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66" r:id="rId2"/>
  </p:sldMasterIdLst>
  <p:notesMasterIdLst>
    <p:notesMasterId r:id="rId17"/>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0" roundtripDataSignature="AMtx7miwmJ1OcaxO0pLqG6KeJoVeJoVVN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50" d="100"/>
          <a:sy n="150" d="100"/>
        </p:scale>
        <p:origin x="474"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learn.k20center.ou.edu/strategy/87"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learn.k20center.ou.edu/strategy/87"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learn.k20center.ou.edu/strategy/117"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learn.k20center.ou.edu/strategy/87"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learn.k20center.ou.edu/strategy/87"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learn.k20center.ou.edu/strategy/87"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learn.k20center.ou.edu/strategy/87"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88" name="Google Shape;88;p1: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g2bdadeefd44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5" name="Google Shape;145;g2bdadeefd44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en-US" sz="1200">
                <a:latin typeface="Calibri"/>
                <a:ea typeface="Calibri"/>
                <a:cs typeface="Calibri"/>
                <a:sym typeface="Calibri"/>
              </a:rPr>
              <a:t>K20 Center. (n.d.). Affinity process. Strategies. </a:t>
            </a:r>
            <a:r>
              <a:rPr lang="en-US" sz="1200" u="sng">
                <a:solidFill>
                  <a:srgbClr val="1155CC"/>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https://learn.k20center.ou.edu/strategy/87</a:t>
            </a:r>
            <a:endParaRPr/>
          </a:p>
          <a:p>
            <a:pPr marL="0" lvl="0" indent="0" algn="l" rtl="0">
              <a:lnSpc>
                <a:spcPct val="100000"/>
              </a:lnSpc>
              <a:spcBef>
                <a:spcPts val="0"/>
              </a:spcBef>
              <a:spcAft>
                <a:spcPts val="0"/>
              </a:spcAft>
              <a:buSzPts val="14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g2bdadeefd44_0_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52" name="Google Shape;152;g2bdadeefd44_0_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en-US" sz="1200">
                <a:latin typeface="Calibri"/>
                <a:ea typeface="Calibri"/>
                <a:cs typeface="Calibri"/>
                <a:sym typeface="Calibri"/>
              </a:rPr>
              <a:t>K20 Center. (n.d.). Affinity process. Strategies. </a:t>
            </a:r>
            <a:r>
              <a:rPr lang="en-US" sz="1200" u="sng">
                <a:solidFill>
                  <a:srgbClr val="1155CC"/>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https://learn.k20center.ou.edu/strategy/87</a:t>
            </a:r>
            <a:endParaRPr/>
          </a:p>
          <a:p>
            <a:pPr marL="0" lvl="0" indent="0" algn="l" rtl="0">
              <a:lnSpc>
                <a:spcPct val="100000"/>
              </a:lnSpc>
              <a:spcBef>
                <a:spcPts val="0"/>
              </a:spcBef>
              <a:spcAft>
                <a:spcPts val="0"/>
              </a:spcAft>
              <a:buSzPts val="14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g2bdadeefd44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59" name="Google Shape;159;g2bdadeefd44_0_1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g2bdadeefd44_0_2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65" name="Google Shape;165;g2bdadeefd44_0_2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g2bdadeefd44_0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71" name="Google Shape;171;g2bdadeefd44_0_2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2" name="Google Shape;92;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lt1"/>
              </a:buClr>
              <a:buSzPts val="1100"/>
              <a:buFont typeface="Arial"/>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en-US"/>
              <a:t>K20 Center. (n.d.). 3-2-1. Strategies. </a:t>
            </a:r>
            <a:r>
              <a:rPr lang="en-US" u="sng">
                <a:solidFill>
                  <a:schemeClr val="hlink"/>
                </a:solidFill>
                <a:hlinkClick r:id="rId3"/>
              </a:rPr>
              <a:t>https://learn.k20center.ou.edu/strategy/117</a:t>
            </a:r>
            <a:r>
              <a:rPr lang="en-US"/>
              <a:t> </a:t>
            </a:r>
            <a:endParaRPr/>
          </a:p>
        </p:txBody>
      </p:sp>
      <p:sp>
        <p:nvSpPr>
          <p:cNvPr id="98" name="Google Shape;98;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105" name="Google Shape;10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r>
              <a:rPr lang="en-US"/>
              <a:t>The facilitator will ensure that everyone has an opportunity to participate and will make sure that the final norms are based upon consensus. The recorder will record all of the ideas. </a:t>
            </a:r>
            <a:endParaRPr/>
          </a:p>
        </p:txBody>
      </p:sp>
      <p:sp>
        <p:nvSpPr>
          <p:cNvPr id="111" name="Google Shape;111;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g2bd674b7734_0_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7" name="Google Shape;117;g2bd674b7734_0_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en-US" sz="1200">
                <a:latin typeface="Calibri"/>
                <a:ea typeface="Calibri"/>
                <a:cs typeface="Calibri"/>
                <a:sym typeface="Calibri"/>
              </a:rPr>
              <a:t>K20 Center. (n.d.). Affinity process. Strategies. </a:t>
            </a:r>
            <a:r>
              <a:rPr lang="en-US" sz="1200" u="sng">
                <a:solidFill>
                  <a:srgbClr val="1155CC"/>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https://learn.k20center.ou.edu/strategy/87</a:t>
            </a:r>
            <a:endParaRPr/>
          </a:p>
          <a:p>
            <a:pPr marL="0" lvl="0" indent="0" algn="l" rtl="0">
              <a:lnSpc>
                <a:spcPct val="100000"/>
              </a:lnSpc>
              <a:spcBef>
                <a:spcPts val="0"/>
              </a:spcBef>
              <a:spcAft>
                <a:spcPts val="0"/>
              </a:spcAft>
              <a:buClr>
                <a:schemeClr val="dk1"/>
              </a:buClr>
              <a:buSzPts val="1100"/>
              <a:buFont typeface="Arial"/>
              <a:buNone/>
            </a:pPr>
            <a:endParaRPr/>
          </a:p>
          <a:p>
            <a:pPr marL="0" lvl="0" indent="0" algn="l" rtl="0">
              <a:lnSpc>
                <a:spcPct val="100000"/>
              </a:lnSpc>
              <a:spcBef>
                <a:spcPts val="0"/>
              </a:spcBef>
              <a:spcAft>
                <a:spcPts val="0"/>
              </a:spcAft>
              <a:buClr>
                <a:schemeClr val="dk1"/>
              </a:buClr>
              <a:buSzPts val="1100"/>
              <a:buFont typeface="Arial"/>
              <a:buNone/>
            </a:pPr>
            <a:r>
              <a:rPr lang="en-US"/>
              <a:t>What are effective behaviors that promote productivity in your workspace?</a:t>
            </a:r>
            <a:endParaRPr/>
          </a:p>
          <a:p>
            <a:pPr marL="0" lvl="0" indent="0" algn="l" rtl="0">
              <a:lnSpc>
                <a:spcPct val="100000"/>
              </a:lnSpc>
              <a:spcBef>
                <a:spcPts val="0"/>
              </a:spcBef>
              <a:spcAft>
                <a:spcPts val="0"/>
              </a:spcAft>
              <a:buClr>
                <a:schemeClr val="dk1"/>
              </a:buClr>
              <a:buSzPts val="1100"/>
              <a:buFont typeface="Arial"/>
              <a:buNone/>
            </a:pPr>
            <a:r>
              <a:rPr lang="en-US"/>
              <a:t>What are guidelines or rules when implemented that will help people regulate behaviors and promote productivity? What are some that influence how employees treat each other and assess individual productivity?</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2bd674b7734_0_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24" name="Google Shape;124;g2bd674b7734_0_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en-US" sz="1200">
                <a:latin typeface="Calibri"/>
                <a:ea typeface="Calibri"/>
                <a:cs typeface="Calibri"/>
                <a:sym typeface="Calibri"/>
              </a:rPr>
              <a:t>K20 Center. (n.d.). Affinity process. Strategies. </a:t>
            </a:r>
            <a:r>
              <a:rPr lang="en-US" sz="1200" u="sng">
                <a:solidFill>
                  <a:srgbClr val="1155CC"/>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https://learn.k20center.ou.edu/strategy/87</a:t>
            </a:r>
            <a:endParaRPr/>
          </a:p>
          <a:p>
            <a:pPr marL="0" lvl="0" indent="0" algn="l" rtl="0">
              <a:lnSpc>
                <a:spcPct val="100000"/>
              </a:lnSpc>
              <a:spcBef>
                <a:spcPts val="0"/>
              </a:spcBef>
              <a:spcAft>
                <a:spcPts val="0"/>
              </a:spcAft>
              <a:buSzPts val="14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g2bd674b7734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1" name="Google Shape;131;g2bd674b7734_0_1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en-US" sz="1200">
                <a:latin typeface="Calibri"/>
                <a:ea typeface="Calibri"/>
                <a:cs typeface="Calibri"/>
                <a:sym typeface="Calibri"/>
              </a:rPr>
              <a:t>K20 Center. (n.d.). Affinity process. Strategies. </a:t>
            </a:r>
            <a:r>
              <a:rPr lang="en-US" sz="1200" u="sng">
                <a:solidFill>
                  <a:srgbClr val="1155CC"/>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https://learn.k20center.ou.edu/strategy/87</a:t>
            </a:r>
            <a:endParaRPr/>
          </a:p>
          <a:p>
            <a:pPr marL="0" lvl="0" indent="0" algn="l" rtl="0">
              <a:lnSpc>
                <a:spcPct val="100000"/>
              </a:lnSpc>
              <a:spcBef>
                <a:spcPts val="0"/>
              </a:spcBef>
              <a:spcAft>
                <a:spcPts val="0"/>
              </a:spcAft>
              <a:buSzPts val="14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2bd674b7734_0_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8" name="Google Shape;138;g2bd674b7734_0_2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en-US" sz="1200">
                <a:latin typeface="Calibri"/>
                <a:ea typeface="Calibri"/>
                <a:cs typeface="Calibri"/>
                <a:sym typeface="Calibri"/>
              </a:rPr>
              <a:t>K20 Center. (n.d.). Affinity process. Strategies. </a:t>
            </a:r>
            <a:r>
              <a:rPr lang="en-US" sz="1200" u="sng">
                <a:solidFill>
                  <a:srgbClr val="1155CC"/>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https://learn.k20center.ou.edu/strategy/87</a:t>
            </a:r>
            <a:endParaRPr/>
          </a:p>
          <a:p>
            <a:pPr marL="0" lvl="0" indent="0" algn="l" rtl="0">
              <a:lnSpc>
                <a:spcPct val="100000"/>
              </a:lnSpc>
              <a:spcBef>
                <a:spcPts val="0"/>
              </a:spcBef>
              <a:spcAft>
                <a:spcPts val="0"/>
              </a:spcAft>
              <a:buSzPts val="14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LEARN Logo" type="blank">
  <p:cSld name="BLANK">
    <p:spTree>
      <p:nvGrpSpPr>
        <p:cNvPr id="1" name="Shape 8"/>
        <p:cNvGrpSpPr/>
        <p:nvPr/>
      </p:nvGrpSpPr>
      <p:grpSpPr>
        <a:xfrm>
          <a:off x="0" y="0"/>
          <a:ext cx="0" cy="0"/>
          <a:chOff x="0" y="0"/>
          <a:chExt cx="0" cy="0"/>
        </a:xfrm>
      </p:grpSpPr>
      <p:pic>
        <p:nvPicPr>
          <p:cNvPr id="9" name="Google Shape;9;p18"/>
          <p:cNvPicPr preferRelativeResize="0"/>
          <p:nvPr/>
        </p:nvPicPr>
        <p:blipFill rotWithShape="1">
          <a:blip r:embed="rId2">
            <a:alphaModFix/>
          </a:blip>
          <a:srcRect/>
          <a:stretch/>
        </p:blipFill>
        <p:spPr>
          <a:xfrm>
            <a:off x="3616452" y="1028700"/>
            <a:ext cx="1911096" cy="3122792"/>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48"/>
        <p:cNvGrpSpPr/>
        <p:nvPr/>
      </p:nvGrpSpPr>
      <p:grpSpPr>
        <a:xfrm>
          <a:off x="0" y="0"/>
          <a:ext cx="0" cy="0"/>
          <a:chOff x="0" y="0"/>
          <a:chExt cx="0" cy="0"/>
        </a:xfrm>
      </p:grpSpPr>
      <p:sp>
        <p:nvSpPr>
          <p:cNvPr id="49" name="Google Shape;49;p30"/>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30"/>
          <p:cNvSpPr txBox="1">
            <a:spLocks noGrp="1"/>
          </p:cNvSpPr>
          <p:nvPr>
            <p:ph type="body" idx="1"/>
          </p:nvPr>
        </p:nvSpPr>
        <p:spPr>
          <a:xfrm>
            <a:off x="457200" y="1391436"/>
            <a:ext cx="4040188" cy="494514"/>
          </a:xfrm>
          <a:prstGeom prst="rect">
            <a:avLst/>
          </a:prstGeom>
          <a:noFill/>
          <a:ln>
            <a:noFill/>
          </a:ln>
        </p:spPr>
        <p:txBody>
          <a:bodyPr spcFirstLastPara="1" wrap="square" lIns="45700" tIns="0" rIns="45700" bIns="0" anchor="ctr" anchorCtr="0">
            <a:noAutofit/>
          </a:bodyPr>
          <a:lstStyle>
            <a:lvl1pPr marL="457200" lvl="0" indent="-228600" algn="l">
              <a:lnSpc>
                <a:spcPct val="100000"/>
              </a:lnSpc>
              <a:spcBef>
                <a:spcPts val="480"/>
              </a:spcBef>
              <a:spcAft>
                <a:spcPts val="0"/>
              </a:spcAft>
              <a:buSzPts val="2400"/>
              <a:buNone/>
              <a:defRPr sz="2400" b="1" cap="none">
                <a:solidFill>
                  <a:schemeClr val="dk2"/>
                </a:solidFill>
              </a:defRPr>
            </a:lvl1pPr>
            <a:lvl2pPr marL="914400" lvl="1" indent="-228600" algn="l">
              <a:lnSpc>
                <a:spcPct val="100000"/>
              </a:lnSpc>
              <a:spcBef>
                <a:spcPts val="300"/>
              </a:spcBef>
              <a:spcAft>
                <a:spcPts val="0"/>
              </a:spcAft>
              <a:buSzPts val="1275"/>
              <a:buNone/>
              <a:defRPr sz="1500" b="1"/>
            </a:lvl2pPr>
            <a:lvl3pPr marL="1371600" lvl="2" indent="-228600" algn="l">
              <a:lnSpc>
                <a:spcPct val="100000"/>
              </a:lnSpc>
              <a:spcBef>
                <a:spcPts val="270"/>
              </a:spcBef>
              <a:spcAft>
                <a:spcPts val="0"/>
              </a:spcAft>
              <a:buSzPts val="945"/>
              <a:buNone/>
              <a:defRPr sz="1350" b="1"/>
            </a:lvl3pPr>
            <a:lvl4pPr marL="1828800" lvl="3" indent="-228600" algn="l">
              <a:lnSpc>
                <a:spcPct val="100000"/>
              </a:lnSpc>
              <a:spcBef>
                <a:spcPts val="240"/>
              </a:spcBef>
              <a:spcAft>
                <a:spcPts val="0"/>
              </a:spcAft>
              <a:buSzPts val="780"/>
              <a:buNone/>
              <a:defRPr sz="1200" b="1"/>
            </a:lvl4pPr>
            <a:lvl5pPr marL="2286000" lvl="4" indent="-228600" algn="l">
              <a:lnSpc>
                <a:spcPct val="100000"/>
              </a:lnSpc>
              <a:spcBef>
                <a:spcPts val="240"/>
              </a:spcBef>
              <a:spcAft>
                <a:spcPts val="0"/>
              </a:spcAft>
              <a:buSzPts val="780"/>
              <a:buNone/>
              <a:defRPr sz="1200" b="1"/>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51" name="Google Shape;51;p30"/>
          <p:cNvSpPr txBox="1">
            <a:spLocks noGrp="1"/>
          </p:cNvSpPr>
          <p:nvPr>
            <p:ph type="body" idx="2"/>
          </p:nvPr>
        </p:nvSpPr>
        <p:spPr>
          <a:xfrm>
            <a:off x="4645027" y="1394820"/>
            <a:ext cx="4041775" cy="491132"/>
          </a:xfrm>
          <a:prstGeom prst="rect">
            <a:avLst/>
          </a:prstGeom>
          <a:noFill/>
          <a:ln>
            <a:noFill/>
          </a:ln>
        </p:spPr>
        <p:txBody>
          <a:bodyPr spcFirstLastPara="1" wrap="square" lIns="45700" tIns="0" rIns="45700" bIns="0" anchor="ctr" anchorCtr="0">
            <a:normAutofit/>
          </a:bodyPr>
          <a:lstStyle>
            <a:lvl1pPr marL="457200" lvl="0" indent="-228600" algn="l">
              <a:lnSpc>
                <a:spcPct val="100000"/>
              </a:lnSpc>
              <a:spcBef>
                <a:spcPts val="480"/>
              </a:spcBef>
              <a:spcAft>
                <a:spcPts val="0"/>
              </a:spcAft>
              <a:buSzPts val="2400"/>
              <a:buNone/>
              <a:defRPr sz="2400" b="1" cap="none">
                <a:solidFill>
                  <a:schemeClr val="dk2"/>
                </a:solidFill>
              </a:defRPr>
            </a:lvl1pPr>
            <a:lvl2pPr marL="914400" lvl="1" indent="-228600" algn="l">
              <a:lnSpc>
                <a:spcPct val="100000"/>
              </a:lnSpc>
              <a:spcBef>
                <a:spcPts val="300"/>
              </a:spcBef>
              <a:spcAft>
                <a:spcPts val="0"/>
              </a:spcAft>
              <a:buSzPts val="1275"/>
              <a:buNone/>
              <a:defRPr sz="1500" b="1"/>
            </a:lvl2pPr>
            <a:lvl3pPr marL="1371600" lvl="2" indent="-228600" algn="l">
              <a:lnSpc>
                <a:spcPct val="100000"/>
              </a:lnSpc>
              <a:spcBef>
                <a:spcPts val="270"/>
              </a:spcBef>
              <a:spcAft>
                <a:spcPts val="0"/>
              </a:spcAft>
              <a:buSzPts val="945"/>
              <a:buNone/>
              <a:defRPr sz="1350" b="1"/>
            </a:lvl3pPr>
            <a:lvl4pPr marL="1828800" lvl="3" indent="-228600" algn="l">
              <a:lnSpc>
                <a:spcPct val="100000"/>
              </a:lnSpc>
              <a:spcBef>
                <a:spcPts val="240"/>
              </a:spcBef>
              <a:spcAft>
                <a:spcPts val="0"/>
              </a:spcAft>
              <a:buSzPts val="780"/>
              <a:buNone/>
              <a:defRPr sz="1200" b="1"/>
            </a:lvl4pPr>
            <a:lvl5pPr marL="2286000" lvl="4" indent="-228600" algn="l">
              <a:lnSpc>
                <a:spcPct val="100000"/>
              </a:lnSpc>
              <a:spcBef>
                <a:spcPts val="240"/>
              </a:spcBef>
              <a:spcAft>
                <a:spcPts val="0"/>
              </a:spcAft>
              <a:buSzPts val="780"/>
              <a:buNone/>
              <a:defRPr sz="1200" b="1"/>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52" name="Google Shape;52;p30"/>
          <p:cNvSpPr txBox="1">
            <a:spLocks noGrp="1"/>
          </p:cNvSpPr>
          <p:nvPr>
            <p:ph type="body" idx="3"/>
          </p:nvPr>
        </p:nvSpPr>
        <p:spPr>
          <a:xfrm>
            <a:off x="457200" y="1974760"/>
            <a:ext cx="4040188" cy="2795480"/>
          </a:xfrm>
          <a:prstGeom prst="rect">
            <a:avLst/>
          </a:prstGeom>
          <a:noFill/>
          <a:ln>
            <a:noFill/>
          </a:ln>
        </p:spPr>
        <p:txBody>
          <a:bodyPr spcFirstLastPara="1" wrap="square" lIns="91425" tIns="0" rIns="91425" bIns="45700" anchor="t" anchorCtr="0">
            <a:normAutofit/>
          </a:bodyPr>
          <a:lstStyle>
            <a:lvl1pPr marL="457200" lvl="0" indent="-342900" algn="l">
              <a:lnSpc>
                <a:spcPct val="100000"/>
              </a:lnSpc>
              <a:spcBef>
                <a:spcPts val="360"/>
              </a:spcBef>
              <a:spcAft>
                <a:spcPts val="0"/>
              </a:spcAft>
              <a:buSzPts val="1800"/>
              <a:buChar char="•"/>
              <a:defRPr sz="1800"/>
            </a:lvl1pPr>
            <a:lvl2pPr marL="914400" lvl="1" indent="-323850" algn="l">
              <a:lnSpc>
                <a:spcPct val="100000"/>
              </a:lnSpc>
              <a:spcBef>
                <a:spcPts val="300"/>
              </a:spcBef>
              <a:spcAft>
                <a:spcPts val="0"/>
              </a:spcAft>
              <a:buSzPts val="1500"/>
              <a:buFont typeface="Arial"/>
              <a:buChar char="•"/>
              <a:defRPr sz="1500"/>
            </a:lvl2pPr>
            <a:lvl3pPr marL="1371600" lvl="2" indent="-314325" algn="l">
              <a:lnSpc>
                <a:spcPct val="100000"/>
              </a:lnSpc>
              <a:spcBef>
                <a:spcPts val="270"/>
              </a:spcBef>
              <a:spcAft>
                <a:spcPts val="0"/>
              </a:spcAft>
              <a:buSzPts val="1350"/>
              <a:buFont typeface="Arial"/>
              <a:buChar char="•"/>
              <a:defRPr sz="1350"/>
            </a:lvl3pPr>
            <a:lvl4pPr marL="1828800" lvl="3" indent="-304800" algn="l">
              <a:lnSpc>
                <a:spcPct val="100000"/>
              </a:lnSpc>
              <a:spcBef>
                <a:spcPts val="240"/>
              </a:spcBef>
              <a:spcAft>
                <a:spcPts val="0"/>
              </a:spcAft>
              <a:buSzPts val="1200"/>
              <a:buFont typeface="Arial"/>
              <a:buChar char="•"/>
              <a:defRPr sz="1200"/>
            </a:lvl4pPr>
            <a:lvl5pPr marL="2286000" lvl="4" indent="-304800" algn="l">
              <a:lnSpc>
                <a:spcPct val="100000"/>
              </a:lnSpc>
              <a:spcBef>
                <a:spcPts val="240"/>
              </a:spcBef>
              <a:spcAft>
                <a:spcPts val="0"/>
              </a:spcAft>
              <a:buSzPts val="1200"/>
              <a:buFont typeface="Arial"/>
              <a:buChar char="•"/>
              <a:defRPr sz="12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53" name="Google Shape;53;p30"/>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54" name="Google Shape;54;p30"/>
          <p:cNvSpPr txBox="1">
            <a:spLocks noGrp="1"/>
          </p:cNvSpPr>
          <p:nvPr>
            <p:ph type="body" idx="4"/>
          </p:nvPr>
        </p:nvSpPr>
        <p:spPr>
          <a:xfrm>
            <a:off x="4649788" y="1974760"/>
            <a:ext cx="4040188" cy="2795481"/>
          </a:xfrm>
          <a:prstGeom prst="rect">
            <a:avLst/>
          </a:prstGeom>
          <a:noFill/>
          <a:ln>
            <a:noFill/>
          </a:ln>
        </p:spPr>
        <p:txBody>
          <a:bodyPr spcFirstLastPara="1" wrap="square" lIns="91425" tIns="0" rIns="91425" bIns="45700" anchor="t" anchorCtr="0">
            <a:normAutofit/>
          </a:bodyPr>
          <a:lstStyle>
            <a:lvl1pPr marL="457200" lvl="0" indent="-342900" algn="l">
              <a:lnSpc>
                <a:spcPct val="100000"/>
              </a:lnSpc>
              <a:spcBef>
                <a:spcPts val="360"/>
              </a:spcBef>
              <a:spcAft>
                <a:spcPts val="0"/>
              </a:spcAft>
              <a:buSzPts val="1800"/>
              <a:buChar char="•"/>
              <a:defRPr sz="1800"/>
            </a:lvl1pPr>
            <a:lvl2pPr marL="914400" lvl="1" indent="-323850" algn="l">
              <a:lnSpc>
                <a:spcPct val="100000"/>
              </a:lnSpc>
              <a:spcBef>
                <a:spcPts val="300"/>
              </a:spcBef>
              <a:spcAft>
                <a:spcPts val="0"/>
              </a:spcAft>
              <a:buSzPts val="1500"/>
              <a:buFont typeface="Arial"/>
              <a:buChar char="•"/>
              <a:defRPr sz="1500"/>
            </a:lvl2pPr>
            <a:lvl3pPr marL="1371600" lvl="2" indent="-314325" algn="l">
              <a:lnSpc>
                <a:spcPct val="100000"/>
              </a:lnSpc>
              <a:spcBef>
                <a:spcPts val="270"/>
              </a:spcBef>
              <a:spcAft>
                <a:spcPts val="0"/>
              </a:spcAft>
              <a:buSzPts val="1350"/>
              <a:buFont typeface="Arial"/>
              <a:buChar char="•"/>
              <a:defRPr sz="1350"/>
            </a:lvl3pPr>
            <a:lvl4pPr marL="1828800" lvl="3" indent="-304800" algn="l">
              <a:lnSpc>
                <a:spcPct val="100000"/>
              </a:lnSpc>
              <a:spcBef>
                <a:spcPts val="240"/>
              </a:spcBef>
              <a:spcAft>
                <a:spcPts val="0"/>
              </a:spcAft>
              <a:buSzPts val="1200"/>
              <a:buFont typeface="Arial"/>
              <a:buChar char="•"/>
              <a:defRPr sz="1200"/>
            </a:lvl4pPr>
            <a:lvl5pPr marL="2286000" lvl="4" indent="-304800" algn="l">
              <a:lnSpc>
                <a:spcPct val="100000"/>
              </a:lnSpc>
              <a:spcBef>
                <a:spcPts val="240"/>
              </a:spcBef>
              <a:spcAft>
                <a:spcPts val="0"/>
              </a:spcAft>
              <a:buSzPts val="1200"/>
              <a:buFont typeface="Arial"/>
              <a:buChar char="•"/>
              <a:defRPr sz="12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Content with Graphic">
  <p:cSld name="Content with Graphic">
    <p:spTree>
      <p:nvGrpSpPr>
        <p:cNvPr id="1" name="Shape 55"/>
        <p:cNvGrpSpPr/>
        <p:nvPr/>
      </p:nvGrpSpPr>
      <p:grpSpPr>
        <a:xfrm>
          <a:off x="0" y="0"/>
          <a:ext cx="0" cy="0"/>
          <a:chOff x="0" y="0"/>
          <a:chExt cx="0" cy="0"/>
        </a:xfrm>
      </p:grpSpPr>
      <p:sp>
        <p:nvSpPr>
          <p:cNvPr id="56" name="Google Shape;56;p31"/>
          <p:cNvSpPr txBox="1">
            <a:spLocks noGrp="1"/>
          </p:cNvSpPr>
          <p:nvPr>
            <p:ph type="body" idx="1"/>
          </p:nvPr>
        </p:nvSpPr>
        <p:spPr>
          <a:xfrm>
            <a:off x="3581400" y="1330012"/>
            <a:ext cx="5111750" cy="3257550"/>
          </a:xfrm>
          <a:prstGeom prst="rect">
            <a:avLst/>
          </a:prstGeom>
          <a:noFill/>
          <a:ln>
            <a:noFill/>
          </a:ln>
        </p:spPr>
        <p:txBody>
          <a:bodyPr spcFirstLastPara="1" wrap="square" lIns="91425" tIns="0" rIns="91425" bIns="45700" anchor="t" anchorCtr="0">
            <a:normAutofit/>
          </a:bodyPr>
          <a:lstStyle>
            <a:lvl1pPr marL="457200" lvl="0" indent="-228600" algn="l">
              <a:lnSpc>
                <a:spcPct val="100000"/>
              </a:lnSpc>
              <a:spcBef>
                <a:spcPts val="420"/>
              </a:spcBef>
              <a:spcAft>
                <a:spcPts val="0"/>
              </a:spcAft>
              <a:buSzPts val="2100"/>
              <a:buNone/>
              <a:defRPr sz="2100"/>
            </a:lvl1pPr>
            <a:lvl2pPr marL="914400" lvl="1" indent="-333883" algn="l">
              <a:lnSpc>
                <a:spcPct val="100000"/>
              </a:lnSpc>
              <a:spcBef>
                <a:spcPts val="390"/>
              </a:spcBef>
              <a:spcAft>
                <a:spcPts val="0"/>
              </a:spcAft>
              <a:buSzPts val="1658"/>
              <a:buChar char="⚫"/>
              <a:defRPr sz="1950"/>
            </a:lvl2pPr>
            <a:lvl3pPr marL="1371600" lvl="2" indent="-308610" algn="l">
              <a:lnSpc>
                <a:spcPct val="100000"/>
              </a:lnSpc>
              <a:spcBef>
                <a:spcPts val="360"/>
              </a:spcBef>
              <a:spcAft>
                <a:spcPts val="0"/>
              </a:spcAft>
              <a:buSzPts val="1260"/>
              <a:buChar char="⚫"/>
              <a:defRPr sz="1800"/>
            </a:lvl3pPr>
            <a:lvl4pPr marL="1828800" lvl="3" indent="-290512" algn="l">
              <a:lnSpc>
                <a:spcPct val="100000"/>
              </a:lnSpc>
              <a:spcBef>
                <a:spcPts val="300"/>
              </a:spcBef>
              <a:spcAft>
                <a:spcPts val="0"/>
              </a:spcAft>
              <a:buSzPts val="975"/>
              <a:buChar char="⚫"/>
              <a:defRPr sz="1500"/>
            </a:lvl4pPr>
            <a:lvl5pPr marL="2286000" lvl="4" indent="-284289" algn="l">
              <a:lnSpc>
                <a:spcPct val="100000"/>
              </a:lnSpc>
              <a:spcBef>
                <a:spcPts val="270"/>
              </a:spcBef>
              <a:spcAft>
                <a:spcPts val="0"/>
              </a:spcAft>
              <a:buSzPts val="877"/>
              <a:buChar char="⚫"/>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57" name="Google Shape;57;p31"/>
          <p:cNvSpPr txBox="1">
            <a:spLocks noGrp="1"/>
          </p:cNvSpPr>
          <p:nvPr>
            <p:ph type="body" idx="2"/>
          </p:nvPr>
        </p:nvSpPr>
        <p:spPr>
          <a:xfrm>
            <a:off x="450850" y="1330012"/>
            <a:ext cx="3124200" cy="3257550"/>
          </a:xfrm>
          <a:prstGeom prst="rect">
            <a:avLst/>
          </a:prstGeom>
          <a:noFill/>
          <a:ln>
            <a:noFill/>
          </a:ln>
        </p:spPr>
        <p:txBody>
          <a:bodyPr spcFirstLastPara="1" wrap="square" lIns="91425" tIns="0" rIns="91425" bIns="45700" anchor="t" anchorCtr="0">
            <a:normAutofit/>
          </a:bodyPr>
          <a:lstStyle>
            <a:lvl1pPr marL="457200" lvl="0" indent="-342900" algn="l">
              <a:lnSpc>
                <a:spcPct val="100000"/>
              </a:lnSpc>
              <a:spcBef>
                <a:spcPts val="360"/>
              </a:spcBef>
              <a:spcAft>
                <a:spcPts val="0"/>
              </a:spcAft>
              <a:buSzPts val="1800"/>
              <a:buChar char="•"/>
              <a:defRPr sz="1800"/>
            </a:lvl1pPr>
            <a:lvl2pPr marL="914400" lvl="1" indent="-330200" algn="l">
              <a:lnSpc>
                <a:spcPct val="100000"/>
              </a:lnSpc>
              <a:spcBef>
                <a:spcPts val="320"/>
              </a:spcBef>
              <a:spcAft>
                <a:spcPts val="0"/>
              </a:spcAft>
              <a:buSzPts val="1600"/>
              <a:buFont typeface="Arial"/>
              <a:buChar char="•"/>
              <a:defRPr sz="1600"/>
            </a:lvl2pPr>
            <a:lvl3pPr marL="1371600" lvl="2" indent="-317500" algn="l">
              <a:lnSpc>
                <a:spcPct val="100000"/>
              </a:lnSpc>
              <a:spcBef>
                <a:spcPts val="280"/>
              </a:spcBef>
              <a:spcAft>
                <a:spcPts val="0"/>
              </a:spcAft>
              <a:buSzPts val="1400"/>
              <a:buFont typeface="Arial"/>
              <a:buChar char="•"/>
              <a:defRPr sz="1400"/>
            </a:lvl3pPr>
            <a:lvl4pPr marL="1828800" lvl="3" indent="-311150" algn="l">
              <a:lnSpc>
                <a:spcPct val="100000"/>
              </a:lnSpc>
              <a:spcBef>
                <a:spcPts val="260"/>
              </a:spcBef>
              <a:spcAft>
                <a:spcPts val="0"/>
              </a:spcAft>
              <a:buSzPts val="1300"/>
              <a:buFont typeface="Arial"/>
              <a:buChar char="•"/>
              <a:defRPr sz="1300"/>
            </a:lvl4pPr>
            <a:lvl5pPr marL="2286000" lvl="4" indent="-304800" algn="l">
              <a:lnSpc>
                <a:spcPct val="100000"/>
              </a:lnSpc>
              <a:spcBef>
                <a:spcPts val="240"/>
              </a:spcBef>
              <a:spcAft>
                <a:spcPts val="0"/>
              </a:spcAft>
              <a:buSzPts val="1200"/>
              <a:buFont typeface="Arial"/>
              <a:buChar char="•"/>
              <a:defRPr sz="12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58" name="Google Shape;58;p31"/>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59" name="Google Shape;59;p31"/>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Video">
  <p:cSld name="Video">
    <p:spTree>
      <p:nvGrpSpPr>
        <p:cNvPr id="1" name="Shape 60"/>
        <p:cNvGrpSpPr/>
        <p:nvPr/>
      </p:nvGrpSpPr>
      <p:grpSpPr>
        <a:xfrm>
          <a:off x="0" y="0"/>
          <a:ext cx="0" cy="0"/>
          <a:chOff x="0" y="0"/>
          <a:chExt cx="0" cy="0"/>
        </a:xfrm>
      </p:grpSpPr>
      <p:pic>
        <p:nvPicPr>
          <p:cNvPr id="61" name="Google Shape;61;p32"/>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2" name="Google Shape;62;p32"/>
          <p:cNvSpPr>
            <a:spLocks noGrp="1"/>
          </p:cNvSpPr>
          <p:nvPr>
            <p:ph type="media" idx="2"/>
          </p:nvPr>
        </p:nvSpPr>
        <p:spPr>
          <a:xfrm>
            <a:off x="457200" y="1343696"/>
            <a:ext cx="6125827" cy="3408340"/>
          </a:xfrm>
          <a:prstGeom prst="rect">
            <a:avLst/>
          </a:prstGeom>
          <a:noFill/>
          <a:ln>
            <a:noFill/>
          </a:ln>
        </p:spPr>
        <p:txBody>
          <a:bodyPr spcFirstLastPara="1" wrap="square" lIns="91425" tIns="45700" rIns="91425" bIns="45700" anchor="t" anchorCtr="0">
            <a:normAutofit/>
          </a:bodyPr>
          <a:lstStyle>
            <a:lvl1pPr marR="0" lvl="0" algn="l" rtl="0">
              <a:lnSpc>
                <a:spcPct val="100000"/>
              </a:lnSpc>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R="0" lvl="1" algn="l" rtl="0">
              <a:lnSpc>
                <a:spcPct val="100000"/>
              </a:lnSpc>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R="0" lvl="2" algn="l" rtl="0">
              <a:lnSpc>
                <a:spcPct val="100000"/>
              </a:lnSpc>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R="0" lvl="3" algn="l" rtl="0">
              <a:lnSpc>
                <a:spcPct val="100000"/>
              </a:lnSpc>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R="0" lvl="4" algn="l" rtl="0">
              <a:lnSpc>
                <a:spcPct val="100000"/>
              </a:lnSpc>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R="0" lvl="5" algn="l" rtl="0">
              <a:lnSpc>
                <a:spcPct val="100000"/>
              </a:lnSpc>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R="0" lvl="6" algn="l" rtl="0">
              <a:lnSpc>
                <a:spcPct val="100000"/>
              </a:lnSpc>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R="0" lvl="7" algn="l" rtl="0">
              <a:lnSpc>
                <a:spcPct val="100000"/>
              </a:lnSpc>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R="0" lvl="8" algn="l" rtl="0">
              <a:lnSpc>
                <a:spcPct val="100000"/>
              </a:lnSpc>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
        <p:nvSpPr>
          <p:cNvPr id="63" name="Google Shape;63;p32"/>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able">
  <p:cSld name="Table">
    <p:spTree>
      <p:nvGrpSpPr>
        <p:cNvPr id="1" name="Shape 64"/>
        <p:cNvGrpSpPr/>
        <p:nvPr/>
      </p:nvGrpSpPr>
      <p:grpSpPr>
        <a:xfrm>
          <a:off x="0" y="0"/>
          <a:ext cx="0" cy="0"/>
          <a:chOff x="0" y="0"/>
          <a:chExt cx="0" cy="0"/>
        </a:xfrm>
      </p:grpSpPr>
      <p:pic>
        <p:nvPicPr>
          <p:cNvPr id="65" name="Google Shape;65;p33"/>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6" name="Google Shape;66;p33"/>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1_Title Only">
  <p:cSld name="1_Title Only">
    <p:spTree>
      <p:nvGrpSpPr>
        <p:cNvPr id="1" name="Shape 67"/>
        <p:cNvGrpSpPr/>
        <p:nvPr/>
      </p:nvGrpSpPr>
      <p:grpSpPr>
        <a:xfrm>
          <a:off x="0" y="0"/>
          <a:ext cx="0" cy="0"/>
          <a:chOff x="0" y="0"/>
          <a:chExt cx="0" cy="0"/>
        </a:xfrm>
      </p:grpSpPr>
      <p:pic>
        <p:nvPicPr>
          <p:cNvPr id="68" name="Google Shape;68;p34"/>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9" name="Google Shape;69;p34"/>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lank 1">
  <p:cSld name="Blank 1">
    <p:spTree>
      <p:nvGrpSpPr>
        <p:cNvPr id="1" name="Shape 70"/>
        <p:cNvGrpSpPr/>
        <p:nvPr/>
      </p:nvGrpSpPr>
      <p:grpSpPr>
        <a:xfrm>
          <a:off x="0" y="0"/>
          <a:ext cx="0" cy="0"/>
          <a:chOff x="0" y="0"/>
          <a:chExt cx="0" cy="0"/>
        </a:xfrm>
      </p:grpSpPr>
      <p:pic>
        <p:nvPicPr>
          <p:cNvPr id="71" name="Google Shape;71;p35"/>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lank White BG">
  <p:cSld name="Blank White BG">
    <p:bg>
      <p:bgPr>
        <a:solidFill>
          <a:schemeClr val="lt1"/>
        </a:solidFill>
        <a:effectLst/>
      </p:bgPr>
    </p:bg>
    <p:spTree>
      <p:nvGrpSpPr>
        <p:cNvPr id="1" name="Shape 72"/>
        <p:cNvGrpSpPr/>
        <p:nvPr/>
      </p:nvGrpSpPr>
      <p:grpSpPr>
        <a:xfrm>
          <a:off x="0" y="0"/>
          <a:ext cx="0" cy="0"/>
          <a:chOff x="0" y="0"/>
          <a:chExt cx="0" cy="0"/>
        </a:xfrm>
      </p:grpSpPr>
      <p:pic>
        <p:nvPicPr>
          <p:cNvPr id="73" name="Google Shape;73;p36"/>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lank No Logo">
  <p:cSld name="Blank No Logo">
    <p:spTree>
      <p:nvGrpSpPr>
        <p:cNvPr id="1" name="Shape 74"/>
        <p:cNvGrpSpPr/>
        <p:nvPr/>
      </p:nvGrpSpPr>
      <p:grpSpPr>
        <a:xfrm>
          <a:off x="0" y="0"/>
          <a:ext cx="0" cy="0"/>
          <a:chOff x="0" y="0"/>
          <a:chExt cx="0" cy="0"/>
        </a:xfrm>
      </p:grpSpPr>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chemeClr val="accent4"/>
            </a:gs>
            <a:gs pos="85000">
              <a:schemeClr val="accent6"/>
            </a:gs>
            <a:gs pos="100000">
              <a:schemeClr val="accent6"/>
            </a:gs>
          </a:gsLst>
          <a:lin ang="16200000" scaled="0"/>
        </a:gradFill>
        <a:effectLst/>
      </p:bgPr>
    </p:bg>
    <p:spTree>
      <p:nvGrpSpPr>
        <p:cNvPr id="1" name="Shape 78"/>
        <p:cNvGrpSpPr/>
        <p:nvPr/>
      </p:nvGrpSpPr>
      <p:grpSpPr>
        <a:xfrm>
          <a:off x="0" y="0"/>
          <a:ext cx="0" cy="0"/>
          <a:chOff x="0" y="0"/>
          <a:chExt cx="0" cy="0"/>
        </a:xfrm>
      </p:grpSpPr>
      <p:sp>
        <p:nvSpPr>
          <p:cNvPr id="79" name="Google Shape;79;p21"/>
          <p:cNvSpPr txBox="1">
            <a:spLocks noGrp="1"/>
          </p:cNvSpPr>
          <p:nvPr>
            <p:ph type="ctrTitle"/>
          </p:nvPr>
        </p:nvSpPr>
        <p:spPr>
          <a:xfrm>
            <a:off x="644652" y="1007598"/>
            <a:ext cx="7851648" cy="1371600"/>
          </a:xfrm>
          <a:prstGeom prst="rect">
            <a:avLst/>
          </a:prstGeom>
          <a:noFill/>
          <a:ln>
            <a:noFill/>
          </a:ln>
        </p:spPr>
        <p:txBody>
          <a:bodyPr spcFirstLastPara="1" wrap="square" lIns="0" tIns="0" rIns="18275" bIns="0" anchor="b" anchorCtr="0">
            <a:noAutofit/>
          </a:bodyPr>
          <a:lstStyle>
            <a:lvl1pPr lvl="0" algn="l">
              <a:lnSpc>
                <a:spcPct val="100000"/>
              </a:lnSpc>
              <a:spcBef>
                <a:spcPts val="0"/>
              </a:spcBef>
              <a:spcAft>
                <a:spcPts val="0"/>
              </a:spcAft>
              <a:buClr>
                <a:schemeClr val="lt1"/>
              </a:buClr>
              <a:buSzPts val="5000"/>
              <a:buFont typeface="Calibri"/>
              <a:buNone/>
              <a:defRPr sz="5000" b="0">
                <a:solidFill>
                  <a:schemeClr val="lt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21"/>
          <p:cNvSpPr txBox="1">
            <a:spLocks noGrp="1"/>
          </p:cNvSpPr>
          <p:nvPr>
            <p:ph type="subTitle" idx="1"/>
          </p:nvPr>
        </p:nvSpPr>
        <p:spPr>
          <a:xfrm>
            <a:off x="644652" y="2400300"/>
            <a:ext cx="7854696" cy="1314450"/>
          </a:xfrm>
          <a:prstGeom prst="rect">
            <a:avLst/>
          </a:prstGeom>
          <a:noFill/>
          <a:ln>
            <a:noFill/>
          </a:ln>
        </p:spPr>
        <p:txBody>
          <a:bodyPr spcFirstLastPara="1" wrap="square" lIns="0" tIns="45700" rIns="18275" bIns="45700" anchor="t" anchorCtr="0">
            <a:normAutofit/>
          </a:bodyPr>
          <a:lstStyle>
            <a:lvl1pPr marR="34289" lvl="0" algn="l">
              <a:lnSpc>
                <a:spcPct val="100000"/>
              </a:lnSpc>
              <a:spcBef>
                <a:spcPts val="520"/>
              </a:spcBef>
              <a:spcAft>
                <a:spcPts val="0"/>
              </a:spcAft>
              <a:buSzPts val="2600"/>
              <a:buNone/>
              <a:defRPr sz="2600">
                <a:solidFill>
                  <a:schemeClr val="lt1"/>
                </a:solidFill>
                <a:latin typeface="Calibri"/>
                <a:ea typeface="Calibri"/>
                <a:cs typeface="Calibri"/>
                <a:sym typeface="Calibri"/>
              </a:defRPr>
            </a:lvl1pPr>
            <a:lvl2pPr lvl="1" algn="ctr">
              <a:lnSpc>
                <a:spcPct val="100000"/>
              </a:lnSpc>
              <a:spcBef>
                <a:spcPts val="360"/>
              </a:spcBef>
              <a:spcAft>
                <a:spcPts val="0"/>
              </a:spcAft>
              <a:buSzPts val="1530"/>
              <a:buNone/>
              <a:defRPr/>
            </a:lvl2pPr>
            <a:lvl3pPr lvl="2" algn="ctr">
              <a:lnSpc>
                <a:spcPct val="100000"/>
              </a:lnSpc>
              <a:spcBef>
                <a:spcPts val="360"/>
              </a:spcBef>
              <a:spcAft>
                <a:spcPts val="0"/>
              </a:spcAft>
              <a:buSzPts val="1260"/>
              <a:buNone/>
              <a:defRPr/>
            </a:lvl3pPr>
            <a:lvl4pPr lvl="3" algn="ctr">
              <a:lnSpc>
                <a:spcPct val="100000"/>
              </a:lnSpc>
              <a:spcBef>
                <a:spcPts val="360"/>
              </a:spcBef>
              <a:spcAft>
                <a:spcPts val="0"/>
              </a:spcAft>
              <a:buSzPts val="1170"/>
              <a:buNone/>
              <a:defRPr/>
            </a:lvl4pPr>
            <a:lvl5pPr lvl="4" algn="ctr">
              <a:lnSpc>
                <a:spcPct val="100000"/>
              </a:lnSpc>
              <a:spcBef>
                <a:spcPts val="360"/>
              </a:spcBef>
              <a:spcAft>
                <a:spcPts val="0"/>
              </a:spcAft>
              <a:buSzPts val="1170"/>
              <a:buNone/>
              <a:defRPr/>
            </a:lvl5pPr>
            <a:lvl6pPr lvl="5" algn="ctr">
              <a:lnSpc>
                <a:spcPct val="100000"/>
              </a:lnSpc>
              <a:spcBef>
                <a:spcPts val="360"/>
              </a:spcBef>
              <a:spcAft>
                <a:spcPts val="0"/>
              </a:spcAft>
              <a:buSzPts val="1440"/>
              <a:buNone/>
              <a:defRPr/>
            </a:lvl6pPr>
            <a:lvl7pPr lvl="6" algn="ctr">
              <a:lnSpc>
                <a:spcPct val="100000"/>
              </a:lnSpc>
              <a:spcBef>
                <a:spcPts val="360"/>
              </a:spcBef>
              <a:spcAft>
                <a:spcPts val="0"/>
              </a:spcAft>
              <a:buSzPts val="1440"/>
              <a:buNone/>
              <a:defRPr/>
            </a:lvl7pPr>
            <a:lvl8pPr lvl="7" algn="ctr">
              <a:lnSpc>
                <a:spcPct val="100000"/>
              </a:lnSpc>
              <a:spcBef>
                <a:spcPts val="360"/>
              </a:spcBef>
              <a:spcAft>
                <a:spcPts val="0"/>
              </a:spcAft>
              <a:buSzPts val="1800"/>
              <a:buNone/>
              <a:defRPr/>
            </a:lvl8pPr>
            <a:lvl9pPr lvl="8" algn="ctr">
              <a:lnSpc>
                <a:spcPct val="100000"/>
              </a:lnSpc>
              <a:spcBef>
                <a:spcPts val="360"/>
              </a:spcBef>
              <a:spcAft>
                <a:spcPts val="0"/>
              </a:spcAft>
              <a:buSzPts val="1800"/>
              <a:buNone/>
              <a:defRPr/>
            </a:lvl9pPr>
          </a:lstStyle>
          <a:p>
            <a:endParaRPr/>
          </a:p>
        </p:txBody>
      </p:sp>
      <p:pic>
        <p:nvPicPr>
          <p:cNvPr id="81" name="Google Shape;81;p21"/>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gradFill>
          <a:gsLst>
            <a:gs pos="0">
              <a:srgbClr val="659298"/>
            </a:gs>
            <a:gs pos="100000">
              <a:srgbClr val="4E6F74"/>
            </a:gs>
          </a:gsLst>
          <a:lin ang="15960000" scaled="0"/>
        </a:gradFill>
        <a:effectLst/>
      </p:bgPr>
    </p:bg>
    <p:spTree>
      <p:nvGrpSpPr>
        <p:cNvPr id="1" name="Shape 82"/>
        <p:cNvGrpSpPr/>
        <p:nvPr/>
      </p:nvGrpSpPr>
      <p:grpSpPr>
        <a:xfrm>
          <a:off x="0" y="0"/>
          <a:ext cx="0" cy="0"/>
          <a:chOff x="0" y="0"/>
          <a:chExt cx="0" cy="0"/>
        </a:xfrm>
      </p:grpSpPr>
      <p:sp>
        <p:nvSpPr>
          <p:cNvPr id="83" name="Google Shape;83;p23"/>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Clr>
                <a:srgbClr val="FFFFFF"/>
              </a:buClr>
              <a:buSzPts val="5000"/>
              <a:buFont typeface="Calibri"/>
              <a:buNone/>
              <a:defRPr sz="5000" b="0" cap="none">
                <a:solidFill>
                  <a:srgbClr val="FFFFFF"/>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4" name="Google Shape;84;p23"/>
          <p:cNvSpPr txBox="1">
            <a:spLocks noGrp="1"/>
          </p:cNvSpPr>
          <p:nvPr>
            <p:ph type="body" idx="1"/>
          </p:nvPr>
        </p:nvSpPr>
        <p:spPr>
          <a:xfrm>
            <a:off x="530352" y="2028498"/>
            <a:ext cx="7772400" cy="1132284"/>
          </a:xfrm>
          <a:prstGeom prst="rect">
            <a:avLst/>
          </a:prstGeom>
          <a:noFill/>
          <a:ln>
            <a:noFill/>
          </a:ln>
        </p:spPr>
        <p:txBody>
          <a:bodyPr spcFirstLastPara="1" wrap="square" lIns="45700" tIns="45700" rIns="45700" bIns="45700" anchor="t" anchorCtr="0">
            <a:normAutofit/>
          </a:bodyPr>
          <a:lstStyle>
            <a:lvl1pPr marL="457200" lvl="0" indent="-393700" algn="l">
              <a:lnSpc>
                <a:spcPct val="100000"/>
              </a:lnSpc>
              <a:spcBef>
                <a:spcPts val="520"/>
              </a:spcBef>
              <a:spcAft>
                <a:spcPts val="0"/>
              </a:spcAft>
              <a:buClr>
                <a:schemeClr val="lt1"/>
              </a:buClr>
              <a:buSzPts val="2600"/>
              <a:buFont typeface="Arial"/>
              <a:buChar char="•"/>
              <a:defRPr sz="2600">
                <a:solidFill>
                  <a:schemeClr val="lt1"/>
                </a:solidFill>
              </a:defRPr>
            </a:lvl1pPr>
            <a:lvl2pPr marL="914400" lvl="1" indent="-228600" algn="l">
              <a:lnSpc>
                <a:spcPct val="100000"/>
              </a:lnSpc>
              <a:spcBef>
                <a:spcPts val="270"/>
              </a:spcBef>
              <a:spcAft>
                <a:spcPts val="0"/>
              </a:spcAft>
              <a:buSzPts val="1148"/>
              <a:buNone/>
              <a:defRPr sz="1350">
                <a:solidFill>
                  <a:schemeClr val="lt1"/>
                </a:solidFill>
              </a:defRPr>
            </a:lvl2pPr>
            <a:lvl3pPr marL="1371600" lvl="2" indent="-228600" algn="l">
              <a:lnSpc>
                <a:spcPct val="100000"/>
              </a:lnSpc>
              <a:spcBef>
                <a:spcPts val="240"/>
              </a:spcBef>
              <a:spcAft>
                <a:spcPts val="0"/>
              </a:spcAft>
              <a:buSzPts val="840"/>
              <a:buNone/>
              <a:defRPr sz="1200">
                <a:solidFill>
                  <a:schemeClr val="lt1"/>
                </a:solidFill>
              </a:defRPr>
            </a:lvl3pPr>
            <a:lvl4pPr marL="1828800" lvl="3" indent="-228600" algn="l">
              <a:lnSpc>
                <a:spcPct val="100000"/>
              </a:lnSpc>
              <a:spcBef>
                <a:spcPts val="210"/>
              </a:spcBef>
              <a:spcAft>
                <a:spcPts val="0"/>
              </a:spcAft>
              <a:buSzPts val="683"/>
              <a:buNone/>
              <a:defRPr sz="1050">
                <a:solidFill>
                  <a:schemeClr val="lt1"/>
                </a:solidFill>
              </a:defRPr>
            </a:lvl4pPr>
            <a:lvl5pPr marL="2286000" lvl="4" indent="-228600" algn="l">
              <a:lnSpc>
                <a:spcPct val="100000"/>
              </a:lnSpc>
              <a:spcBef>
                <a:spcPts val="210"/>
              </a:spcBef>
              <a:spcAft>
                <a:spcPts val="0"/>
              </a:spcAft>
              <a:buSzPts val="683"/>
              <a:buNone/>
              <a:defRPr sz="1050">
                <a:solidFill>
                  <a:schemeClr val="lt1"/>
                </a:solidFill>
              </a:defRPr>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85" name="Google Shape;85;p23"/>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10"/>
        <p:cNvGrpSpPr/>
        <p:nvPr/>
      </p:nvGrpSpPr>
      <p:grpSpPr>
        <a:xfrm>
          <a:off x="0" y="0"/>
          <a:ext cx="0" cy="0"/>
          <a:chOff x="0" y="0"/>
          <a:chExt cx="0" cy="0"/>
        </a:xfrm>
      </p:grpSpPr>
      <p:sp>
        <p:nvSpPr>
          <p:cNvPr id="11" name="Google Shape;11;p24"/>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lvl1pPr marL="457200" lvl="0" indent="-393700" algn="l">
              <a:lnSpc>
                <a:spcPct val="100000"/>
              </a:lnSpc>
              <a:spcBef>
                <a:spcPts val="520"/>
              </a:spcBef>
              <a:spcAft>
                <a:spcPts val="0"/>
              </a:spcAft>
              <a:buClr>
                <a:schemeClr val="accent4"/>
              </a:buClr>
              <a:buSzPts val="2600"/>
              <a:buFont typeface="Arial"/>
              <a:buChar char="•"/>
              <a:defRPr sz="2600"/>
            </a:lvl1pPr>
            <a:lvl2pPr marL="914400" lvl="1" indent="-355600" algn="l">
              <a:lnSpc>
                <a:spcPct val="100000"/>
              </a:lnSpc>
              <a:spcBef>
                <a:spcPts val="400"/>
              </a:spcBef>
              <a:spcAft>
                <a:spcPts val="0"/>
              </a:spcAft>
              <a:buSzPts val="2000"/>
              <a:buFont typeface="Arial"/>
              <a:buChar char="•"/>
              <a:defRPr sz="2000"/>
            </a:lvl2pPr>
            <a:lvl3pPr marL="1371600" lvl="2" indent="-336550" algn="l">
              <a:lnSpc>
                <a:spcPct val="100000"/>
              </a:lnSpc>
              <a:spcBef>
                <a:spcPts val="340"/>
              </a:spcBef>
              <a:spcAft>
                <a:spcPts val="0"/>
              </a:spcAft>
              <a:buSzPts val="1700"/>
              <a:buFont typeface="Arial"/>
              <a:buChar char="•"/>
              <a:defRPr sz="1700"/>
            </a:lvl3pPr>
            <a:lvl4pPr marL="1828800" lvl="3" indent="-323850" algn="l">
              <a:lnSpc>
                <a:spcPct val="100000"/>
              </a:lnSpc>
              <a:spcBef>
                <a:spcPts val="300"/>
              </a:spcBef>
              <a:spcAft>
                <a:spcPts val="0"/>
              </a:spcAft>
              <a:buSzPts val="1500"/>
              <a:buFont typeface="Arial"/>
              <a:buChar char="•"/>
              <a:defRPr/>
            </a:lvl4pPr>
            <a:lvl5pPr marL="2286000" lvl="4" indent="-314325" algn="l">
              <a:lnSpc>
                <a:spcPct val="100000"/>
              </a:lnSpc>
              <a:spcBef>
                <a:spcPts val="270"/>
              </a:spcBef>
              <a:spcAft>
                <a:spcPts val="0"/>
              </a:spcAft>
              <a:buSzPts val="1350"/>
              <a:buFont typeface="Arial"/>
              <a:buChar char="•"/>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12" name="Google Shape;12;p24"/>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13" name="Google Shape;13;p24"/>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trategy v1">
  <p:cSld name="Strategy v1">
    <p:spTree>
      <p:nvGrpSpPr>
        <p:cNvPr id="1" name="Shape 14"/>
        <p:cNvGrpSpPr/>
        <p:nvPr/>
      </p:nvGrpSpPr>
      <p:grpSpPr>
        <a:xfrm>
          <a:off x="0" y="0"/>
          <a:ext cx="0" cy="0"/>
          <a:chOff x="0" y="0"/>
          <a:chExt cx="0" cy="0"/>
        </a:xfrm>
      </p:grpSpPr>
      <p:pic>
        <p:nvPicPr>
          <p:cNvPr id="15" name="Google Shape;15;p25"/>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16" name="Google Shape;16;p25"/>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25"/>
          <p:cNvSpPr txBox="1">
            <a:spLocks noGrp="1"/>
          </p:cNvSpPr>
          <p:nvPr>
            <p:ph type="body" idx="1"/>
          </p:nvPr>
        </p:nvSpPr>
        <p:spPr>
          <a:xfrm>
            <a:off x="457200" y="1305059"/>
            <a:ext cx="5020614" cy="3620866"/>
          </a:xfrm>
          <a:prstGeom prst="rect">
            <a:avLst/>
          </a:prstGeom>
          <a:noFill/>
          <a:ln>
            <a:noFill/>
          </a:ln>
        </p:spPr>
        <p:txBody>
          <a:bodyPr spcFirstLastPara="1" wrap="square" lIns="91400" tIns="91400" rIns="91400" bIns="91400" anchor="t" anchorCtr="0">
            <a:normAutofit/>
          </a:bodyPr>
          <a:lstStyle>
            <a:lvl1pPr marL="457200" lvl="0" indent="-393700" algn="l">
              <a:lnSpc>
                <a:spcPct val="100000"/>
              </a:lnSpc>
              <a:spcBef>
                <a:spcPts val="520"/>
              </a:spcBef>
              <a:spcAft>
                <a:spcPts val="0"/>
              </a:spcAft>
              <a:buSzPts val="2600"/>
              <a:buChar char="•"/>
              <a:defRPr/>
            </a:lvl1pPr>
            <a:lvl2pPr marL="914400" lvl="1" indent="-325755" algn="l">
              <a:lnSpc>
                <a:spcPct val="100000"/>
              </a:lnSpc>
              <a:spcBef>
                <a:spcPts val="360"/>
              </a:spcBef>
              <a:spcAft>
                <a:spcPts val="0"/>
              </a:spcAft>
              <a:buSzPts val="1530"/>
              <a:buChar char="⚫"/>
              <a:defRPr/>
            </a:lvl2pPr>
            <a:lvl3pPr marL="1371600" lvl="2" indent="-298640" algn="l">
              <a:lnSpc>
                <a:spcPct val="100000"/>
              </a:lnSpc>
              <a:spcBef>
                <a:spcPts val="315"/>
              </a:spcBef>
              <a:spcAft>
                <a:spcPts val="0"/>
              </a:spcAft>
              <a:buSzPts val="1103"/>
              <a:buChar char="⚫"/>
              <a:defRPr/>
            </a:lvl3pPr>
            <a:lvl4pPr marL="1828800" lvl="3" indent="-290512" algn="l">
              <a:lnSpc>
                <a:spcPct val="100000"/>
              </a:lnSpc>
              <a:spcBef>
                <a:spcPts val="300"/>
              </a:spcBef>
              <a:spcAft>
                <a:spcPts val="0"/>
              </a:spcAft>
              <a:buSzPts val="975"/>
              <a:buChar char="⚫"/>
              <a:defRPr/>
            </a:lvl4pPr>
            <a:lvl5pPr marL="2286000" lvl="4" indent="-284289" algn="l">
              <a:lnSpc>
                <a:spcPct val="100000"/>
              </a:lnSpc>
              <a:spcBef>
                <a:spcPts val="270"/>
              </a:spcBef>
              <a:spcAft>
                <a:spcPts val="0"/>
              </a:spcAft>
              <a:buSzPts val="877"/>
              <a:buChar char="⚫"/>
              <a:defRPr sz="1350"/>
            </a:lvl5pPr>
            <a:lvl6pPr marL="2743200" lvl="5" indent="-297179" algn="l">
              <a:lnSpc>
                <a:spcPct val="100000"/>
              </a:lnSpc>
              <a:spcBef>
                <a:spcPts val="270"/>
              </a:spcBef>
              <a:spcAft>
                <a:spcPts val="0"/>
              </a:spcAft>
              <a:buSzPts val="1080"/>
              <a:buChar char="⚫"/>
              <a:defRPr sz="1350"/>
            </a:lvl6pPr>
            <a:lvl7pPr marL="3200400" lvl="6" indent="-297179" algn="l">
              <a:lnSpc>
                <a:spcPct val="100000"/>
              </a:lnSpc>
              <a:spcBef>
                <a:spcPts val="270"/>
              </a:spcBef>
              <a:spcAft>
                <a:spcPts val="0"/>
              </a:spcAft>
              <a:buSzPts val="1080"/>
              <a:buChar char="⚫"/>
              <a:defRPr sz="1350"/>
            </a:lvl7pPr>
            <a:lvl8pPr marL="3657600" lvl="7" indent="-314325" algn="l">
              <a:lnSpc>
                <a:spcPct val="100000"/>
              </a:lnSpc>
              <a:spcBef>
                <a:spcPts val="270"/>
              </a:spcBef>
              <a:spcAft>
                <a:spcPts val="0"/>
              </a:spcAft>
              <a:buSzPts val="1350"/>
              <a:buFont typeface="Calibri"/>
              <a:buChar char="•"/>
              <a:defRPr sz="1350"/>
            </a:lvl8pPr>
            <a:lvl9pPr marL="4114800" lvl="8" indent="-314325" algn="l">
              <a:lnSpc>
                <a:spcPct val="100000"/>
              </a:lnSpc>
              <a:spcBef>
                <a:spcPts val="270"/>
              </a:spcBef>
              <a:spcAft>
                <a:spcPts val="0"/>
              </a:spcAft>
              <a:buSzPts val="1350"/>
              <a:buFont typeface="Calibri"/>
              <a:buChar char="•"/>
              <a:defRPr sz="1350"/>
            </a:lvl9pPr>
          </a:lstStyle>
          <a:p>
            <a:endParaRPr/>
          </a:p>
        </p:txBody>
      </p:sp>
      <p:sp>
        <p:nvSpPr>
          <p:cNvPr id="18" name="Google Shape;18;p25"/>
          <p:cNvSpPr>
            <a:spLocks noGrp="1"/>
          </p:cNvSpPr>
          <p:nvPr>
            <p:ph type="pic" idx="2"/>
          </p:nvPr>
        </p:nvSpPr>
        <p:spPr>
          <a:xfrm>
            <a:off x="5911850" y="1663336"/>
            <a:ext cx="1828800" cy="1828009"/>
          </a:xfrm>
          <a:prstGeom prst="rect">
            <a:avLst/>
          </a:prstGeom>
          <a:noFill/>
          <a:ln>
            <a:noFill/>
          </a:ln>
        </p:spPr>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trategy v2">
  <p:cSld name="Strategy v2">
    <p:spTree>
      <p:nvGrpSpPr>
        <p:cNvPr id="1" name="Shape 19"/>
        <p:cNvGrpSpPr/>
        <p:nvPr/>
      </p:nvGrpSpPr>
      <p:grpSpPr>
        <a:xfrm>
          <a:off x="0" y="0"/>
          <a:ext cx="0" cy="0"/>
          <a:chOff x="0" y="0"/>
          <a:chExt cx="0" cy="0"/>
        </a:xfrm>
      </p:grpSpPr>
      <p:pic>
        <p:nvPicPr>
          <p:cNvPr id="20" name="Google Shape;20;p26"/>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21" name="Google Shape;21;p26"/>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26"/>
          <p:cNvSpPr txBox="1">
            <a:spLocks noGrp="1"/>
          </p:cNvSpPr>
          <p:nvPr>
            <p:ph type="body" idx="1"/>
          </p:nvPr>
        </p:nvSpPr>
        <p:spPr>
          <a:xfrm>
            <a:off x="457200" y="1305059"/>
            <a:ext cx="3994500" cy="3620866"/>
          </a:xfrm>
          <a:prstGeom prst="rect">
            <a:avLst/>
          </a:prstGeom>
          <a:noFill/>
          <a:ln>
            <a:noFill/>
          </a:ln>
        </p:spPr>
        <p:txBody>
          <a:bodyPr spcFirstLastPara="1" wrap="square" lIns="91400" tIns="91400" rIns="91400" bIns="91400" anchor="t" anchorCtr="0">
            <a:normAutofit/>
          </a:bodyPr>
          <a:lstStyle>
            <a:lvl1pPr marL="457200" lvl="0" indent="-393700" algn="l">
              <a:lnSpc>
                <a:spcPct val="100000"/>
              </a:lnSpc>
              <a:spcBef>
                <a:spcPts val="520"/>
              </a:spcBef>
              <a:spcAft>
                <a:spcPts val="0"/>
              </a:spcAft>
              <a:buSzPts val="2600"/>
              <a:buChar char="•"/>
              <a:defRPr/>
            </a:lvl1pPr>
            <a:lvl2pPr marL="914400" lvl="1" indent="-325755" algn="l">
              <a:lnSpc>
                <a:spcPct val="100000"/>
              </a:lnSpc>
              <a:spcBef>
                <a:spcPts val="360"/>
              </a:spcBef>
              <a:spcAft>
                <a:spcPts val="0"/>
              </a:spcAft>
              <a:buSzPts val="1530"/>
              <a:buChar char="⚫"/>
              <a:defRPr/>
            </a:lvl2pPr>
            <a:lvl3pPr marL="1371600" lvl="2" indent="-298640" algn="l">
              <a:lnSpc>
                <a:spcPct val="100000"/>
              </a:lnSpc>
              <a:spcBef>
                <a:spcPts val="315"/>
              </a:spcBef>
              <a:spcAft>
                <a:spcPts val="0"/>
              </a:spcAft>
              <a:buSzPts val="1103"/>
              <a:buChar char="⚫"/>
              <a:defRPr/>
            </a:lvl3pPr>
            <a:lvl4pPr marL="1828800" lvl="3" indent="-290512" algn="l">
              <a:lnSpc>
                <a:spcPct val="100000"/>
              </a:lnSpc>
              <a:spcBef>
                <a:spcPts val="300"/>
              </a:spcBef>
              <a:spcAft>
                <a:spcPts val="0"/>
              </a:spcAft>
              <a:buSzPts val="975"/>
              <a:buChar char="⚫"/>
              <a:defRPr/>
            </a:lvl4pPr>
            <a:lvl5pPr marL="2286000" lvl="4" indent="-284289" algn="l">
              <a:lnSpc>
                <a:spcPct val="100000"/>
              </a:lnSpc>
              <a:spcBef>
                <a:spcPts val="270"/>
              </a:spcBef>
              <a:spcAft>
                <a:spcPts val="0"/>
              </a:spcAft>
              <a:buSzPts val="877"/>
              <a:buChar char="⚫"/>
              <a:defRPr sz="1350"/>
            </a:lvl5pPr>
            <a:lvl6pPr marL="2743200" lvl="5" indent="-297179" algn="l">
              <a:lnSpc>
                <a:spcPct val="100000"/>
              </a:lnSpc>
              <a:spcBef>
                <a:spcPts val="270"/>
              </a:spcBef>
              <a:spcAft>
                <a:spcPts val="0"/>
              </a:spcAft>
              <a:buSzPts val="1080"/>
              <a:buChar char="⚫"/>
              <a:defRPr sz="1350"/>
            </a:lvl6pPr>
            <a:lvl7pPr marL="3200400" lvl="6" indent="-297179" algn="l">
              <a:lnSpc>
                <a:spcPct val="100000"/>
              </a:lnSpc>
              <a:spcBef>
                <a:spcPts val="270"/>
              </a:spcBef>
              <a:spcAft>
                <a:spcPts val="0"/>
              </a:spcAft>
              <a:buSzPts val="1080"/>
              <a:buChar char="⚫"/>
              <a:defRPr sz="1350"/>
            </a:lvl7pPr>
            <a:lvl8pPr marL="3657600" lvl="7" indent="-314325" algn="l">
              <a:lnSpc>
                <a:spcPct val="100000"/>
              </a:lnSpc>
              <a:spcBef>
                <a:spcPts val="270"/>
              </a:spcBef>
              <a:spcAft>
                <a:spcPts val="0"/>
              </a:spcAft>
              <a:buSzPts val="1350"/>
              <a:buFont typeface="Calibri"/>
              <a:buChar char="•"/>
              <a:defRPr sz="1350"/>
            </a:lvl8pPr>
            <a:lvl9pPr marL="4114800" lvl="8" indent="-314325" algn="l">
              <a:lnSpc>
                <a:spcPct val="100000"/>
              </a:lnSpc>
              <a:spcBef>
                <a:spcPts val="270"/>
              </a:spcBef>
              <a:spcAft>
                <a:spcPts val="0"/>
              </a:spcAft>
              <a:buSzPts val="1350"/>
              <a:buFont typeface="Calibri"/>
              <a:buChar char="•"/>
              <a:defRPr sz="1350"/>
            </a:lvl9pPr>
          </a:lstStyle>
          <a:p>
            <a:endParaRPr/>
          </a:p>
        </p:txBody>
      </p:sp>
      <p:sp>
        <p:nvSpPr>
          <p:cNvPr id="23" name="Google Shape;23;p26"/>
          <p:cNvSpPr>
            <a:spLocks noGrp="1"/>
          </p:cNvSpPr>
          <p:nvPr>
            <p:ph type="pic" idx="2"/>
          </p:nvPr>
        </p:nvSpPr>
        <p:spPr>
          <a:xfrm>
            <a:off x="4692302" y="1305059"/>
            <a:ext cx="3994150" cy="1420813"/>
          </a:xfrm>
          <a:prstGeom prst="rect">
            <a:avLst/>
          </a:prstGeom>
          <a:noFill/>
          <a:ln w="9525" cap="flat" cmpd="sng">
            <a:solidFill>
              <a:srgbClr val="BCD4E9"/>
            </a:solidFill>
            <a:prstDash val="solid"/>
            <a:round/>
            <a:headEnd type="none" w="sm" len="sm"/>
            <a:tailEnd type="none" w="sm" len="sm"/>
          </a:ln>
        </p:spPr>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Pull Quote">
  <p:cSld name="Pull Quote">
    <p:spTree>
      <p:nvGrpSpPr>
        <p:cNvPr id="1" name="Shape 24"/>
        <p:cNvGrpSpPr/>
        <p:nvPr/>
      </p:nvGrpSpPr>
      <p:grpSpPr>
        <a:xfrm>
          <a:off x="0" y="0"/>
          <a:ext cx="0" cy="0"/>
          <a:chOff x="0" y="0"/>
          <a:chExt cx="0" cy="0"/>
        </a:xfrm>
      </p:grpSpPr>
      <p:sp>
        <p:nvSpPr>
          <p:cNvPr id="25" name="Google Shape;25;p27"/>
          <p:cNvSpPr/>
          <p:nvPr/>
        </p:nvSpPr>
        <p:spPr>
          <a:xfrm>
            <a:off x="1721476" y="1313644"/>
            <a:ext cx="5701048" cy="3206840"/>
          </a:xfrm>
          <a:prstGeom prst="snip2DiagRect">
            <a:avLst>
              <a:gd name="adj1" fmla="val 0"/>
              <a:gd name="adj2" fmla="val 16667"/>
            </a:avLst>
          </a:prstGeom>
          <a:solidFill>
            <a:srgbClr val="1C3C58"/>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pic>
        <p:nvPicPr>
          <p:cNvPr id="26" name="Google Shape;26;p27"/>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27" name="Google Shape;27;p27"/>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27"/>
          <p:cNvSpPr txBox="1">
            <a:spLocks noGrp="1"/>
          </p:cNvSpPr>
          <p:nvPr>
            <p:ph type="body" idx="1"/>
          </p:nvPr>
        </p:nvSpPr>
        <p:spPr>
          <a:xfrm>
            <a:off x="2574750" y="1534732"/>
            <a:ext cx="3994500" cy="2376154"/>
          </a:xfrm>
          <a:prstGeom prst="rect">
            <a:avLst/>
          </a:prstGeom>
          <a:noFill/>
          <a:ln>
            <a:noFill/>
          </a:ln>
        </p:spPr>
        <p:txBody>
          <a:bodyPr spcFirstLastPara="1" wrap="square" lIns="91400" tIns="91400" rIns="91400" bIns="91400" anchor="t" anchorCtr="0">
            <a:normAutofit/>
          </a:bodyPr>
          <a:lstStyle>
            <a:lvl1pPr marL="457200" lvl="0" indent="-228600" algn="l">
              <a:lnSpc>
                <a:spcPct val="100000"/>
              </a:lnSpc>
              <a:spcBef>
                <a:spcPts val="520"/>
              </a:spcBef>
              <a:spcAft>
                <a:spcPts val="0"/>
              </a:spcAft>
              <a:buSzPts val="2600"/>
              <a:buNone/>
              <a:defRPr b="1">
                <a:solidFill>
                  <a:schemeClr val="lt1"/>
                </a:solidFill>
              </a:defRPr>
            </a:lvl1pPr>
            <a:lvl2pPr marL="914400" lvl="1" indent="-325755" algn="l">
              <a:lnSpc>
                <a:spcPct val="100000"/>
              </a:lnSpc>
              <a:spcBef>
                <a:spcPts val="360"/>
              </a:spcBef>
              <a:spcAft>
                <a:spcPts val="0"/>
              </a:spcAft>
              <a:buSzPts val="1530"/>
              <a:buChar char="⚫"/>
              <a:defRPr/>
            </a:lvl2pPr>
            <a:lvl3pPr marL="1371600" lvl="2" indent="-298640" algn="l">
              <a:lnSpc>
                <a:spcPct val="100000"/>
              </a:lnSpc>
              <a:spcBef>
                <a:spcPts val="315"/>
              </a:spcBef>
              <a:spcAft>
                <a:spcPts val="0"/>
              </a:spcAft>
              <a:buSzPts val="1103"/>
              <a:buChar char="⚫"/>
              <a:defRPr/>
            </a:lvl3pPr>
            <a:lvl4pPr marL="1828800" lvl="3" indent="-290512" algn="l">
              <a:lnSpc>
                <a:spcPct val="100000"/>
              </a:lnSpc>
              <a:spcBef>
                <a:spcPts val="300"/>
              </a:spcBef>
              <a:spcAft>
                <a:spcPts val="0"/>
              </a:spcAft>
              <a:buSzPts val="975"/>
              <a:buChar char="⚫"/>
              <a:defRPr/>
            </a:lvl4pPr>
            <a:lvl5pPr marL="2286000" lvl="4" indent="-284289" algn="l">
              <a:lnSpc>
                <a:spcPct val="100000"/>
              </a:lnSpc>
              <a:spcBef>
                <a:spcPts val="270"/>
              </a:spcBef>
              <a:spcAft>
                <a:spcPts val="0"/>
              </a:spcAft>
              <a:buSzPts val="877"/>
              <a:buChar char="⚫"/>
              <a:defRPr sz="1350"/>
            </a:lvl5pPr>
            <a:lvl6pPr marL="2743200" lvl="5" indent="-297179" algn="l">
              <a:lnSpc>
                <a:spcPct val="100000"/>
              </a:lnSpc>
              <a:spcBef>
                <a:spcPts val="270"/>
              </a:spcBef>
              <a:spcAft>
                <a:spcPts val="0"/>
              </a:spcAft>
              <a:buSzPts val="1080"/>
              <a:buChar char="⚫"/>
              <a:defRPr sz="1350"/>
            </a:lvl6pPr>
            <a:lvl7pPr marL="3200400" lvl="6" indent="-297179" algn="l">
              <a:lnSpc>
                <a:spcPct val="100000"/>
              </a:lnSpc>
              <a:spcBef>
                <a:spcPts val="270"/>
              </a:spcBef>
              <a:spcAft>
                <a:spcPts val="0"/>
              </a:spcAft>
              <a:buSzPts val="1080"/>
              <a:buChar char="⚫"/>
              <a:defRPr sz="1350"/>
            </a:lvl7pPr>
            <a:lvl8pPr marL="3657600" lvl="7" indent="-314325" algn="l">
              <a:lnSpc>
                <a:spcPct val="100000"/>
              </a:lnSpc>
              <a:spcBef>
                <a:spcPts val="270"/>
              </a:spcBef>
              <a:spcAft>
                <a:spcPts val="0"/>
              </a:spcAft>
              <a:buSzPts val="1350"/>
              <a:buFont typeface="Calibri"/>
              <a:buChar char="•"/>
              <a:defRPr sz="1350"/>
            </a:lvl8pPr>
            <a:lvl9pPr marL="4114800" lvl="8" indent="-314325" algn="l">
              <a:lnSpc>
                <a:spcPct val="100000"/>
              </a:lnSpc>
              <a:spcBef>
                <a:spcPts val="270"/>
              </a:spcBef>
              <a:spcAft>
                <a:spcPts val="0"/>
              </a:spcAft>
              <a:buSzPts val="1350"/>
              <a:buFont typeface="Calibri"/>
              <a:buChar char="•"/>
              <a:defRPr sz="1350"/>
            </a:lvl9pPr>
          </a:lstStyle>
          <a:p>
            <a:endParaRPr/>
          </a:p>
        </p:txBody>
      </p:sp>
      <p:sp>
        <p:nvSpPr>
          <p:cNvPr id="29" name="Google Shape;29;p27"/>
          <p:cNvSpPr txBox="1">
            <a:spLocks noGrp="1"/>
          </p:cNvSpPr>
          <p:nvPr>
            <p:ph type="body" idx="2"/>
          </p:nvPr>
        </p:nvSpPr>
        <p:spPr>
          <a:xfrm>
            <a:off x="3017949" y="3943350"/>
            <a:ext cx="3108101" cy="521326"/>
          </a:xfrm>
          <a:prstGeom prst="rect">
            <a:avLst/>
          </a:prstGeom>
          <a:noFill/>
          <a:ln>
            <a:noFill/>
          </a:ln>
        </p:spPr>
        <p:txBody>
          <a:bodyPr spcFirstLastPara="1" wrap="square" lIns="91400" tIns="91400" rIns="91400" bIns="91400" anchor="t" anchorCtr="0">
            <a:normAutofit/>
          </a:bodyPr>
          <a:lstStyle>
            <a:lvl1pPr marL="457200" lvl="0" indent="-228600" algn="l">
              <a:lnSpc>
                <a:spcPct val="100000"/>
              </a:lnSpc>
              <a:spcBef>
                <a:spcPts val="320"/>
              </a:spcBef>
              <a:spcAft>
                <a:spcPts val="0"/>
              </a:spcAft>
              <a:buSzPts val="1600"/>
              <a:buNone/>
              <a:defRPr sz="1600" b="1" i="1">
                <a:solidFill>
                  <a:schemeClr val="lt1"/>
                </a:solidFill>
              </a:defRPr>
            </a:lvl1pPr>
            <a:lvl2pPr marL="914400" lvl="1" indent="-325755" algn="l">
              <a:lnSpc>
                <a:spcPct val="100000"/>
              </a:lnSpc>
              <a:spcBef>
                <a:spcPts val="360"/>
              </a:spcBef>
              <a:spcAft>
                <a:spcPts val="0"/>
              </a:spcAft>
              <a:buSzPts val="1530"/>
              <a:buChar char="⚫"/>
              <a:defRPr/>
            </a:lvl2pPr>
            <a:lvl3pPr marL="1371600" lvl="2" indent="-298640" algn="l">
              <a:lnSpc>
                <a:spcPct val="100000"/>
              </a:lnSpc>
              <a:spcBef>
                <a:spcPts val="315"/>
              </a:spcBef>
              <a:spcAft>
                <a:spcPts val="0"/>
              </a:spcAft>
              <a:buSzPts val="1103"/>
              <a:buChar char="⚫"/>
              <a:defRPr/>
            </a:lvl3pPr>
            <a:lvl4pPr marL="1828800" lvl="3" indent="-290512" algn="l">
              <a:lnSpc>
                <a:spcPct val="100000"/>
              </a:lnSpc>
              <a:spcBef>
                <a:spcPts val="300"/>
              </a:spcBef>
              <a:spcAft>
                <a:spcPts val="0"/>
              </a:spcAft>
              <a:buSzPts val="975"/>
              <a:buChar char="⚫"/>
              <a:defRPr/>
            </a:lvl4pPr>
            <a:lvl5pPr marL="2286000" lvl="4" indent="-284289" algn="l">
              <a:lnSpc>
                <a:spcPct val="100000"/>
              </a:lnSpc>
              <a:spcBef>
                <a:spcPts val="270"/>
              </a:spcBef>
              <a:spcAft>
                <a:spcPts val="0"/>
              </a:spcAft>
              <a:buSzPts val="877"/>
              <a:buChar char="⚫"/>
              <a:defRPr sz="1350"/>
            </a:lvl5pPr>
            <a:lvl6pPr marL="2743200" lvl="5" indent="-297179" algn="l">
              <a:lnSpc>
                <a:spcPct val="100000"/>
              </a:lnSpc>
              <a:spcBef>
                <a:spcPts val="270"/>
              </a:spcBef>
              <a:spcAft>
                <a:spcPts val="0"/>
              </a:spcAft>
              <a:buSzPts val="1080"/>
              <a:buChar char="⚫"/>
              <a:defRPr sz="1350"/>
            </a:lvl6pPr>
            <a:lvl7pPr marL="3200400" lvl="6" indent="-297179" algn="l">
              <a:lnSpc>
                <a:spcPct val="100000"/>
              </a:lnSpc>
              <a:spcBef>
                <a:spcPts val="270"/>
              </a:spcBef>
              <a:spcAft>
                <a:spcPts val="0"/>
              </a:spcAft>
              <a:buSzPts val="1080"/>
              <a:buChar char="⚫"/>
              <a:defRPr sz="1350"/>
            </a:lvl7pPr>
            <a:lvl8pPr marL="3657600" lvl="7" indent="-314325" algn="l">
              <a:lnSpc>
                <a:spcPct val="100000"/>
              </a:lnSpc>
              <a:spcBef>
                <a:spcPts val="270"/>
              </a:spcBef>
              <a:spcAft>
                <a:spcPts val="0"/>
              </a:spcAft>
              <a:buSzPts val="1350"/>
              <a:buFont typeface="Calibri"/>
              <a:buChar char="•"/>
              <a:defRPr sz="1350"/>
            </a:lvl8pPr>
            <a:lvl9pPr marL="4114800" lvl="8" indent="-314325" algn="l">
              <a:lnSpc>
                <a:spcPct val="100000"/>
              </a:lnSpc>
              <a:spcBef>
                <a:spcPts val="270"/>
              </a:spcBef>
              <a:spcAft>
                <a:spcPts val="0"/>
              </a:spcAft>
              <a:buSzPts val="1350"/>
              <a:buFont typeface="Calibri"/>
              <a:buChar char="•"/>
              <a:defRPr sz="1350"/>
            </a:lvl9pPr>
          </a:lstStyle>
          <a:p>
            <a:endParaRPr/>
          </a:p>
        </p:txBody>
      </p:sp>
      <p:pic>
        <p:nvPicPr>
          <p:cNvPr id="30" name="Google Shape;30;p27" descr="A picture containing icon&#10;&#10;Description automatically generated"/>
          <p:cNvPicPr preferRelativeResize="0"/>
          <p:nvPr/>
        </p:nvPicPr>
        <p:blipFill rotWithShape="1">
          <a:blip r:embed="rId3">
            <a:alphaModFix/>
          </a:blip>
          <a:srcRect l="34179" t="21571" r="32616" b="56088"/>
          <a:stretch/>
        </p:blipFill>
        <p:spPr>
          <a:xfrm>
            <a:off x="1828288" y="1352281"/>
            <a:ext cx="639651" cy="536620"/>
          </a:xfrm>
          <a:prstGeom prst="rect">
            <a:avLst/>
          </a:prstGeom>
          <a:solidFill>
            <a:srgbClr val="1C3C58"/>
          </a:solid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chemeClr val="accent4"/>
            </a:gs>
            <a:gs pos="85000">
              <a:schemeClr val="accent6"/>
            </a:gs>
            <a:gs pos="100000">
              <a:schemeClr val="accent6"/>
            </a:gs>
          </a:gsLst>
          <a:lin ang="16200000" scaled="0"/>
        </a:gradFill>
        <a:effectLst/>
      </p:bgPr>
    </p:bg>
    <p:spTree>
      <p:nvGrpSpPr>
        <p:cNvPr id="1" name="Shape 31"/>
        <p:cNvGrpSpPr/>
        <p:nvPr/>
      </p:nvGrpSpPr>
      <p:grpSpPr>
        <a:xfrm>
          <a:off x="0" y="0"/>
          <a:ext cx="0" cy="0"/>
          <a:chOff x="0" y="0"/>
          <a:chExt cx="0" cy="0"/>
        </a:xfrm>
      </p:grpSpPr>
      <p:sp>
        <p:nvSpPr>
          <p:cNvPr id="32" name="Google Shape;32;p20"/>
          <p:cNvSpPr txBox="1">
            <a:spLocks noGrp="1"/>
          </p:cNvSpPr>
          <p:nvPr>
            <p:ph type="ctrTitle"/>
          </p:nvPr>
        </p:nvSpPr>
        <p:spPr>
          <a:xfrm>
            <a:off x="644652" y="1007598"/>
            <a:ext cx="7851648" cy="1371600"/>
          </a:xfrm>
          <a:prstGeom prst="rect">
            <a:avLst/>
          </a:prstGeom>
          <a:noFill/>
          <a:ln>
            <a:noFill/>
          </a:ln>
        </p:spPr>
        <p:txBody>
          <a:bodyPr spcFirstLastPara="1" wrap="square" lIns="0" tIns="0" rIns="18275" bIns="0" anchor="b" anchorCtr="0">
            <a:noAutofit/>
          </a:bodyPr>
          <a:lstStyle>
            <a:lvl1pPr lvl="0" algn="l">
              <a:lnSpc>
                <a:spcPct val="100000"/>
              </a:lnSpc>
              <a:spcBef>
                <a:spcPts val="0"/>
              </a:spcBef>
              <a:spcAft>
                <a:spcPts val="0"/>
              </a:spcAft>
              <a:buClr>
                <a:schemeClr val="lt1"/>
              </a:buClr>
              <a:buSzPts val="5000"/>
              <a:buFont typeface="Calibri"/>
              <a:buNone/>
              <a:defRPr sz="5000" b="0">
                <a:solidFill>
                  <a:schemeClr val="lt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20"/>
          <p:cNvSpPr txBox="1">
            <a:spLocks noGrp="1"/>
          </p:cNvSpPr>
          <p:nvPr>
            <p:ph type="subTitle" idx="1"/>
          </p:nvPr>
        </p:nvSpPr>
        <p:spPr>
          <a:xfrm>
            <a:off x="644652" y="2400300"/>
            <a:ext cx="7854696" cy="1314450"/>
          </a:xfrm>
          <a:prstGeom prst="rect">
            <a:avLst/>
          </a:prstGeom>
          <a:noFill/>
          <a:ln>
            <a:noFill/>
          </a:ln>
        </p:spPr>
        <p:txBody>
          <a:bodyPr spcFirstLastPara="1" wrap="square" lIns="0" tIns="45700" rIns="18275" bIns="45700" anchor="t" anchorCtr="0">
            <a:normAutofit/>
          </a:bodyPr>
          <a:lstStyle>
            <a:lvl1pPr marR="34289" lvl="0" algn="l">
              <a:lnSpc>
                <a:spcPct val="100000"/>
              </a:lnSpc>
              <a:spcBef>
                <a:spcPts val="520"/>
              </a:spcBef>
              <a:spcAft>
                <a:spcPts val="0"/>
              </a:spcAft>
              <a:buSzPts val="2600"/>
              <a:buNone/>
              <a:defRPr sz="2600">
                <a:solidFill>
                  <a:schemeClr val="lt1"/>
                </a:solidFill>
                <a:latin typeface="Calibri"/>
                <a:ea typeface="Calibri"/>
                <a:cs typeface="Calibri"/>
                <a:sym typeface="Calibri"/>
              </a:defRPr>
            </a:lvl1pPr>
            <a:lvl2pPr lvl="1" algn="ctr">
              <a:lnSpc>
                <a:spcPct val="100000"/>
              </a:lnSpc>
              <a:spcBef>
                <a:spcPts val="360"/>
              </a:spcBef>
              <a:spcAft>
                <a:spcPts val="0"/>
              </a:spcAft>
              <a:buSzPts val="1530"/>
              <a:buNone/>
              <a:defRPr/>
            </a:lvl2pPr>
            <a:lvl3pPr lvl="2" algn="ctr">
              <a:lnSpc>
                <a:spcPct val="100000"/>
              </a:lnSpc>
              <a:spcBef>
                <a:spcPts val="360"/>
              </a:spcBef>
              <a:spcAft>
                <a:spcPts val="0"/>
              </a:spcAft>
              <a:buSzPts val="1260"/>
              <a:buNone/>
              <a:defRPr/>
            </a:lvl3pPr>
            <a:lvl4pPr lvl="3" algn="ctr">
              <a:lnSpc>
                <a:spcPct val="100000"/>
              </a:lnSpc>
              <a:spcBef>
                <a:spcPts val="360"/>
              </a:spcBef>
              <a:spcAft>
                <a:spcPts val="0"/>
              </a:spcAft>
              <a:buSzPts val="1170"/>
              <a:buNone/>
              <a:defRPr/>
            </a:lvl4pPr>
            <a:lvl5pPr lvl="4" algn="ctr">
              <a:lnSpc>
                <a:spcPct val="100000"/>
              </a:lnSpc>
              <a:spcBef>
                <a:spcPts val="360"/>
              </a:spcBef>
              <a:spcAft>
                <a:spcPts val="0"/>
              </a:spcAft>
              <a:buSzPts val="1170"/>
              <a:buNone/>
              <a:defRPr/>
            </a:lvl5pPr>
            <a:lvl6pPr lvl="5" algn="ctr">
              <a:lnSpc>
                <a:spcPct val="100000"/>
              </a:lnSpc>
              <a:spcBef>
                <a:spcPts val="360"/>
              </a:spcBef>
              <a:spcAft>
                <a:spcPts val="0"/>
              </a:spcAft>
              <a:buSzPts val="1440"/>
              <a:buNone/>
              <a:defRPr/>
            </a:lvl6pPr>
            <a:lvl7pPr lvl="6" algn="ctr">
              <a:lnSpc>
                <a:spcPct val="100000"/>
              </a:lnSpc>
              <a:spcBef>
                <a:spcPts val="360"/>
              </a:spcBef>
              <a:spcAft>
                <a:spcPts val="0"/>
              </a:spcAft>
              <a:buSzPts val="1440"/>
              <a:buNone/>
              <a:defRPr/>
            </a:lvl7pPr>
            <a:lvl8pPr lvl="7" algn="ctr">
              <a:lnSpc>
                <a:spcPct val="100000"/>
              </a:lnSpc>
              <a:spcBef>
                <a:spcPts val="360"/>
              </a:spcBef>
              <a:spcAft>
                <a:spcPts val="0"/>
              </a:spcAft>
              <a:buSzPts val="1800"/>
              <a:buNone/>
              <a:defRPr/>
            </a:lvl8pPr>
            <a:lvl9pPr lvl="8" algn="ctr">
              <a:lnSpc>
                <a:spcPct val="100000"/>
              </a:lnSpc>
              <a:spcBef>
                <a:spcPts val="360"/>
              </a:spcBef>
              <a:spcAft>
                <a:spcPts val="0"/>
              </a:spcAft>
              <a:buSzPts val="1800"/>
              <a:buNone/>
              <a:defRPr/>
            </a:lvl9pPr>
          </a:lstStyle>
          <a:p>
            <a:endParaRPr/>
          </a:p>
        </p:txBody>
      </p:sp>
      <p:pic>
        <p:nvPicPr>
          <p:cNvPr id="34" name="Google Shape;34;p20"/>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rdered List">
  <p:cSld name="Ordered List">
    <p:spTree>
      <p:nvGrpSpPr>
        <p:cNvPr id="1" name="Shape 35"/>
        <p:cNvGrpSpPr/>
        <p:nvPr/>
      </p:nvGrpSpPr>
      <p:grpSpPr>
        <a:xfrm>
          <a:off x="0" y="0"/>
          <a:ext cx="0" cy="0"/>
          <a:chOff x="0" y="0"/>
          <a:chExt cx="0" cy="0"/>
        </a:xfrm>
      </p:grpSpPr>
      <p:sp>
        <p:nvSpPr>
          <p:cNvPr id="36" name="Google Shape;36;p28"/>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lvl1pPr marL="457200" lvl="0" indent="-393700" algn="l">
              <a:lnSpc>
                <a:spcPct val="100000"/>
              </a:lnSpc>
              <a:spcBef>
                <a:spcPts val="520"/>
              </a:spcBef>
              <a:spcAft>
                <a:spcPts val="0"/>
              </a:spcAft>
              <a:buClr>
                <a:schemeClr val="accent4"/>
              </a:buClr>
              <a:buSzPts val="2600"/>
              <a:buFont typeface="Calibri"/>
              <a:buAutoNum type="arabicPeriod"/>
              <a:defRPr sz="2600"/>
            </a:lvl1pPr>
            <a:lvl2pPr marL="914400" lvl="1" indent="-355600" algn="l">
              <a:lnSpc>
                <a:spcPct val="100000"/>
              </a:lnSpc>
              <a:spcBef>
                <a:spcPts val="400"/>
              </a:spcBef>
              <a:spcAft>
                <a:spcPts val="0"/>
              </a:spcAft>
              <a:buClr>
                <a:schemeClr val="accent4"/>
              </a:buClr>
              <a:buSzPts val="2000"/>
              <a:buFont typeface="Calibri"/>
              <a:buAutoNum type="alphaLcParenR"/>
              <a:defRPr sz="2000"/>
            </a:lvl2pPr>
            <a:lvl3pPr marL="1371600" lvl="2" indent="-336550" algn="l">
              <a:lnSpc>
                <a:spcPct val="100000"/>
              </a:lnSpc>
              <a:spcBef>
                <a:spcPts val="340"/>
              </a:spcBef>
              <a:spcAft>
                <a:spcPts val="0"/>
              </a:spcAft>
              <a:buClr>
                <a:schemeClr val="accent4"/>
              </a:buClr>
              <a:buSzPts val="1700"/>
              <a:buFont typeface="Calibri"/>
              <a:buAutoNum type="romanLcPeriod"/>
              <a:defRPr sz="1700"/>
            </a:lvl3pPr>
            <a:lvl4pPr marL="1828800" lvl="3" indent="-323850" algn="l">
              <a:lnSpc>
                <a:spcPct val="100000"/>
              </a:lnSpc>
              <a:spcBef>
                <a:spcPts val="300"/>
              </a:spcBef>
              <a:spcAft>
                <a:spcPts val="0"/>
              </a:spcAft>
              <a:buSzPts val="1500"/>
              <a:buFont typeface="Calibri"/>
              <a:buAutoNum type="arabicPeriod"/>
              <a:defRPr/>
            </a:lvl4pPr>
            <a:lvl5pPr marL="2286000" lvl="4" indent="-314325" algn="l">
              <a:lnSpc>
                <a:spcPct val="100000"/>
              </a:lnSpc>
              <a:spcBef>
                <a:spcPts val="270"/>
              </a:spcBef>
              <a:spcAft>
                <a:spcPts val="0"/>
              </a:spcAft>
              <a:buSzPts val="1350"/>
              <a:buFont typeface="Calibri"/>
              <a:buAutoNum type="arabicPeriod"/>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37" name="Google Shape;37;p28"/>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38" name="Google Shape;38;p28"/>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gradFill>
          <a:gsLst>
            <a:gs pos="0">
              <a:srgbClr val="659298"/>
            </a:gs>
            <a:gs pos="100000">
              <a:srgbClr val="4E6F74"/>
            </a:gs>
          </a:gsLst>
          <a:lin ang="15960000" scaled="0"/>
        </a:gradFill>
        <a:effectLst/>
      </p:bgPr>
    </p:bg>
    <p:spTree>
      <p:nvGrpSpPr>
        <p:cNvPr id="1" name="Shape 39"/>
        <p:cNvGrpSpPr/>
        <p:nvPr/>
      </p:nvGrpSpPr>
      <p:grpSpPr>
        <a:xfrm>
          <a:off x="0" y="0"/>
          <a:ext cx="0" cy="0"/>
          <a:chOff x="0" y="0"/>
          <a:chExt cx="0" cy="0"/>
        </a:xfrm>
      </p:grpSpPr>
      <p:sp>
        <p:nvSpPr>
          <p:cNvPr id="40" name="Google Shape;40;p22"/>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Clr>
                <a:srgbClr val="FFFFFF"/>
              </a:buClr>
              <a:buSzPts val="5000"/>
              <a:buFont typeface="Calibri"/>
              <a:buNone/>
              <a:defRPr sz="5000" b="0" cap="none">
                <a:solidFill>
                  <a:srgbClr val="FFFFFF"/>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22"/>
          <p:cNvSpPr txBox="1">
            <a:spLocks noGrp="1"/>
          </p:cNvSpPr>
          <p:nvPr>
            <p:ph type="body" idx="1"/>
          </p:nvPr>
        </p:nvSpPr>
        <p:spPr>
          <a:xfrm>
            <a:off x="530352" y="2028498"/>
            <a:ext cx="7772400" cy="1132284"/>
          </a:xfrm>
          <a:prstGeom prst="rect">
            <a:avLst/>
          </a:prstGeom>
          <a:noFill/>
          <a:ln>
            <a:noFill/>
          </a:ln>
        </p:spPr>
        <p:txBody>
          <a:bodyPr spcFirstLastPara="1" wrap="square" lIns="45700" tIns="45700" rIns="45700" bIns="45700" anchor="t" anchorCtr="0">
            <a:normAutofit/>
          </a:bodyPr>
          <a:lstStyle>
            <a:lvl1pPr marL="457200" lvl="0" indent="-393700" algn="l">
              <a:lnSpc>
                <a:spcPct val="100000"/>
              </a:lnSpc>
              <a:spcBef>
                <a:spcPts val="520"/>
              </a:spcBef>
              <a:spcAft>
                <a:spcPts val="0"/>
              </a:spcAft>
              <a:buClr>
                <a:schemeClr val="lt1"/>
              </a:buClr>
              <a:buSzPts val="2600"/>
              <a:buFont typeface="Arial"/>
              <a:buChar char="•"/>
              <a:defRPr sz="2600">
                <a:solidFill>
                  <a:schemeClr val="lt1"/>
                </a:solidFill>
              </a:defRPr>
            </a:lvl1pPr>
            <a:lvl2pPr marL="914400" lvl="1" indent="-228600" algn="l">
              <a:lnSpc>
                <a:spcPct val="100000"/>
              </a:lnSpc>
              <a:spcBef>
                <a:spcPts val="270"/>
              </a:spcBef>
              <a:spcAft>
                <a:spcPts val="0"/>
              </a:spcAft>
              <a:buSzPts val="1148"/>
              <a:buNone/>
              <a:defRPr sz="1350">
                <a:solidFill>
                  <a:schemeClr val="lt1"/>
                </a:solidFill>
              </a:defRPr>
            </a:lvl2pPr>
            <a:lvl3pPr marL="1371600" lvl="2" indent="-228600" algn="l">
              <a:lnSpc>
                <a:spcPct val="100000"/>
              </a:lnSpc>
              <a:spcBef>
                <a:spcPts val="240"/>
              </a:spcBef>
              <a:spcAft>
                <a:spcPts val="0"/>
              </a:spcAft>
              <a:buSzPts val="840"/>
              <a:buNone/>
              <a:defRPr sz="1200">
                <a:solidFill>
                  <a:schemeClr val="lt1"/>
                </a:solidFill>
              </a:defRPr>
            </a:lvl3pPr>
            <a:lvl4pPr marL="1828800" lvl="3" indent="-228600" algn="l">
              <a:lnSpc>
                <a:spcPct val="100000"/>
              </a:lnSpc>
              <a:spcBef>
                <a:spcPts val="210"/>
              </a:spcBef>
              <a:spcAft>
                <a:spcPts val="0"/>
              </a:spcAft>
              <a:buSzPts val="683"/>
              <a:buNone/>
              <a:defRPr sz="1050">
                <a:solidFill>
                  <a:schemeClr val="lt1"/>
                </a:solidFill>
              </a:defRPr>
            </a:lvl4pPr>
            <a:lvl5pPr marL="2286000" lvl="4" indent="-228600" algn="l">
              <a:lnSpc>
                <a:spcPct val="100000"/>
              </a:lnSpc>
              <a:spcBef>
                <a:spcPts val="210"/>
              </a:spcBef>
              <a:spcAft>
                <a:spcPts val="0"/>
              </a:spcAft>
              <a:buSzPts val="683"/>
              <a:buNone/>
              <a:defRPr sz="1050">
                <a:solidFill>
                  <a:schemeClr val="lt1"/>
                </a:solidFill>
              </a:defRPr>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42" name="Google Shape;42;p22"/>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43"/>
        <p:cNvGrpSpPr/>
        <p:nvPr/>
      </p:nvGrpSpPr>
      <p:grpSpPr>
        <a:xfrm>
          <a:off x="0" y="0"/>
          <a:ext cx="0" cy="0"/>
          <a:chOff x="0" y="0"/>
          <a:chExt cx="0" cy="0"/>
        </a:xfrm>
      </p:grpSpPr>
      <p:sp>
        <p:nvSpPr>
          <p:cNvPr id="44" name="Google Shape;44;p29"/>
          <p:cNvSpPr txBox="1">
            <a:spLocks noGrp="1"/>
          </p:cNvSpPr>
          <p:nvPr>
            <p:ph type="title"/>
          </p:nvPr>
        </p:nvSpPr>
        <p:spPr>
          <a:xfrm>
            <a:off x="457200" y="302954"/>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p29"/>
          <p:cNvSpPr txBox="1">
            <a:spLocks noGrp="1"/>
          </p:cNvSpPr>
          <p:nvPr>
            <p:ph type="body" idx="1"/>
          </p:nvPr>
        </p:nvSpPr>
        <p:spPr>
          <a:xfrm>
            <a:off x="457200" y="1317938"/>
            <a:ext cx="4038600" cy="3448256"/>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SzPts val="2400"/>
              <a:buChar char="•"/>
              <a:defRPr sz="2400"/>
            </a:lvl1pPr>
            <a:lvl2pPr marL="914400" lvl="1" indent="-355600" algn="l">
              <a:lnSpc>
                <a:spcPct val="100000"/>
              </a:lnSpc>
              <a:spcBef>
                <a:spcPts val="400"/>
              </a:spcBef>
              <a:spcAft>
                <a:spcPts val="0"/>
              </a:spcAft>
              <a:buSzPts val="2000"/>
              <a:buFont typeface="Arial"/>
              <a:buChar char="•"/>
              <a:defRPr sz="2000"/>
            </a:lvl2pPr>
            <a:lvl3pPr marL="1371600" lvl="2" indent="-342900" algn="l">
              <a:lnSpc>
                <a:spcPct val="100000"/>
              </a:lnSpc>
              <a:spcBef>
                <a:spcPts val="360"/>
              </a:spcBef>
              <a:spcAft>
                <a:spcPts val="0"/>
              </a:spcAft>
              <a:buSzPts val="1800"/>
              <a:buFont typeface="Arial"/>
              <a:buChar char="•"/>
              <a:defRPr sz="1800"/>
            </a:lvl3pPr>
            <a:lvl4pPr marL="1828800" lvl="3" indent="-323850" algn="l">
              <a:lnSpc>
                <a:spcPct val="100000"/>
              </a:lnSpc>
              <a:spcBef>
                <a:spcPts val="300"/>
              </a:spcBef>
              <a:spcAft>
                <a:spcPts val="0"/>
              </a:spcAft>
              <a:buSzPts val="1500"/>
              <a:buFont typeface="Arial"/>
              <a:buChar char="•"/>
              <a:defRPr sz="1500"/>
            </a:lvl4pPr>
            <a:lvl5pPr marL="2286000" lvl="4" indent="-314325" algn="l">
              <a:lnSpc>
                <a:spcPct val="100000"/>
              </a:lnSpc>
              <a:spcBef>
                <a:spcPts val="270"/>
              </a:spcBef>
              <a:spcAft>
                <a:spcPts val="0"/>
              </a:spcAft>
              <a:buSzPts val="1350"/>
              <a:buFont typeface="Arial"/>
              <a:buChar char="•"/>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46" name="Google Shape;46;p29"/>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47" name="Google Shape;47;p29"/>
          <p:cNvSpPr txBox="1">
            <a:spLocks noGrp="1"/>
          </p:cNvSpPr>
          <p:nvPr>
            <p:ph type="body" idx="2"/>
          </p:nvPr>
        </p:nvSpPr>
        <p:spPr>
          <a:xfrm>
            <a:off x="4648200" y="1317938"/>
            <a:ext cx="4038600" cy="3448256"/>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SzPts val="2400"/>
              <a:buChar char="•"/>
              <a:defRPr sz="2400"/>
            </a:lvl1pPr>
            <a:lvl2pPr marL="914400" lvl="1" indent="-355600" algn="l">
              <a:lnSpc>
                <a:spcPct val="100000"/>
              </a:lnSpc>
              <a:spcBef>
                <a:spcPts val="400"/>
              </a:spcBef>
              <a:spcAft>
                <a:spcPts val="0"/>
              </a:spcAft>
              <a:buSzPts val="2000"/>
              <a:buFont typeface="Arial"/>
              <a:buChar char="•"/>
              <a:defRPr sz="2000"/>
            </a:lvl2pPr>
            <a:lvl3pPr marL="1371600" lvl="2" indent="-342900" algn="l">
              <a:lnSpc>
                <a:spcPct val="100000"/>
              </a:lnSpc>
              <a:spcBef>
                <a:spcPts val="360"/>
              </a:spcBef>
              <a:spcAft>
                <a:spcPts val="0"/>
              </a:spcAft>
              <a:buSzPts val="1800"/>
              <a:buFont typeface="Arial"/>
              <a:buChar char="•"/>
              <a:defRPr sz="1800"/>
            </a:lvl3pPr>
            <a:lvl4pPr marL="1828800" lvl="3" indent="-323850" algn="l">
              <a:lnSpc>
                <a:spcPct val="100000"/>
              </a:lnSpc>
              <a:spcBef>
                <a:spcPts val="300"/>
              </a:spcBef>
              <a:spcAft>
                <a:spcPts val="0"/>
              </a:spcAft>
              <a:buSzPts val="1500"/>
              <a:buFont typeface="Arial"/>
              <a:buChar char="•"/>
              <a:defRPr sz="1500"/>
            </a:lvl4pPr>
            <a:lvl5pPr marL="2286000" lvl="4" indent="-314325" algn="l">
              <a:lnSpc>
                <a:spcPct val="100000"/>
              </a:lnSpc>
              <a:spcBef>
                <a:spcPts val="270"/>
              </a:spcBef>
              <a:spcAft>
                <a:spcPts val="0"/>
              </a:spcAft>
              <a:buSzPts val="1350"/>
              <a:buFont typeface="Arial"/>
              <a:buChar char="•"/>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8D8D8"/>
            </a:gs>
          </a:gsLst>
          <a:lin ang="5640000" scaled="0"/>
        </a:gradFill>
        <a:effectLst/>
      </p:bgPr>
    </p:bg>
    <p:spTree>
      <p:nvGrpSpPr>
        <p:cNvPr id="1" name="Shape 5"/>
        <p:cNvGrpSpPr/>
        <p:nvPr/>
      </p:nvGrpSpPr>
      <p:grpSpPr>
        <a:xfrm>
          <a:off x="0" y="0"/>
          <a:ext cx="0" cy="0"/>
          <a:chOff x="0" y="0"/>
          <a:chExt cx="0" cy="0"/>
        </a:xfrm>
      </p:grpSpPr>
      <p:sp>
        <p:nvSpPr>
          <p:cNvPr id="6" name="Google Shape;6;p17"/>
          <p:cNvSpPr txBox="1">
            <a:spLocks noGrp="1"/>
          </p:cNvSpPr>
          <p:nvPr>
            <p:ph type="title"/>
          </p:nvPr>
        </p:nvSpPr>
        <p:spPr>
          <a:xfrm>
            <a:off x="457200" y="528066"/>
            <a:ext cx="8229600" cy="857250"/>
          </a:xfrm>
          <a:prstGeom prst="rect">
            <a:avLst/>
          </a:prstGeom>
          <a:noFill/>
          <a:ln>
            <a:noFill/>
          </a:ln>
        </p:spPr>
        <p:txBody>
          <a:bodyPr spcFirstLastPara="1" wrap="square" lIns="0" tIns="45700" rIns="0" bIns="0" anchor="b" anchorCtr="0">
            <a:normAutofit/>
          </a:bodyPr>
          <a:lstStyle>
            <a:lvl1pPr marR="0" lvl="0" algn="l" rtl="0">
              <a:lnSpc>
                <a:spcPct val="100000"/>
              </a:lnSpc>
              <a:spcBef>
                <a:spcPts val="0"/>
              </a:spcBef>
              <a:spcAft>
                <a:spcPts val="0"/>
              </a:spcAft>
              <a:buClr>
                <a:schemeClr val="accent4"/>
              </a:buClr>
              <a:buSzPts val="3600"/>
              <a:buFont typeface="Calibri"/>
              <a:buNone/>
              <a:defRPr sz="3600" b="0" i="0" u="none" strike="noStrike" cap="none">
                <a:solidFill>
                  <a:schemeClr val="accent4"/>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17"/>
          <p:cNvSpPr txBox="1">
            <a:spLocks noGrp="1"/>
          </p:cNvSpPr>
          <p:nvPr>
            <p:ph type="body" idx="1"/>
          </p:nvPr>
        </p:nvSpPr>
        <p:spPr>
          <a:xfrm>
            <a:off x="457200" y="1451610"/>
            <a:ext cx="8229600" cy="3291840"/>
          </a:xfrm>
          <a:prstGeom prst="rect">
            <a:avLst/>
          </a:prstGeom>
          <a:noFill/>
          <a:ln>
            <a:noFill/>
          </a:ln>
        </p:spPr>
        <p:txBody>
          <a:bodyPr spcFirstLastPara="1" wrap="square" lIns="91425" tIns="45700" rIns="91425" bIns="45700" anchor="t" anchorCtr="0">
            <a:normAutofit/>
          </a:bodyPr>
          <a:lstStyle>
            <a:lvl1pPr marL="457200" marR="0" lvl="0" indent="-393700" algn="l" rtl="0">
              <a:lnSpc>
                <a:spcPct val="100000"/>
              </a:lnSpc>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L="914400" marR="0" lvl="1" indent="-325755" algn="l" rtl="0">
              <a:lnSpc>
                <a:spcPct val="100000"/>
              </a:lnSpc>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L="1371600" marR="0" lvl="2" indent="-298640" algn="l" rtl="0">
              <a:lnSpc>
                <a:spcPct val="100000"/>
              </a:lnSpc>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L="1828800" marR="0" lvl="3" indent="-290512" algn="l" rtl="0">
              <a:lnSpc>
                <a:spcPct val="100000"/>
              </a:lnSpc>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L="2286000" marR="0" lvl="4" indent="-290512" algn="l" rtl="0">
              <a:lnSpc>
                <a:spcPct val="100000"/>
              </a:lnSpc>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L="2743200" marR="0" lvl="5" indent="-297179" algn="l" rtl="0">
              <a:lnSpc>
                <a:spcPct val="100000"/>
              </a:lnSpc>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L="3200400" marR="0" lvl="6" indent="-289560" algn="l" rtl="0">
              <a:lnSpc>
                <a:spcPct val="100000"/>
              </a:lnSpc>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L="3657600" marR="0" lvl="7" indent="-304800" algn="l" rtl="0">
              <a:lnSpc>
                <a:spcPct val="100000"/>
              </a:lnSpc>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L="4114800" marR="0" lvl="8" indent="-295275" algn="l" rtl="0">
              <a:lnSpc>
                <a:spcPct val="100000"/>
              </a:lnSpc>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chemeClr val="dk1"/>
            </a:gs>
          </a:gsLst>
          <a:lin ang="5640000" scaled="0"/>
        </a:gradFill>
        <a:effectLst/>
      </p:bgPr>
    </p:bg>
    <p:spTree>
      <p:nvGrpSpPr>
        <p:cNvPr id="1" name="Shape 75"/>
        <p:cNvGrpSpPr/>
        <p:nvPr/>
      </p:nvGrpSpPr>
      <p:grpSpPr>
        <a:xfrm>
          <a:off x="0" y="0"/>
          <a:ext cx="0" cy="0"/>
          <a:chOff x="0" y="0"/>
          <a:chExt cx="0" cy="0"/>
        </a:xfrm>
      </p:grpSpPr>
      <p:sp>
        <p:nvSpPr>
          <p:cNvPr id="76" name="Google Shape;76;p19"/>
          <p:cNvSpPr txBox="1">
            <a:spLocks noGrp="1"/>
          </p:cNvSpPr>
          <p:nvPr>
            <p:ph type="title"/>
          </p:nvPr>
        </p:nvSpPr>
        <p:spPr>
          <a:xfrm>
            <a:off x="457200" y="528066"/>
            <a:ext cx="8229600" cy="857250"/>
          </a:xfrm>
          <a:prstGeom prst="rect">
            <a:avLst/>
          </a:prstGeom>
          <a:noFill/>
          <a:ln>
            <a:noFill/>
          </a:ln>
        </p:spPr>
        <p:txBody>
          <a:bodyPr spcFirstLastPara="1" wrap="square" lIns="0" tIns="45700" rIns="0" bIns="0" anchor="b" anchorCtr="0">
            <a:normAutofit/>
          </a:bodyPr>
          <a:lstStyle>
            <a:lvl1pPr marR="0" lvl="0" algn="l" rtl="0">
              <a:lnSpc>
                <a:spcPct val="100000"/>
              </a:lnSpc>
              <a:spcBef>
                <a:spcPts val="0"/>
              </a:spcBef>
              <a:spcAft>
                <a:spcPts val="0"/>
              </a:spcAft>
              <a:buClr>
                <a:schemeClr val="accent4"/>
              </a:buClr>
              <a:buSzPts val="3600"/>
              <a:buFont typeface="Calibri"/>
              <a:buNone/>
              <a:defRPr sz="3600" b="0" i="0" u="none" strike="noStrike" cap="none">
                <a:solidFill>
                  <a:schemeClr val="accent4"/>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7" name="Google Shape;77;p19"/>
          <p:cNvSpPr txBox="1">
            <a:spLocks noGrp="1"/>
          </p:cNvSpPr>
          <p:nvPr>
            <p:ph type="body" idx="1"/>
          </p:nvPr>
        </p:nvSpPr>
        <p:spPr>
          <a:xfrm>
            <a:off x="457200" y="1451610"/>
            <a:ext cx="8229600" cy="3291840"/>
          </a:xfrm>
          <a:prstGeom prst="rect">
            <a:avLst/>
          </a:prstGeom>
          <a:noFill/>
          <a:ln>
            <a:noFill/>
          </a:ln>
        </p:spPr>
        <p:txBody>
          <a:bodyPr spcFirstLastPara="1" wrap="square" lIns="91425" tIns="45700" rIns="91425" bIns="45700" anchor="t" anchorCtr="0">
            <a:normAutofit/>
          </a:bodyPr>
          <a:lstStyle>
            <a:lvl1pPr marL="457200" marR="0" lvl="0" indent="-393700" algn="l" rtl="0">
              <a:lnSpc>
                <a:spcPct val="100000"/>
              </a:lnSpc>
              <a:spcBef>
                <a:spcPts val="520"/>
              </a:spcBef>
              <a:spcAft>
                <a:spcPts val="0"/>
              </a:spcAft>
              <a:buClr>
                <a:schemeClr val="accent4"/>
              </a:buClr>
              <a:buSzPts val="2600"/>
              <a:buFont typeface="Arial"/>
              <a:buChar char="•"/>
              <a:defRPr sz="2600" b="0" i="0" u="none" strike="noStrike" cap="none">
                <a:solidFill>
                  <a:schemeClr val="lt1"/>
                </a:solidFill>
                <a:latin typeface="Calibri"/>
                <a:ea typeface="Calibri"/>
                <a:cs typeface="Calibri"/>
                <a:sym typeface="Calibri"/>
              </a:defRPr>
            </a:lvl1pPr>
            <a:lvl2pPr marL="914400" marR="0" lvl="1" indent="-325755" algn="l" rtl="0">
              <a:lnSpc>
                <a:spcPct val="100000"/>
              </a:lnSpc>
              <a:spcBef>
                <a:spcPts val="360"/>
              </a:spcBef>
              <a:spcAft>
                <a:spcPts val="0"/>
              </a:spcAft>
              <a:buClr>
                <a:schemeClr val="accent1"/>
              </a:buClr>
              <a:buSzPts val="1530"/>
              <a:buFont typeface="Noto Sans Symbols"/>
              <a:buChar char="⚫"/>
              <a:defRPr sz="1800" b="0" i="0" u="none" strike="noStrike" cap="none">
                <a:solidFill>
                  <a:schemeClr val="lt1"/>
                </a:solidFill>
                <a:latin typeface="Calibri"/>
                <a:ea typeface="Calibri"/>
                <a:cs typeface="Calibri"/>
                <a:sym typeface="Calibri"/>
              </a:defRPr>
            </a:lvl2pPr>
            <a:lvl3pPr marL="1371600" marR="0" lvl="2" indent="-298640" algn="l" rtl="0">
              <a:lnSpc>
                <a:spcPct val="100000"/>
              </a:lnSpc>
              <a:spcBef>
                <a:spcPts val="315"/>
              </a:spcBef>
              <a:spcAft>
                <a:spcPts val="0"/>
              </a:spcAft>
              <a:buClr>
                <a:schemeClr val="accent2"/>
              </a:buClr>
              <a:buSzPts val="1103"/>
              <a:buFont typeface="Noto Sans Symbols"/>
              <a:buChar char="⚫"/>
              <a:defRPr sz="1575" b="0" i="0" u="none" strike="noStrike" cap="none">
                <a:solidFill>
                  <a:schemeClr val="lt1"/>
                </a:solidFill>
                <a:latin typeface="Calibri"/>
                <a:ea typeface="Calibri"/>
                <a:cs typeface="Calibri"/>
                <a:sym typeface="Calibri"/>
              </a:defRPr>
            </a:lvl3pPr>
            <a:lvl4pPr marL="1828800" marR="0" lvl="3" indent="-290512" algn="l" rtl="0">
              <a:lnSpc>
                <a:spcPct val="100000"/>
              </a:lnSpc>
              <a:spcBef>
                <a:spcPts val="300"/>
              </a:spcBef>
              <a:spcAft>
                <a:spcPts val="0"/>
              </a:spcAft>
              <a:buClr>
                <a:schemeClr val="accent3"/>
              </a:buClr>
              <a:buSzPts val="975"/>
              <a:buFont typeface="Noto Sans Symbols"/>
              <a:buChar char="⚫"/>
              <a:defRPr sz="1500" b="0" i="0" u="none" strike="noStrike" cap="none">
                <a:solidFill>
                  <a:schemeClr val="lt1"/>
                </a:solidFill>
                <a:latin typeface="Calibri"/>
                <a:ea typeface="Calibri"/>
                <a:cs typeface="Calibri"/>
                <a:sym typeface="Calibri"/>
              </a:defRPr>
            </a:lvl4pPr>
            <a:lvl5pPr marL="2286000" marR="0" lvl="4" indent="-290512" algn="l" rtl="0">
              <a:lnSpc>
                <a:spcPct val="100000"/>
              </a:lnSpc>
              <a:spcBef>
                <a:spcPts val="300"/>
              </a:spcBef>
              <a:spcAft>
                <a:spcPts val="0"/>
              </a:spcAft>
              <a:buClr>
                <a:schemeClr val="accent4"/>
              </a:buClr>
              <a:buSzPts val="975"/>
              <a:buFont typeface="Noto Sans Symbols"/>
              <a:buChar char="⚫"/>
              <a:defRPr sz="1500" b="0" i="0" u="none" strike="noStrike" cap="none">
                <a:solidFill>
                  <a:schemeClr val="lt1"/>
                </a:solidFill>
                <a:latin typeface="Calibri"/>
                <a:ea typeface="Calibri"/>
                <a:cs typeface="Calibri"/>
                <a:sym typeface="Calibri"/>
              </a:defRPr>
            </a:lvl5pPr>
            <a:lvl6pPr marL="2743200" marR="0" lvl="5" indent="-297179" algn="l" rtl="0">
              <a:lnSpc>
                <a:spcPct val="100000"/>
              </a:lnSpc>
              <a:spcBef>
                <a:spcPts val="270"/>
              </a:spcBef>
              <a:spcAft>
                <a:spcPts val="0"/>
              </a:spcAft>
              <a:buClr>
                <a:schemeClr val="accent5"/>
              </a:buClr>
              <a:buSzPts val="1080"/>
              <a:buFont typeface="Noto Sans Symbols"/>
              <a:buChar char="⚫"/>
              <a:defRPr sz="1350" b="0" i="0" u="none" strike="noStrike" cap="none">
                <a:solidFill>
                  <a:schemeClr val="lt1"/>
                </a:solidFill>
                <a:latin typeface="Calibri"/>
                <a:ea typeface="Calibri"/>
                <a:cs typeface="Calibri"/>
                <a:sym typeface="Calibri"/>
              </a:defRPr>
            </a:lvl6pPr>
            <a:lvl7pPr marL="3200400" marR="0" lvl="6" indent="-289560" algn="l" rtl="0">
              <a:lnSpc>
                <a:spcPct val="100000"/>
              </a:lnSpc>
              <a:spcBef>
                <a:spcPts val="240"/>
              </a:spcBef>
              <a:spcAft>
                <a:spcPts val="0"/>
              </a:spcAft>
              <a:buClr>
                <a:schemeClr val="accent6"/>
              </a:buClr>
              <a:buSzPts val="960"/>
              <a:buFont typeface="Noto Sans Symbols"/>
              <a:buChar char="⚫"/>
              <a:defRPr sz="1200" b="0" i="0" u="none" strike="noStrike" cap="none">
                <a:solidFill>
                  <a:schemeClr val="lt1"/>
                </a:solidFill>
                <a:latin typeface="Calibri"/>
                <a:ea typeface="Calibri"/>
                <a:cs typeface="Calibri"/>
                <a:sym typeface="Calibri"/>
              </a:defRPr>
            </a:lvl7pPr>
            <a:lvl8pPr marL="3657600" marR="0" lvl="7" indent="-304800" algn="l" rtl="0">
              <a:lnSpc>
                <a:spcPct val="100000"/>
              </a:lnSpc>
              <a:spcBef>
                <a:spcPts val="240"/>
              </a:spcBef>
              <a:spcAft>
                <a:spcPts val="0"/>
              </a:spcAft>
              <a:buClr>
                <a:schemeClr val="lt2"/>
              </a:buClr>
              <a:buSzPts val="1200"/>
              <a:buFont typeface="Calibri"/>
              <a:buChar char="•"/>
              <a:defRPr sz="1200" b="0" i="0" u="none" strike="noStrike" cap="none">
                <a:solidFill>
                  <a:schemeClr val="lt1"/>
                </a:solidFill>
                <a:latin typeface="Calibri"/>
                <a:ea typeface="Calibri"/>
                <a:cs typeface="Calibri"/>
                <a:sym typeface="Calibri"/>
              </a:defRPr>
            </a:lvl8pPr>
            <a:lvl9pPr marL="4114800" marR="0" lvl="8" indent="-295275" algn="l" rtl="0">
              <a:lnSpc>
                <a:spcPct val="100000"/>
              </a:lnSpc>
              <a:spcBef>
                <a:spcPts val="210"/>
              </a:spcBef>
              <a:spcAft>
                <a:spcPts val="0"/>
              </a:spcAft>
              <a:buClr>
                <a:schemeClr val="lt2"/>
              </a:buClr>
              <a:buSzPts val="1050"/>
              <a:buFont typeface="Calibri"/>
              <a:buChar char="•"/>
              <a:defRPr sz="1050" b="0" i="0" u="none" strike="noStrike" cap="none">
                <a:solidFill>
                  <a:schemeClr val="lt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67" r:id="rId1"/>
    <p:sldLayoutId id="2147483668" r:id="rId2"/>
  </p:sldLayoutIdLst>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g2bdadeefd44_0_0"/>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SzPts val="3600"/>
              <a:buNone/>
            </a:pPr>
            <a:r>
              <a:rPr lang="en-US"/>
              <a:t>Affinity Process (Part 5)</a:t>
            </a:r>
            <a:endParaRPr/>
          </a:p>
        </p:txBody>
      </p:sp>
      <p:sp>
        <p:nvSpPr>
          <p:cNvPr id="148" name="Google Shape;148;g2bdadeefd44_0_0"/>
          <p:cNvSpPr txBox="1">
            <a:spLocks noGrp="1"/>
          </p:cNvSpPr>
          <p:nvPr>
            <p:ph type="body" idx="1"/>
          </p:nvPr>
        </p:nvSpPr>
        <p:spPr>
          <a:xfrm>
            <a:off x="457200" y="1309350"/>
            <a:ext cx="5776800" cy="3434100"/>
          </a:xfrm>
          <a:prstGeom prst="rect">
            <a:avLst/>
          </a:prstGeom>
          <a:noFill/>
          <a:ln>
            <a:noFill/>
          </a:ln>
        </p:spPr>
        <p:txBody>
          <a:bodyPr spcFirstLastPara="1" wrap="square" lIns="91425" tIns="45700" rIns="91425" bIns="45700" anchor="t" anchorCtr="0">
            <a:normAutofit/>
          </a:bodyPr>
          <a:lstStyle/>
          <a:p>
            <a:pPr marL="457200" lvl="0" indent="-393700" algn="l" rtl="0">
              <a:lnSpc>
                <a:spcPct val="100000"/>
              </a:lnSpc>
              <a:spcBef>
                <a:spcPts val="520"/>
              </a:spcBef>
              <a:spcAft>
                <a:spcPts val="0"/>
              </a:spcAft>
              <a:buSzPts val="2600"/>
              <a:buChar char="•"/>
            </a:pPr>
            <a:r>
              <a:rPr lang="en-US" dirty="0"/>
              <a:t>Place the sticky notes listing your proposed norms on the wall.</a:t>
            </a:r>
            <a:endParaRPr dirty="0"/>
          </a:p>
          <a:p>
            <a:pPr marL="457200" lvl="0" indent="-393700" algn="l" rtl="0">
              <a:lnSpc>
                <a:spcPct val="100000"/>
              </a:lnSpc>
              <a:spcBef>
                <a:spcPts val="0"/>
              </a:spcBef>
              <a:spcAft>
                <a:spcPts val="0"/>
              </a:spcAft>
              <a:buSzPts val="2600"/>
              <a:buChar char="•"/>
            </a:pPr>
            <a:r>
              <a:rPr lang="en-US" dirty="0"/>
              <a:t>Read carefully through them all and search for similarities.</a:t>
            </a:r>
            <a:endParaRPr dirty="0"/>
          </a:p>
          <a:p>
            <a:pPr marL="457200" lvl="0" indent="-393700" algn="l" rtl="0">
              <a:lnSpc>
                <a:spcPct val="100000"/>
              </a:lnSpc>
              <a:spcBef>
                <a:spcPts val="0"/>
              </a:spcBef>
              <a:spcAft>
                <a:spcPts val="0"/>
              </a:spcAft>
              <a:buSzPts val="2600"/>
              <a:buChar char="•"/>
            </a:pPr>
            <a:r>
              <a:rPr lang="en-US" dirty="0"/>
              <a:t>If your group agrees that the norms need to be regrouped, you can rearrange them.</a:t>
            </a:r>
            <a:endParaRPr dirty="0"/>
          </a:p>
        </p:txBody>
      </p:sp>
      <p:pic>
        <p:nvPicPr>
          <p:cNvPr id="149" name="Google Shape;149;g2bdadeefd44_0_0"/>
          <p:cNvPicPr preferRelativeResize="0"/>
          <p:nvPr/>
        </p:nvPicPr>
        <p:blipFill rotWithShape="1">
          <a:blip r:embed="rId3">
            <a:alphaModFix/>
          </a:blip>
          <a:srcRect/>
          <a:stretch/>
        </p:blipFill>
        <p:spPr>
          <a:xfrm>
            <a:off x="6029313" y="1433500"/>
            <a:ext cx="2657475" cy="2276475"/>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g2bdadeefd44_0_8"/>
          <p:cNvSpPr txBox="1">
            <a:spLocks noGrp="1"/>
          </p:cNvSpPr>
          <p:nvPr>
            <p:ph type="title"/>
          </p:nvPr>
        </p:nvSpPr>
        <p:spPr>
          <a:xfrm>
            <a:off x="450838" y="275875"/>
            <a:ext cx="8229600" cy="8574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SzPts val="3600"/>
              <a:buNone/>
            </a:pPr>
            <a:r>
              <a:rPr lang="en-US" dirty="0"/>
              <a:t>Affinity Process (Part 6)</a:t>
            </a:r>
            <a:endParaRPr dirty="0"/>
          </a:p>
        </p:txBody>
      </p:sp>
      <p:sp>
        <p:nvSpPr>
          <p:cNvPr id="155" name="Google Shape;155;g2bdadeefd44_0_8"/>
          <p:cNvSpPr txBox="1">
            <a:spLocks noGrp="1"/>
          </p:cNvSpPr>
          <p:nvPr>
            <p:ph type="body" idx="1"/>
          </p:nvPr>
        </p:nvSpPr>
        <p:spPr>
          <a:xfrm>
            <a:off x="457212" y="1233150"/>
            <a:ext cx="5880000" cy="3434100"/>
          </a:xfrm>
          <a:prstGeom prst="rect">
            <a:avLst/>
          </a:prstGeom>
          <a:noFill/>
          <a:ln>
            <a:noFill/>
          </a:ln>
        </p:spPr>
        <p:txBody>
          <a:bodyPr spcFirstLastPara="1" wrap="square" lIns="91425" tIns="45700" rIns="91425" bIns="45700" anchor="t" anchorCtr="0">
            <a:noAutofit/>
          </a:bodyPr>
          <a:lstStyle/>
          <a:p>
            <a:pPr marL="457200" lvl="0" indent="-393700" algn="l" rtl="0">
              <a:lnSpc>
                <a:spcPct val="100000"/>
              </a:lnSpc>
              <a:spcBef>
                <a:spcPts val="520"/>
              </a:spcBef>
              <a:spcAft>
                <a:spcPts val="0"/>
              </a:spcAft>
              <a:buSzPts val="2600"/>
              <a:buChar char="•"/>
            </a:pPr>
            <a:r>
              <a:rPr lang="en-US" sz="2400" dirty="0"/>
              <a:t>Take one final look at the affinity map your group has put together.</a:t>
            </a:r>
            <a:endParaRPr sz="2400" dirty="0"/>
          </a:p>
          <a:p>
            <a:pPr marL="457200" lvl="0" indent="-393700" algn="l" rtl="0">
              <a:lnSpc>
                <a:spcPct val="100000"/>
              </a:lnSpc>
              <a:spcBef>
                <a:spcPts val="0"/>
              </a:spcBef>
              <a:spcAft>
                <a:spcPts val="0"/>
              </a:spcAft>
              <a:buSzPts val="2600"/>
              <a:buChar char="•"/>
            </a:pPr>
            <a:r>
              <a:rPr lang="en-US" sz="2400" dirty="0"/>
              <a:t>Make sure you agree that the map has been categorized properly.</a:t>
            </a:r>
            <a:endParaRPr sz="2400" dirty="0"/>
          </a:p>
          <a:p>
            <a:pPr marL="457200" lvl="0" indent="-393700" algn="l" rtl="0">
              <a:lnSpc>
                <a:spcPct val="100000"/>
              </a:lnSpc>
              <a:spcBef>
                <a:spcPts val="0"/>
              </a:spcBef>
              <a:spcAft>
                <a:spcPts val="0"/>
              </a:spcAft>
              <a:buSzPts val="2600"/>
              <a:buChar char="•"/>
            </a:pPr>
            <a:r>
              <a:rPr lang="en-US" sz="2400" dirty="0"/>
              <a:t>If necessary, make some final, minor adjustments.</a:t>
            </a:r>
            <a:endParaRPr sz="2400" dirty="0"/>
          </a:p>
          <a:p>
            <a:pPr marL="457200" lvl="0" indent="-393700" algn="l" rtl="0">
              <a:lnSpc>
                <a:spcPct val="100000"/>
              </a:lnSpc>
              <a:spcBef>
                <a:spcPts val="0"/>
              </a:spcBef>
              <a:spcAft>
                <a:spcPts val="0"/>
              </a:spcAft>
              <a:buSzPts val="2600"/>
              <a:buChar char="•"/>
            </a:pPr>
            <a:r>
              <a:rPr lang="en-US" sz="2400" dirty="0"/>
              <a:t>You will use this map as a reference for establishing norms that can be used in your book study group.</a:t>
            </a:r>
            <a:endParaRPr sz="2400" dirty="0"/>
          </a:p>
        </p:txBody>
      </p:sp>
      <p:pic>
        <p:nvPicPr>
          <p:cNvPr id="156" name="Google Shape;156;g2bdadeefd44_0_8"/>
          <p:cNvPicPr preferRelativeResize="0"/>
          <p:nvPr/>
        </p:nvPicPr>
        <p:blipFill rotWithShape="1">
          <a:blip r:embed="rId3">
            <a:alphaModFix/>
          </a:blip>
          <a:srcRect/>
          <a:stretch/>
        </p:blipFill>
        <p:spPr>
          <a:xfrm>
            <a:off x="6029313" y="1433500"/>
            <a:ext cx="2657475" cy="2276475"/>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g2bdadeefd44_0_16"/>
          <p:cNvSpPr txBox="1">
            <a:spLocks noGrp="1"/>
          </p:cNvSpPr>
          <p:nvPr>
            <p:ph type="body" idx="1"/>
          </p:nvPr>
        </p:nvSpPr>
        <p:spPr>
          <a:xfrm>
            <a:off x="457200" y="1258552"/>
            <a:ext cx="6915150" cy="3434100"/>
          </a:xfrm>
          <a:prstGeom prst="rect">
            <a:avLst/>
          </a:prstGeom>
          <a:noFill/>
          <a:ln>
            <a:noFill/>
          </a:ln>
        </p:spPr>
        <p:txBody>
          <a:bodyPr spcFirstLastPara="1" wrap="square" lIns="91425" tIns="45700" rIns="91425" bIns="45700" anchor="t" anchorCtr="0">
            <a:normAutofit/>
          </a:bodyPr>
          <a:lstStyle/>
          <a:p>
            <a:pPr marL="457200" lvl="0" indent="-393700" algn="l" rtl="0">
              <a:lnSpc>
                <a:spcPct val="100000"/>
              </a:lnSpc>
              <a:spcBef>
                <a:spcPts val="520"/>
              </a:spcBef>
              <a:spcAft>
                <a:spcPts val="0"/>
              </a:spcAft>
              <a:buSzPts val="2600"/>
              <a:buChar char="•"/>
            </a:pPr>
            <a:r>
              <a:rPr lang="en-US" sz="2400" dirty="0"/>
              <a:t>With your group, decide on the norms you’ll be using.</a:t>
            </a:r>
            <a:endParaRPr sz="2400" dirty="0"/>
          </a:p>
          <a:p>
            <a:pPr marL="457200" lvl="0" indent="-393700" algn="l" rtl="0">
              <a:lnSpc>
                <a:spcPct val="100000"/>
              </a:lnSpc>
              <a:spcBef>
                <a:spcPts val="0"/>
              </a:spcBef>
              <a:spcAft>
                <a:spcPts val="0"/>
              </a:spcAft>
              <a:buSzPts val="2600"/>
              <a:buChar char="•"/>
            </a:pPr>
            <a:r>
              <a:rPr lang="en-US" sz="2400" dirty="0"/>
              <a:t>As you do so, keep in mind the successes and pet peeves you’ve discussed.</a:t>
            </a:r>
            <a:endParaRPr sz="2400" dirty="0"/>
          </a:p>
          <a:p>
            <a:pPr marL="457200" lvl="0" indent="-393700" algn="l" rtl="0">
              <a:lnSpc>
                <a:spcPct val="100000"/>
              </a:lnSpc>
              <a:spcBef>
                <a:spcPts val="0"/>
              </a:spcBef>
              <a:spcAft>
                <a:spcPts val="0"/>
              </a:spcAft>
              <a:buSzPts val="2600"/>
              <a:buChar char="•"/>
            </a:pPr>
            <a:r>
              <a:rPr lang="en-US" sz="2400" dirty="0"/>
              <a:t>Your group should come up with 3-5 norms along with some verbal and visual cues that could be used to determine if these norms are ever broken.</a:t>
            </a:r>
            <a:endParaRPr sz="2400" dirty="0"/>
          </a:p>
        </p:txBody>
      </p:sp>
      <p:sp>
        <p:nvSpPr>
          <p:cNvPr id="162" name="Google Shape;162;g2bdadeefd44_0_16"/>
          <p:cNvSpPr txBox="1">
            <a:spLocks noGrp="1"/>
          </p:cNvSpPr>
          <p:nvPr>
            <p:ph type="title"/>
          </p:nvPr>
        </p:nvSpPr>
        <p:spPr>
          <a:xfrm>
            <a:off x="457200" y="269147"/>
            <a:ext cx="8229600" cy="8574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SzPts val="3600"/>
              <a:buNone/>
            </a:pPr>
            <a:r>
              <a:rPr lang="en-US" dirty="0"/>
              <a:t>Proposing Norms</a:t>
            </a:r>
            <a:endParaRP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g2bdadeefd44_0_21"/>
          <p:cNvSpPr txBox="1">
            <a:spLocks noGrp="1"/>
          </p:cNvSpPr>
          <p:nvPr>
            <p:ph type="body" idx="1"/>
          </p:nvPr>
        </p:nvSpPr>
        <p:spPr>
          <a:xfrm>
            <a:off x="457200" y="1309352"/>
            <a:ext cx="8229600" cy="3434100"/>
          </a:xfrm>
          <a:prstGeom prst="rect">
            <a:avLst/>
          </a:prstGeom>
          <a:noFill/>
          <a:ln>
            <a:noFill/>
          </a:ln>
        </p:spPr>
        <p:txBody>
          <a:bodyPr spcFirstLastPara="1" wrap="square" lIns="91425" tIns="45700" rIns="91425" bIns="45700" anchor="t" anchorCtr="0">
            <a:normAutofit/>
          </a:bodyPr>
          <a:lstStyle/>
          <a:p>
            <a:pPr marL="457200" lvl="0" indent="-393700" algn="l" rtl="0">
              <a:lnSpc>
                <a:spcPct val="100000"/>
              </a:lnSpc>
              <a:spcBef>
                <a:spcPts val="520"/>
              </a:spcBef>
              <a:spcAft>
                <a:spcPts val="0"/>
              </a:spcAft>
              <a:buSzPts val="2600"/>
              <a:buChar char="•"/>
            </a:pPr>
            <a:r>
              <a:rPr lang="en-US"/>
              <a:t>Someone holds up a stuffed animal.</a:t>
            </a:r>
            <a:endParaRPr/>
          </a:p>
          <a:p>
            <a:pPr marL="457200" lvl="0" indent="-393700" algn="l" rtl="0">
              <a:lnSpc>
                <a:spcPct val="100000"/>
              </a:lnSpc>
              <a:spcBef>
                <a:spcPts val="0"/>
              </a:spcBef>
              <a:spcAft>
                <a:spcPts val="0"/>
              </a:spcAft>
              <a:buSzPts val="2600"/>
              <a:buChar char="•"/>
            </a:pPr>
            <a:r>
              <a:rPr lang="en-US"/>
              <a:t>Someone raises a hand.</a:t>
            </a:r>
            <a:endParaRPr/>
          </a:p>
        </p:txBody>
      </p:sp>
      <p:sp>
        <p:nvSpPr>
          <p:cNvPr id="168" name="Google Shape;168;g2bdadeefd44_0_21"/>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SzPts val="3600"/>
              <a:buNone/>
            </a:pPr>
            <a:r>
              <a:rPr lang="en-US"/>
              <a:t>Examples of Visual Cues</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3" name="Google Shape;173;g2bdadeefd44_0_26"/>
          <p:cNvSpPr txBox="1">
            <a:spLocks noGrp="1"/>
          </p:cNvSpPr>
          <p:nvPr>
            <p:ph type="body" idx="1"/>
          </p:nvPr>
        </p:nvSpPr>
        <p:spPr>
          <a:xfrm>
            <a:off x="457200" y="1309352"/>
            <a:ext cx="6629400" cy="3434100"/>
          </a:xfrm>
          <a:prstGeom prst="rect">
            <a:avLst/>
          </a:prstGeom>
          <a:noFill/>
          <a:ln>
            <a:noFill/>
          </a:ln>
        </p:spPr>
        <p:txBody>
          <a:bodyPr spcFirstLastPara="1" wrap="square" lIns="91425" tIns="45700" rIns="91425" bIns="45700" anchor="t" anchorCtr="0">
            <a:normAutofit/>
          </a:bodyPr>
          <a:lstStyle/>
          <a:p>
            <a:pPr marL="457200" lvl="0" indent="-393700" algn="l" rtl="0">
              <a:lnSpc>
                <a:spcPct val="100000"/>
              </a:lnSpc>
              <a:spcBef>
                <a:spcPts val="520"/>
              </a:spcBef>
              <a:spcAft>
                <a:spcPts val="0"/>
              </a:spcAft>
              <a:buSzPts val="2600"/>
              <a:buChar char="•"/>
            </a:pPr>
            <a:r>
              <a:rPr lang="en-US" sz="2400" dirty="0"/>
              <a:t>Someone utters an agreed-upon word.</a:t>
            </a:r>
            <a:endParaRPr sz="2400" dirty="0"/>
          </a:p>
          <a:p>
            <a:pPr marL="457200" lvl="0" indent="-393700" algn="l" rtl="0">
              <a:lnSpc>
                <a:spcPct val="100000"/>
              </a:lnSpc>
              <a:spcBef>
                <a:spcPts val="0"/>
              </a:spcBef>
              <a:spcAft>
                <a:spcPts val="0"/>
              </a:spcAft>
              <a:buSzPts val="2600"/>
              <a:buChar char="•"/>
            </a:pPr>
            <a:r>
              <a:rPr lang="en-US" sz="2400" dirty="0"/>
              <a:t>A participant politely asks a someone about a norm in question.</a:t>
            </a:r>
            <a:endParaRPr sz="2400" dirty="0"/>
          </a:p>
          <a:p>
            <a:pPr marL="457200" lvl="0" indent="-393700" algn="l" rtl="0">
              <a:lnSpc>
                <a:spcPct val="100000"/>
              </a:lnSpc>
              <a:spcBef>
                <a:spcPts val="0"/>
              </a:spcBef>
              <a:spcAft>
                <a:spcPts val="0"/>
              </a:spcAft>
              <a:buSzPts val="2600"/>
              <a:buChar char="•"/>
            </a:pPr>
            <a:r>
              <a:rPr lang="en-US" sz="2400" dirty="0"/>
              <a:t>Group members discuss the norm outside of the meeting with the leader of the group.</a:t>
            </a:r>
            <a:endParaRPr sz="2400" dirty="0"/>
          </a:p>
        </p:txBody>
      </p:sp>
      <p:sp>
        <p:nvSpPr>
          <p:cNvPr id="174" name="Google Shape;174;g2bdadeefd44_0_26"/>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SzPts val="3600"/>
              <a:buNone/>
            </a:pPr>
            <a:r>
              <a:rPr lang="en-US"/>
              <a:t>Examples of Verbal Cues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2"/>
          <p:cNvSpPr txBox="1">
            <a:spLocks noGrp="1"/>
          </p:cNvSpPr>
          <p:nvPr>
            <p:ph type="ctrTitle"/>
          </p:nvPr>
        </p:nvSpPr>
        <p:spPr>
          <a:xfrm>
            <a:off x="644652" y="1007598"/>
            <a:ext cx="7851648" cy="1371600"/>
          </a:xfrm>
          <a:prstGeom prst="rect">
            <a:avLst/>
          </a:prstGeom>
          <a:noFill/>
          <a:ln>
            <a:noFill/>
          </a:ln>
        </p:spPr>
        <p:txBody>
          <a:bodyPr spcFirstLastPara="1" wrap="square" lIns="0" tIns="0" rIns="18275" bIns="0" anchor="b" anchorCtr="0">
            <a:noAutofit/>
          </a:bodyPr>
          <a:lstStyle/>
          <a:p>
            <a:pPr marL="0" lvl="0" indent="0" algn="l" rtl="0">
              <a:lnSpc>
                <a:spcPct val="100000"/>
              </a:lnSpc>
              <a:spcBef>
                <a:spcPts val="0"/>
              </a:spcBef>
              <a:spcAft>
                <a:spcPts val="0"/>
              </a:spcAft>
              <a:buClr>
                <a:schemeClr val="lt1"/>
              </a:buClr>
              <a:buSzPts val="5000"/>
              <a:buFont typeface="Calibri"/>
              <a:buNone/>
            </a:pPr>
            <a:r>
              <a:rPr lang="en-US"/>
              <a:t>Establishing Norms</a:t>
            </a:r>
            <a:endParaRPr/>
          </a:p>
        </p:txBody>
      </p:sp>
      <p:sp>
        <p:nvSpPr>
          <p:cNvPr id="95" name="Google Shape;95;p2"/>
          <p:cNvSpPr txBox="1">
            <a:spLocks noGrp="1"/>
          </p:cNvSpPr>
          <p:nvPr>
            <p:ph type="subTitle" idx="1"/>
          </p:nvPr>
        </p:nvSpPr>
        <p:spPr>
          <a:xfrm>
            <a:off x="644652" y="2400300"/>
            <a:ext cx="7854696" cy="1314450"/>
          </a:xfrm>
          <a:prstGeom prst="rect">
            <a:avLst/>
          </a:prstGeom>
          <a:noFill/>
          <a:ln>
            <a:noFill/>
          </a:ln>
        </p:spPr>
        <p:txBody>
          <a:bodyPr spcFirstLastPara="1" wrap="square" lIns="0" tIns="45700" rIns="18275" bIns="45700" anchor="t" anchorCtr="0">
            <a:normAutofit/>
          </a:bodyPr>
          <a:lstStyle/>
          <a:p>
            <a:pPr marL="0" marR="34287" lvl="0" indent="0" algn="l" rtl="0">
              <a:lnSpc>
                <a:spcPct val="100000"/>
              </a:lnSpc>
              <a:spcBef>
                <a:spcPts val="0"/>
              </a:spcBef>
              <a:spcAft>
                <a:spcPts val="0"/>
              </a:spcAft>
              <a:buSzPts val="2600"/>
              <a:buNone/>
            </a:pPr>
            <a:r>
              <a:rPr lang="en-US"/>
              <a:t>How to Ensure Successful Collaboration</a:t>
            </a:r>
            <a:endParaRPr/>
          </a:p>
        </p:txBody>
      </p:sp>
    </p:spTree>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5"/>
          <p:cNvSpPr txBox="1">
            <a:spLocks noGrp="1"/>
          </p:cNvSpPr>
          <p:nvPr>
            <p:ph type="body" idx="1"/>
          </p:nvPr>
        </p:nvSpPr>
        <p:spPr>
          <a:xfrm>
            <a:off x="457200" y="1309350"/>
            <a:ext cx="6672600" cy="3434100"/>
          </a:xfrm>
          <a:prstGeom prst="rect">
            <a:avLst/>
          </a:prstGeom>
          <a:noFill/>
          <a:ln>
            <a:noFill/>
          </a:ln>
        </p:spPr>
        <p:txBody>
          <a:bodyPr spcFirstLastPara="1" wrap="square" lIns="91425" tIns="45700" rIns="91425" bIns="45700" anchor="t" anchorCtr="0">
            <a:normAutofit/>
          </a:bodyPr>
          <a:lstStyle/>
          <a:p>
            <a:pPr marL="227011" lvl="0" indent="-227011" algn="l" rtl="0">
              <a:lnSpc>
                <a:spcPct val="100000"/>
              </a:lnSpc>
              <a:spcBef>
                <a:spcPts val="0"/>
              </a:spcBef>
              <a:spcAft>
                <a:spcPts val="0"/>
              </a:spcAft>
              <a:buClr>
                <a:schemeClr val="accent4"/>
              </a:buClr>
              <a:buSzPts val="2600"/>
              <a:buFont typeface="Arial"/>
              <a:buChar char="•"/>
            </a:pPr>
            <a:r>
              <a:rPr lang="en-US" dirty="0"/>
              <a:t>  On a piece of paper, write the following:</a:t>
            </a:r>
            <a:endParaRPr dirty="0"/>
          </a:p>
          <a:p>
            <a:pPr lvl="1" algn="l" rtl="0">
              <a:lnSpc>
                <a:spcPct val="100000"/>
              </a:lnSpc>
              <a:spcBef>
                <a:spcPts val="0"/>
              </a:spcBef>
              <a:spcAft>
                <a:spcPts val="0"/>
              </a:spcAft>
              <a:buSzPts val="2000"/>
              <a:buFont typeface="Wingdings" panose="05000000000000000000" pitchFamily="2" charset="2"/>
              <a:buChar char="§"/>
            </a:pPr>
            <a:r>
              <a:rPr lang="en-US" b="1" dirty="0"/>
              <a:t>3</a:t>
            </a:r>
            <a:r>
              <a:rPr lang="en-US" dirty="0"/>
              <a:t> things you hope to gain from this book study</a:t>
            </a:r>
            <a:endParaRPr dirty="0"/>
          </a:p>
          <a:p>
            <a:pPr lvl="1" algn="l" rtl="0">
              <a:lnSpc>
                <a:spcPct val="100000"/>
              </a:lnSpc>
              <a:spcBef>
                <a:spcPts val="0"/>
              </a:spcBef>
              <a:spcAft>
                <a:spcPts val="0"/>
              </a:spcAft>
              <a:buSzPts val="2000"/>
              <a:buFont typeface="Wingdings" panose="05000000000000000000" pitchFamily="2" charset="2"/>
              <a:buChar char="§"/>
            </a:pPr>
            <a:r>
              <a:rPr lang="en-US" b="1" dirty="0"/>
              <a:t>2</a:t>
            </a:r>
            <a:r>
              <a:rPr lang="en-US" dirty="0"/>
              <a:t> concerns you have about the upcoming book study</a:t>
            </a:r>
            <a:endParaRPr dirty="0"/>
          </a:p>
          <a:p>
            <a:pPr lvl="1" algn="l" rtl="0">
              <a:lnSpc>
                <a:spcPct val="100000"/>
              </a:lnSpc>
              <a:spcBef>
                <a:spcPts val="0"/>
              </a:spcBef>
              <a:spcAft>
                <a:spcPts val="0"/>
              </a:spcAft>
              <a:buSzPts val="2000"/>
              <a:buFont typeface="Wingdings" panose="05000000000000000000" pitchFamily="2" charset="2"/>
              <a:buChar char="§"/>
            </a:pPr>
            <a:r>
              <a:rPr lang="en-US" b="1" dirty="0"/>
              <a:t>1</a:t>
            </a:r>
            <a:r>
              <a:rPr lang="en-US" dirty="0"/>
              <a:t> approach you have for mitigating those concerns</a:t>
            </a:r>
            <a:endParaRPr dirty="0"/>
          </a:p>
          <a:p>
            <a:pPr marL="457200" lvl="0" indent="-393700" algn="l" rtl="0">
              <a:lnSpc>
                <a:spcPct val="100000"/>
              </a:lnSpc>
              <a:spcBef>
                <a:spcPts val="0"/>
              </a:spcBef>
              <a:spcAft>
                <a:spcPts val="0"/>
              </a:spcAft>
              <a:buSzPts val="2600"/>
              <a:buChar char="•"/>
            </a:pPr>
            <a:r>
              <a:rPr lang="en-US" dirty="0"/>
              <a:t>Share what you wrote with others in your small group.</a:t>
            </a:r>
            <a:endParaRPr dirty="0"/>
          </a:p>
          <a:p>
            <a:pPr marL="457200" lvl="0" indent="0" algn="l" rtl="0">
              <a:lnSpc>
                <a:spcPct val="100000"/>
              </a:lnSpc>
              <a:spcBef>
                <a:spcPts val="0"/>
              </a:spcBef>
              <a:spcAft>
                <a:spcPts val="0"/>
              </a:spcAft>
              <a:buSzPts val="2600"/>
              <a:buNone/>
            </a:pPr>
            <a:endParaRPr dirty="0"/>
          </a:p>
          <a:p>
            <a:pPr marL="1645836" lvl="7" indent="-60949" algn="l" rtl="0">
              <a:lnSpc>
                <a:spcPct val="100000"/>
              </a:lnSpc>
              <a:spcBef>
                <a:spcPts val="240"/>
              </a:spcBef>
              <a:spcAft>
                <a:spcPts val="0"/>
              </a:spcAft>
              <a:buSzPts val="1200"/>
              <a:buFont typeface="Calibri"/>
              <a:buNone/>
            </a:pPr>
            <a:endParaRPr dirty="0"/>
          </a:p>
        </p:txBody>
      </p:sp>
      <p:sp>
        <p:nvSpPr>
          <p:cNvPr id="101" name="Google Shape;101;p5"/>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3-2-1</a:t>
            </a:r>
            <a:endParaRPr/>
          </a:p>
        </p:txBody>
      </p:sp>
      <p:pic>
        <p:nvPicPr>
          <p:cNvPr id="102" name="Google Shape;102;p5"/>
          <p:cNvPicPr preferRelativeResize="0"/>
          <p:nvPr/>
        </p:nvPicPr>
        <p:blipFill rotWithShape="1">
          <a:blip r:embed="rId3">
            <a:alphaModFix/>
          </a:blip>
          <a:srcRect/>
          <a:stretch/>
        </p:blipFill>
        <p:spPr>
          <a:xfrm>
            <a:off x="7282200" y="1316897"/>
            <a:ext cx="1709400" cy="1709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3"/>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p>
            <a:pPr marL="0" lvl="0" indent="0" algn="l" rtl="0">
              <a:lnSpc>
                <a:spcPct val="100000"/>
              </a:lnSpc>
              <a:spcBef>
                <a:spcPts val="0"/>
              </a:spcBef>
              <a:spcAft>
                <a:spcPts val="0"/>
              </a:spcAft>
              <a:buClr>
                <a:srgbClr val="FFFFFF"/>
              </a:buClr>
              <a:buSzPts val="5000"/>
              <a:buFont typeface="Calibri"/>
              <a:buNone/>
            </a:pPr>
            <a:r>
              <a:rPr lang="en-US"/>
              <a:t>Essential Questions</a:t>
            </a:r>
            <a:endParaRPr/>
          </a:p>
        </p:txBody>
      </p:sp>
      <p:sp>
        <p:nvSpPr>
          <p:cNvPr id="108" name="Google Shape;108;p3"/>
          <p:cNvSpPr txBox="1">
            <a:spLocks noGrp="1"/>
          </p:cNvSpPr>
          <p:nvPr>
            <p:ph type="body" idx="1"/>
          </p:nvPr>
        </p:nvSpPr>
        <p:spPr>
          <a:xfrm>
            <a:off x="530352" y="2028497"/>
            <a:ext cx="7772400" cy="1950719"/>
          </a:xfrm>
          <a:prstGeom prst="rect">
            <a:avLst/>
          </a:prstGeom>
          <a:noFill/>
          <a:ln>
            <a:noFill/>
          </a:ln>
        </p:spPr>
        <p:txBody>
          <a:bodyPr spcFirstLastPara="1" wrap="square" lIns="45700" tIns="45700" rIns="45700" bIns="45700" anchor="t" anchorCtr="0">
            <a:normAutofit/>
          </a:bodyPr>
          <a:lstStyle/>
          <a:p>
            <a:pPr marL="457200" lvl="0" indent="-393700" algn="l" rtl="0">
              <a:lnSpc>
                <a:spcPct val="100000"/>
              </a:lnSpc>
              <a:spcBef>
                <a:spcPts val="0"/>
              </a:spcBef>
              <a:spcAft>
                <a:spcPts val="0"/>
              </a:spcAft>
              <a:buSzPts val="2600"/>
              <a:buChar char="•"/>
            </a:pPr>
            <a:r>
              <a:rPr lang="en-US"/>
              <a:t>What are team norms we can create that will ensure that this book study is a success? </a:t>
            </a:r>
            <a:endParaRPr/>
          </a:p>
          <a:p>
            <a:pPr marL="457200" lvl="0" indent="-393700" algn="l" rtl="0">
              <a:lnSpc>
                <a:spcPct val="100000"/>
              </a:lnSpc>
              <a:spcBef>
                <a:spcPts val="0"/>
              </a:spcBef>
              <a:spcAft>
                <a:spcPts val="0"/>
              </a:spcAft>
              <a:buSzPts val="2600"/>
              <a:buChar char="•"/>
            </a:pPr>
            <a:r>
              <a:rPr lang="en-US"/>
              <a:t>How should we enforce those norms?</a:t>
            </a:r>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4"/>
          <p:cNvSpPr txBox="1">
            <a:spLocks noGrp="1"/>
          </p:cNvSpPr>
          <p:nvPr>
            <p:ph type="title"/>
          </p:nvPr>
        </p:nvSpPr>
        <p:spPr>
          <a:xfrm>
            <a:off x="527300" y="454152"/>
            <a:ext cx="7772400" cy="1021842"/>
          </a:xfrm>
          <a:prstGeom prst="rect">
            <a:avLst/>
          </a:prstGeom>
          <a:noFill/>
          <a:ln>
            <a:noFill/>
          </a:ln>
        </p:spPr>
        <p:txBody>
          <a:bodyPr spcFirstLastPara="1" wrap="square" lIns="0" tIns="0" rIns="0" bIns="0" anchor="b" anchorCtr="0">
            <a:noAutofit/>
          </a:bodyPr>
          <a:lstStyle/>
          <a:p>
            <a:pPr marL="0" lvl="0" indent="0" algn="l" rtl="0">
              <a:lnSpc>
                <a:spcPct val="100000"/>
              </a:lnSpc>
              <a:spcBef>
                <a:spcPts val="0"/>
              </a:spcBef>
              <a:spcAft>
                <a:spcPts val="0"/>
              </a:spcAft>
              <a:buClr>
                <a:srgbClr val="FFFFFF"/>
              </a:buClr>
              <a:buSzPts val="5000"/>
              <a:buFont typeface="Calibri"/>
              <a:buNone/>
            </a:pPr>
            <a:r>
              <a:rPr lang="en-US" dirty="0"/>
              <a:t>Activity Objectives</a:t>
            </a:r>
            <a:endParaRPr dirty="0"/>
          </a:p>
        </p:txBody>
      </p:sp>
      <p:sp>
        <p:nvSpPr>
          <p:cNvPr id="114" name="Google Shape;114;p4"/>
          <p:cNvSpPr txBox="1">
            <a:spLocks noGrp="1"/>
          </p:cNvSpPr>
          <p:nvPr>
            <p:ph type="body" idx="1"/>
          </p:nvPr>
        </p:nvSpPr>
        <p:spPr>
          <a:xfrm>
            <a:off x="559300" y="1691949"/>
            <a:ext cx="7772400" cy="2510700"/>
          </a:xfrm>
          <a:prstGeom prst="rect">
            <a:avLst/>
          </a:prstGeom>
          <a:noFill/>
          <a:ln>
            <a:noFill/>
          </a:ln>
        </p:spPr>
        <p:txBody>
          <a:bodyPr spcFirstLastPara="1" wrap="square" lIns="45700" tIns="45700" rIns="45700" bIns="45700" anchor="t" anchorCtr="0">
            <a:normAutofit fontScale="92500"/>
          </a:bodyPr>
          <a:lstStyle/>
          <a:p>
            <a:pPr marL="457200" lvl="0" indent="-393700" algn="l" rtl="0">
              <a:lnSpc>
                <a:spcPct val="100000"/>
              </a:lnSpc>
              <a:spcBef>
                <a:spcPts val="0"/>
              </a:spcBef>
              <a:spcAft>
                <a:spcPts val="0"/>
              </a:spcAft>
              <a:buSzPts val="2600"/>
              <a:buChar char="•"/>
            </a:pPr>
            <a:r>
              <a:rPr lang="en-US" dirty="0"/>
              <a:t>Reflect on instances in which you have collaborated successfully with others as well as when collaboration has been ineffective.</a:t>
            </a:r>
            <a:endParaRPr dirty="0"/>
          </a:p>
          <a:p>
            <a:pPr marL="457200" lvl="0" indent="-393700" algn="l" rtl="0">
              <a:lnSpc>
                <a:spcPct val="100000"/>
              </a:lnSpc>
              <a:spcBef>
                <a:spcPts val="0"/>
              </a:spcBef>
              <a:spcAft>
                <a:spcPts val="0"/>
              </a:spcAft>
              <a:buSzPts val="2600"/>
              <a:buChar char="•"/>
            </a:pPr>
            <a:r>
              <a:rPr lang="en-US" dirty="0"/>
              <a:t>Collaborate to establish norms that can be used over the course of the book study.</a:t>
            </a:r>
            <a:endParaRPr dirty="0"/>
          </a:p>
          <a:p>
            <a:pPr marL="457200" lvl="0" indent="-393700" algn="l" rtl="0">
              <a:lnSpc>
                <a:spcPct val="100000"/>
              </a:lnSpc>
              <a:spcBef>
                <a:spcPts val="0"/>
              </a:spcBef>
              <a:spcAft>
                <a:spcPts val="0"/>
              </a:spcAft>
              <a:buSzPts val="2600"/>
              <a:buChar char="•"/>
            </a:pPr>
            <a:r>
              <a:rPr lang="en-US" dirty="0"/>
              <a:t>Determine how these norms can be enforced during the book study.</a:t>
            </a:r>
            <a:endParaRPr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g2bd674b7734_0_2"/>
          <p:cNvSpPr txBox="1">
            <a:spLocks noGrp="1"/>
          </p:cNvSpPr>
          <p:nvPr>
            <p:ph type="body" idx="1"/>
          </p:nvPr>
        </p:nvSpPr>
        <p:spPr>
          <a:xfrm>
            <a:off x="457212" y="1169650"/>
            <a:ext cx="5467500" cy="3434100"/>
          </a:xfrm>
          <a:prstGeom prst="rect">
            <a:avLst/>
          </a:prstGeom>
          <a:noFill/>
          <a:ln>
            <a:noFill/>
          </a:ln>
        </p:spPr>
        <p:txBody>
          <a:bodyPr spcFirstLastPara="1" wrap="square" lIns="91425" tIns="45700" rIns="91425" bIns="45700" anchor="t" anchorCtr="0">
            <a:noAutofit/>
          </a:bodyPr>
          <a:lstStyle/>
          <a:p>
            <a:pPr marL="457200" lvl="0" indent="-393700" algn="l" rtl="0">
              <a:lnSpc>
                <a:spcPct val="100000"/>
              </a:lnSpc>
              <a:spcBef>
                <a:spcPts val="520"/>
              </a:spcBef>
              <a:spcAft>
                <a:spcPts val="0"/>
              </a:spcAft>
              <a:buSzPts val="2600"/>
              <a:buChar char="•"/>
            </a:pPr>
            <a:r>
              <a:rPr lang="en-US" sz="2400" dirty="0"/>
              <a:t>Take 2 yellow sticky notes and write on each a reason why you have collaborated successfully when working in groups in the past.</a:t>
            </a:r>
            <a:endParaRPr sz="2400" dirty="0"/>
          </a:p>
          <a:p>
            <a:pPr marL="457200" lvl="0" indent="-393700" algn="l" rtl="0">
              <a:lnSpc>
                <a:spcPct val="100000"/>
              </a:lnSpc>
              <a:spcBef>
                <a:spcPts val="0"/>
              </a:spcBef>
              <a:spcAft>
                <a:spcPts val="0"/>
              </a:spcAft>
              <a:buSzPts val="2600"/>
              <a:buChar char="•"/>
            </a:pPr>
            <a:r>
              <a:rPr lang="en-US" sz="2400" dirty="0"/>
              <a:t>Take 2 blue sticky notes and write on each a pet peeve/behavior that reduces your productivity and/or hinders personal relationships when working with groups.</a:t>
            </a:r>
            <a:endParaRPr sz="2400" dirty="0"/>
          </a:p>
        </p:txBody>
      </p:sp>
      <p:sp>
        <p:nvSpPr>
          <p:cNvPr id="120" name="Google Shape;120;g2bd674b7734_0_2"/>
          <p:cNvSpPr txBox="1">
            <a:spLocks noGrp="1"/>
          </p:cNvSpPr>
          <p:nvPr>
            <p:ph type="title"/>
          </p:nvPr>
        </p:nvSpPr>
        <p:spPr>
          <a:xfrm>
            <a:off x="374650" y="135797"/>
            <a:ext cx="8229600" cy="8574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SzPts val="3600"/>
              <a:buNone/>
            </a:pPr>
            <a:r>
              <a:rPr lang="en-US" dirty="0"/>
              <a:t>Affinity Process (Part 1)</a:t>
            </a:r>
            <a:endParaRPr dirty="0"/>
          </a:p>
        </p:txBody>
      </p:sp>
      <p:pic>
        <p:nvPicPr>
          <p:cNvPr id="121" name="Google Shape;121;g2bd674b7734_0_2"/>
          <p:cNvPicPr preferRelativeResize="0"/>
          <p:nvPr/>
        </p:nvPicPr>
        <p:blipFill rotWithShape="1">
          <a:blip r:embed="rId3">
            <a:alphaModFix/>
          </a:blip>
          <a:srcRect/>
          <a:stretch/>
        </p:blipFill>
        <p:spPr>
          <a:xfrm>
            <a:off x="6029313" y="1433500"/>
            <a:ext cx="2657475" cy="227647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g2bd674b7734_0_8"/>
          <p:cNvSpPr txBox="1">
            <a:spLocks noGrp="1"/>
          </p:cNvSpPr>
          <p:nvPr>
            <p:ph type="title"/>
          </p:nvPr>
        </p:nvSpPr>
        <p:spPr>
          <a:xfrm>
            <a:off x="457200" y="275875"/>
            <a:ext cx="8229600" cy="8574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SzPts val="3600"/>
              <a:buNone/>
            </a:pPr>
            <a:r>
              <a:rPr lang="en-US" dirty="0"/>
              <a:t>Affinity Process (Part 2)</a:t>
            </a:r>
            <a:endParaRPr dirty="0"/>
          </a:p>
        </p:txBody>
      </p:sp>
      <p:sp>
        <p:nvSpPr>
          <p:cNvPr id="127" name="Google Shape;127;g2bd674b7734_0_8"/>
          <p:cNvSpPr txBox="1">
            <a:spLocks noGrp="1"/>
          </p:cNvSpPr>
          <p:nvPr>
            <p:ph type="body" idx="1"/>
          </p:nvPr>
        </p:nvSpPr>
        <p:spPr>
          <a:xfrm>
            <a:off x="457200" y="1309350"/>
            <a:ext cx="5703300" cy="3434100"/>
          </a:xfrm>
          <a:prstGeom prst="rect">
            <a:avLst/>
          </a:prstGeom>
          <a:noFill/>
          <a:ln>
            <a:noFill/>
          </a:ln>
        </p:spPr>
        <p:txBody>
          <a:bodyPr spcFirstLastPara="1" wrap="square" lIns="91425" tIns="45700" rIns="91425" bIns="45700" anchor="t" anchorCtr="0">
            <a:normAutofit/>
          </a:bodyPr>
          <a:lstStyle/>
          <a:p>
            <a:pPr marL="457200" lvl="0" indent="-393700" algn="l" rtl="0">
              <a:lnSpc>
                <a:spcPct val="100000"/>
              </a:lnSpc>
              <a:spcBef>
                <a:spcPts val="520"/>
              </a:spcBef>
              <a:spcAft>
                <a:spcPts val="0"/>
              </a:spcAft>
              <a:buSzPts val="2600"/>
              <a:buChar char="•"/>
            </a:pPr>
            <a:r>
              <a:rPr lang="en-US" sz="2400" dirty="0"/>
              <a:t>With your group, arrange the sticky notes on the table or a nearby wall.</a:t>
            </a:r>
            <a:endParaRPr sz="2400" dirty="0"/>
          </a:p>
          <a:p>
            <a:pPr marL="457200" lvl="0" indent="-393700" algn="l" rtl="0">
              <a:lnSpc>
                <a:spcPct val="100000"/>
              </a:lnSpc>
              <a:spcBef>
                <a:spcPts val="0"/>
              </a:spcBef>
              <a:spcAft>
                <a:spcPts val="0"/>
              </a:spcAft>
              <a:buSzPts val="2600"/>
              <a:buChar char="•"/>
            </a:pPr>
            <a:r>
              <a:rPr lang="en-US" sz="2400" dirty="0"/>
              <a:t>Identify some broad categories into which the positive and negative behaviors can be grouped (theming and coding).</a:t>
            </a:r>
            <a:endParaRPr sz="2400" dirty="0"/>
          </a:p>
        </p:txBody>
      </p:sp>
      <p:pic>
        <p:nvPicPr>
          <p:cNvPr id="128" name="Google Shape;128;g2bd674b7734_0_8"/>
          <p:cNvPicPr preferRelativeResize="0"/>
          <p:nvPr/>
        </p:nvPicPr>
        <p:blipFill rotWithShape="1">
          <a:blip r:embed="rId3">
            <a:alphaModFix/>
          </a:blip>
          <a:srcRect/>
          <a:stretch/>
        </p:blipFill>
        <p:spPr>
          <a:xfrm>
            <a:off x="6080113" y="1084250"/>
            <a:ext cx="2657475" cy="227647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g2bd674b7734_0_16"/>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SzPts val="3600"/>
              <a:buNone/>
            </a:pPr>
            <a:r>
              <a:rPr lang="en-US"/>
              <a:t>Affinity Process (Part 3)</a:t>
            </a:r>
            <a:endParaRPr/>
          </a:p>
        </p:txBody>
      </p:sp>
      <p:pic>
        <p:nvPicPr>
          <p:cNvPr id="134" name="Google Shape;134;g2bd674b7734_0_16"/>
          <p:cNvPicPr preferRelativeResize="0"/>
          <p:nvPr/>
        </p:nvPicPr>
        <p:blipFill rotWithShape="1">
          <a:blip r:embed="rId3">
            <a:alphaModFix/>
          </a:blip>
          <a:srcRect/>
          <a:stretch/>
        </p:blipFill>
        <p:spPr>
          <a:xfrm>
            <a:off x="6029325" y="1389350"/>
            <a:ext cx="2657475" cy="2276475"/>
          </a:xfrm>
          <a:prstGeom prst="rect">
            <a:avLst/>
          </a:prstGeom>
          <a:noFill/>
          <a:ln>
            <a:noFill/>
          </a:ln>
        </p:spPr>
      </p:pic>
      <p:sp>
        <p:nvSpPr>
          <p:cNvPr id="135" name="Google Shape;135;g2bd674b7734_0_16"/>
          <p:cNvSpPr txBox="1">
            <a:spLocks noGrp="1"/>
          </p:cNvSpPr>
          <p:nvPr>
            <p:ph type="body" idx="1"/>
          </p:nvPr>
        </p:nvSpPr>
        <p:spPr>
          <a:xfrm>
            <a:off x="457113" y="1353800"/>
            <a:ext cx="5572200" cy="3053100"/>
          </a:xfrm>
          <a:prstGeom prst="rect">
            <a:avLst/>
          </a:prstGeom>
          <a:noFill/>
          <a:ln>
            <a:noFill/>
          </a:ln>
        </p:spPr>
        <p:txBody>
          <a:bodyPr spcFirstLastPara="1" wrap="square" lIns="91425" tIns="45700" rIns="91425" bIns="45700" anchor="t" anchorCtr="0">
            <a:normAutofit/>
          </a:bodyPr>
          <a:lstStyle/>
          <a:p>
            <a:pPr marL="457200" lvl="0" indent="-393700" algn="l" rtl="0">
              <a:lnSpc>
                <a:spcPct val="100000"/>
              </a:lnSpc>
              <a:spcBef>
                <a:spcPts val="520"/>
              </a:spcBef>
              <a:spcAft>
                <a:spcPts val="0"/>
              </a:spcAft>
              <a:buSzPts val="2600"/>
              <a:buChar char="•"/>
            </a:pPr>
            <a:r>
              <a:rPr lang="en-US" sz="2400" dirty="0"/>
              <a:t>Review the categories with your groups and discuss what you see.</a:t>
            </a:r>
            <a:endParaRPr sz="2400" dirty="0"/>
          </a:p>
          <a:p>
            <a:pPr marL="457200" lvl="0" indent="-393700" algn="l" rtl="0">
              <a:lnSpc>
                <a:spcPct val="100000"/>
              </a:lnSpc>
              <a:spcBef>
                <a:spcPts val="0"/>
              </a:spcBef>
              <a:spcAft>
                <a:spcPts val="0"/>
              </a:spcAft>
              <a:buSzPts val="2600"/>
              <a:buChar char="•"/>
            </a:pPr>
            <a:r>
              <a:rPr lang="en-US" sz="2400" dirty="0"/>
              <a:t>Take turns justifying your reasons for grouping the sticky notes as you did.</a:t>
            </a:r>
            <a:endParaRPr sz="2400" dirty="0"/>
          </a:p>
          <a:p>
            <a:pPr marL="457200" lvl="0" indent="-393700" algn="l" rtl="0">
              <a:lnSpc>
                <a:spcPct val="100000"/>
              </a:lnSpc>
              <a:spcBef>
                <a:spcPts val="0"/>
              </a:spcBef>
              <a:spcAft>
                <a:spcPts val="0"/>
              </a:spcAft>
              <a:buSzPts val="2600"/>
              <a:buChar char="•"/>
            </a:pPr>
            <a:r>
              <a:rPr lang="en-US" sz="2400" dirty="0"/>
              <a:t>If you feel it’s necessary, rearrange the sticky notes.</a:t>
            </a:r>
            <a:endParaRPr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g2bd674b7734_0_24"/>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SzPts val="3600"/>
              <a:buNone/>
            </a:pPr>
            <a:r>
              <a:rPr lang="en-US"/>
              <a:t>Affinity Process (Part 4)</a:t>
            </a:r>
            <a:endParaRPr/>
          </a:p>
        </p:txBody>
      </p:sp>
      <p:sp>
        <p:nvSpPr>
          <p:cNvPr id="141" name="Google Shape;141;g2bd674b7734_0_24"/>
          <p:cNvSpPr txBox="1">
            <a:spLocks noGrp="1"/>
          </p:cNvSpPr>
          <p:nvPr>
            <p:ph type="body" idx="1"/>
          </p:nvPr>
        </p:nvSpPr>
        <p:spPr>
          <a:xfrm>
            <a:off x="457200" y="1309350"/>
            <a:ext cx="5776800" cy="3434100"/>
          </a:xfrm>
          <a:prstGeom prst="rect">
            <a:avLst/>
          </a:prstGeom>
          <a:noFill/>
          <a:ln>
            <a:noFill/>
          </a:ln>
        </p:spPr>
        <p:txBody>
          <a:bodyPr spcFirstLastPara="1" wrap="square" lIns="91425" tIns="45700" rIns="91425" bIns="45700" anchor="t" anchorCtr="0">
            <a:normAutofit/>
          </a:bodyPr>
          <a:lstStyle/>
          <a:p>
            <a:pPr marL="457200" lvl="0" indent="-393699" algn="l" rtl="0">
              <a:lnSpc>
                <a:spcPct val="100000"/>
              </a:lnSpc>
              <a:spcBef>
                <a:spcPts val="520"/>
              </a:spcBef>
              <a:spcAft>
                <a:spcPts val="0"/>
              </a:spcAft>
              <a:buSzPts val="2600"/>
              <a:buChar char="•"/>
            </a:pPr>
            <a:r>
              <a:rPr lang="en-US" sz="2400" dirty="0"/>
              <a:t>Use your affinity maps to come to a group consensus of 3-5 norms for the larger book study group.</a:t>
            </a:r>
            <a:endParaRPr sz="2400" dirty="0"/>
          </a:p>
          <a:p>
            <a:pPr marL="457200" lvl="0" indent="-393699" algn="l" rtl="0">
              <a:lnSpc>
                <a:spcPct val="100000"/>
              </a:lnSpc>
              <a:spcBef>
                <a:spcPts val="0"/>
              </a:spcBef>
              <a:spcAft>
                <a:spcPts val="0"/>
              </a:spcAft>
              <a:buSzPts val="2600"/>
              <a:buChar char="•"/>
            </a:pPr>
            <a:r>
              <a:rPr lang="en-US" sz="2400" dirty="0"/>
              <a:t>Write these on sticky notes and be prepared to share them with the larger group.</a:t>
            </a:r>
            <a:endParaRPr sz="2400" dirty="0"/>
          </a:p>
        </p:txBody>
      </p:sp>
      <p:pic>
        <p:nvPicPr>
          <p:cNvPr id="142" name="Google Shape;142;g2bd674b7734_0_24"/>
          <p:cNvPicPr preferRelativeResize="0"/>
          <p:nvPr/>
        </p:nvPicPr>
        <p:blipFill rotWithShape="1">
          <a:blip r:embed="rId3">
            <a:alphaModFix/>
          </a:blip>
          <a:srcRect/>
          <a:stretch/>
        </p:blipFill>
        <p:spPr>
          <a:xfrm>
            <a:off x="6029313" y="1433500"/>
            <a:ext cx="2657475" cy="2276475"/>
          </a:xfrm>
          <a:prstGeom prst="rect">
            <a:avLst/>
          </a:prstGeom>
          <a:noFill/>
          <a:ln>
            <a:noFill/>
          </a:ln>
        </p:spPr>
      </p:pic>
    </p:spTree>
  </p:cSld>
  <p:clrMapOvr>
    <a:masterClrMapping/>
  </p:clrMapOvr>
</p:sld>
</file>

<file path=ppt/theme/theme1.xml><?xml version="1.0" encoding="utf-8"?>
<a:theme xmlns:a="http://schemas.openxmlformats.org/drawingml/2006/main" name="LEARN theme">
  <a:themeElements>
    <a:clrScheme name="LEARN Colors">
      <a:dk1>
        <a:srgbClr val="000000"/>
      </a:dk1>
      <a:lt1>
        <a:srgbClr val="FFFFFF"/>
      </a:lt1>
      <a:dk2>
        <a:srgbClr val="626262"/>
      </a:dk2>
      <a:lt2>
        <a:srgbClr val="E0EBF5"/>
      </a:lt2>
      <a:accent1>
        <a:srgbClr val="DCBA25"/>
      </a:accent1>
      <a:accent2>
        <a:srgbClr val="3E5C61"/>
      </a:accent2>
      <a:accent3>
        <a:srgbClr val="999967"/>
      </a:accent3>
      <a:accent4>
        <a:srgbClr val="991B1E"/>
      </a:accent4>
      <a:accent5>
        <a:srgbClr val="C1C1C1"/>
      </a:accent5>
      <a:accent6>
        <a:srgbClr val="7D1619"/>
      </a:accent6>
      <a:hlink>
        <a:srgbClr val="BED7D3"/>
      </a:hlink>
      <a:folHlink>
        <a:srgbClr val="7C7C5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EARN theme">
  <a:themeElements>
    <a:clrScheme name="LEARN Colors">
      <a:dk1>
        <a:srgbClr val="000000"/>
      </a:dk1>
      <a:lt1>
        <a:srgbClr val="FFFFFF"/>
      </a:lt1>
      <a:dk2>
        <a:srgbClr val="626262"/>
      </a:dk2>
      <a:lt2>
        <a:srgbClr val="E0EBF5"/>
      </a:lt2>
      <a:accent1>
        <a:srgbClr val="DCBA25"/>
      </a:accent1>
      <a:accent2>
        <a:srgbClr val="3E5C61"/>
      </a:accent2>
      <a:accent3>
        <a:srgbClr val="999967"/>
      </a:accent3>
      <a:accent4>
        <a:srgbClr val="991B1E"/>
      </a:accent4>
      <a:accent5>
        <a:srgbClr val="C1C1C1"/>
      </a:accent5>
      <a:accent6>
        <a:srgbClr val="7D1619"/>
      </a:accent6>
      <a:hlink>
        <a:srgbClr val="BED7D3"/>
      </a:hlink>
      <a:folHlink>
        <a:srgbClr val="7C7C5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TotalTime>
  <Words>796</Words>
  <Application>Microsoft Office PowerPoint</Application>
  <PresentationFormat>On-screen Show (16:9)</PresentationFormat>
  <Paragraphs>59</Paragraphs>
  <Slides>14</Slides>
  <Notes>14</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14</vt:i4>
      </vt:variant>
    </vt:vector>
  </HeadingPairs>
  <TitlesOfParts>
    <vt:vector size="20" baseType="lpstr">
      <vt:lpstr>Arial</vt:lpstr>
      <vt:lpstr>Calibri</vt:lpstr>
      <vt:lpstr>Noto Sans Symbols</vt:lpstr>
      <vt:lpstr>Wingdings</vt:lpstr>
      <vt:lpstr>LEARN theme</vt:lpstr>
      <vt:lpstr>LEARN theme</vt:lpstr>
      <vt:lpstr>PowerPoint Presentation</vt:lpstr>
      <vt:lpstr>Establishing Norms</vt:lpstr>
      <vt:lpstr>3-2-1</vt:lpstr>
      <vt:lpstr>Essential Questions</vt:lpstr>
      <vt:lpstr>Activity Objectives</vt:lpstr>
      <vt:lpstr>Affinity Process (Part 1)</vt:lpstr>
      <vt:lpstr>Affinity Process (Part 2)</vt:lpstr>
      <vt:lpstr>Affinity Process (Part 3)</vt:lpstr>
      <vt:lpstr>Affinity Process (Part 4)</vt:lpstr>
      <vt:lpstr>Affinity Process (Part 5)</vt:lpstr>
      <vt:lpstr>Affinity Process (Part 6)</vt:lpstr>
      <vt:lpstr>Proposing Norms</vt:lpstr>
      <vt:lpstr>Examples of Visual Cues</vt:lpstr>
      <vt:lpstr>Examples of Verbal Cues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Eike, Michell L.</dc:creator>
  <cp:lastModifiedBy>McLeod Porter, Delma</cp:lastModifiedBy>
  <cp:revision>2</cp:revision>
  <dcterms:created xsi:type="dcterms:W3CDTF">2021-08-30T12:17:31Z</dcterms:created>
  <dcterms:modified xsi:type="dcterms:W3CDTF">2024-08-12T16:22:36Z</dcterms:modified>
</cp:coreProperties>
</file>