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444" y="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d0082b3ca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" name="Google Shape;30;g2d0082b3ca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d0082b3ca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g2d0082b3ca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70812b682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70812b682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70812b682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70812b682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70812b682b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70812b682b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70812b682b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70812b682b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ctrTitle"/>
          </p:nvPr>
        </p:nvSpPr>
        <p:spPr>
          <a:xfrm>
            <a:off x="3640508" y="1475625"/>
            <a:ext cx="5079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>
            <a:off x="3640503" y="3565175"/>
            <a:ext cx="5079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/Presenters/Quote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16894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Char char="●"/>
              <a:defRPr sz="5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/>
          </p:nvPr>
        </p:nvSpPr>
        <p:spPr>
          <a:xfrm>
            <a:off x="311700" y="1328475"/>
            <a:ext cx="8520600" cy="22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Calibri"/>
              <a:buChar char="•"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tx">
  <p:cSld name="TITLE_AND_BOD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1284800" y="1284325"/>
            <a:ext cx="751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2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1304675" y="1152475"/>
            <a:ext cx="4522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304675" y="4071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●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○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Char char="■"/>
              <a:defRPr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2"/>
          </p:nvPr>
        </p:nvSpPr>
        <p:spPr>
          <a:xfrm>
            <a:off x="5019600" y="1152475"/>
            <a:ext cx="4522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  <a:defRPr sz="26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○"/>
              <a:defRPr sz="26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93700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■"/>
              <a:defRPr sz="26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ctrTitle"/>
          </p:nvPr>
        </p:nvSpPr>
        <p:spPr>
          <a:xfrm>
            <a:off x="3640508" y="1475625"/>
            <a:ext cx="5079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Fiction in the Facts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855825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Directions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title" idx="2"/>
          </p:nvPr>
        </p:nvSpPr>
        <p:spPr>
          <a:xfrm>
            <a:off x="311700" y="1328475"/>
            <a:ext cx="8520600" cy="227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arenR"/>
            </a:pPr>
            <a:r>
              <a:rPr lang="en"/>
              <a:t>On each of the following slides, you will find three statements relating to a particular E in the 5E model.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arenR"/>
            </a:pPr>
            <a:r>
              <a:rPr lang="en"/>
              <a:t>Drag a star next to the statement you believe to be false.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arenR"/>
            </a:pPr>
            <a:r>
              <a:rPr lang="en"/>
              <a:t>Be prepared to share your reasoning.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Engage</a:t>
            </a:r>
            <a:endParaRPr/>
          </a:p>
        </p:txBody>
      </p:sp>
      <p:sp>
        <p:nvSpPr>
          <p:cNvPr id="39" name="Google Shape;39;p8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Students’ curiosity and interest is piqued through initial activities.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produce work demonstrating their learning.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ask questions for students to open up their learning.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Explore</a:t>
            </a:r>
            <a:endParaRPr/>
          </a:p>
        </p:txBody>
      </p:sp>
      <p:sp>
        <p:nvSpPr>
          <p:cNvPr id="65" name="Google Shape;65;p9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actively gather and synthesize new information.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encourage participation of all students.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give direct instruction on new information.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Explain</a:t>
            </a:r>
            <a:endParaRPr/>
          </a:p>
        </p:txBody>
      </p:sp>
      <p:sp>
        <p:nvSpPr>
          <p:cNvPr id="91" name="Google Shape;91;p10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connect ideas and prior understandings.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often lead students to a deeper understanding.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check their work with a rubric or criteria.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Extend</a:t>
            </a:r>
            <a:endParaRPr/>
          </a:p>
        </p:txBody>
      </p:sp>
      <p:sp>
        <p:nvSpPr>
          <p:cNvPr id="117" name="Google Shape;117;p11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read articles and watch videos to gain new knowledge.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give students opportunities to apply knowledge to new learning.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guide students to consider alternative explanations.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>
            <a:spLocks noGrp="1"/>
          </p:cNvSpPr>
          <p:nvPr>
            <p:ph type="title"/>
          </p:nvPr>
        </p:nvSpPr>
        <p:spPr>
          <a:xfrm>
            <a:off x="1284800" y="407150"/>
            <a:ext cx="7518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Evaluate</a:t>
            </a:r>
            <a:endParaRPr/>
          </a:p>
        </p:txBody>
      </p:sp>
      <p:sp>
        <p:nvSpPr>
          <p:cNvPr id="143" name="Google Shape;143;p12"/>
          <p:cNvSpPr txBox="1"/>
          <p:nvPr/>
        </p:nvSpPr>
        <p:spPr>
          <a:xfrm>
            <a:off x="1314875" y="1322625"/>
            <a:ext cx="7216500" cy="26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demonstrate their deeper understanding of the concept or skill.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Teachers allow students to assess or reflect upon their own learning.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Font typeface="Calibri"/>
              <a:buChar char="●"/>
            </a:pPr>
            <a:r>
              <a:rPr lang="en" sz="2600">
                <a:latin typeface="Calibri"/>
                <a:ea typeface="Calibri"/>
                <a:cs typeface="Calibri"/>
                <a:sym typeface="Calibri"/>
              </a:rPr>
              <a:t>Students participate in game-based learning activities to apply their knowledge.</a:t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194</Words>
  <Application>Microsoft Office PowerPoint</Application>
  <PresentationFormat>On-screen Show (16:9)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Fiction in the Facts</vt:lpstr>
      <vt:lpstr>Directions</vt:lpstr>
      <vt:lpstr>Engage</vt:lpstr>
      <vt:lpstr>Explore</vt:lpstr>
      <vt:lpstr>Explain</vt:lpstr>
      <vt:lpstr>Extend</vt:lpstr>
      <vt:lpstr>Evaluate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Bracken, Pam</cp:lastModifiedBy>
  <cp:revision>1</cp:revision>
  <dcterms:modified xsi:type="dcterms:W3CDTF">2024-07-15T17:49:51Z</dcterms:modified>
</cp:coreProperties>
</file>