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Merriweather Sans" pitchFamily="2" charset="77"/>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D27172-5803-4448-925E-4EC0CB31F402}">
  <a:tblStyle styleId="{C5D27172-5803-4448-925E-4EC0CB31F4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150" d="100"/>
          <a:sy n="150" d="100"/>
        </p:scale>
        <p:origin x="712"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7CB6BE32-8160-4460-AF0B-BE9290B8ED9F}"/>
    <pc:docChg chg="modSld">
      <pc:chgData name="Bracken, Pam" userId="f3aa402d-8a3c-4841-b939-af5e5b41e404" providerId="ADAL" clId="{7CB6BE32-8160-4460-AF0B-BE9290B8ED9F}" dt="2024-07-15T20:31:13.771" v="30" actId="20577"/>
      <pc:docMkLst>
        <pc:docMk/>
      </pc:docMkLst>
      <pc:sldChg chg="modNotesTx">
        <pc:chgData name="Bracken, Pam" userId="f3aa402d-8a3c-4841-b939-af5e5b41e404" providerId="ADAL" clId="{7CB6BE32-8160-4460-AF0B-BE9290B8ED9F}" dt="2024-07-15T20:27:23.922" v="7" actId="20577"/>
        <pc:sldMkLst>
          <pc:docMk/>
          <pc:sldMk cId="0" sldId="257"/>
        </pc:sldMkLst>
      </pc:sldChg>
      <pc:sldChg chg="modNotesTx">
        <pc:chgData name="Bracken, Pam" userId="f3aa402d-8a3c-4841-b939-af5e5b41e404" providerId="ADAL" clId="{7CB6BE32-8160-4460-AF0B-BE9290B8ED9F}" dt="2024-07-15T20:27:30.475" v="8" actId="20577"/>
        <pc:sldMkLst>
          <pc:docMk/>
          <pc:sldMk cId="0" sldId="258"/>
        </pc:sldMkLst>
      </pc:sldChg>
      <pc:sldChg chg="modNotesTx">
        <pc:chgData name="Bracken, Pam" userId="f3aa402d-8a3c-4841-b939-af5e5b41e404" providerId="ADAL" clId="{7CB6BE32-8160-4460-AF0B-BE9290B8ED9F}" dt="2024-07-15T20:27:47.704" v="10" actId="20577"/>
        <pc:sldMkLst>
          <pc:docMk/>
          <pc:sldMk cId="0" sldId="260"/>
        </pc:sldMkLst>
      </pc:sldChg>
      <pc:sldChg chg="modNotesTx">
        <pc:chgData name="Bracken, Pam" userId="f3aa402d-8a3c-4841-b939-af5e5b41e404" providerId="ADAL" clId="{7CB6BE32-8160-4460-AF0B-BE9290B8ED9F}" dt="2024-07-15T20:27:53.496" v="11" actId="20577"/>
        <pc:sldMkLst>
          <pc:docMk/>
          <pc:sldMk cId="0" sldId="261"/>
        </pc:sldMkLst>
      </pc:sldChg>
      <pc:sldChg chg="modNotesTx">
        <pc:chgData name="Bracken, Pam" userId="f3aa402d-8a3c-4841-b939-af5e5b41e404" providerId="ADAL" clId="{7CB6BE32-8160-4460-AF0B-BE9290B8ED9F}" dt="2024-07-15T20:28:01.097" v="12" actId="20577"/>
        <pc:sldMkLst>
          <pc:docMk/>
          <pc:sldMk cId="0" sldId="262"/>
        </pc:sldMkLst>
      </pc:sldChg>
      <pc:sldChg chg="modNotesTx">
        <pc:chgData name="Bracken, Pam" userId="f3aa402d-8a3c-4841-b939-af5e5b41e404" providerId="ADAL" clId="{7CB6BE32-8160-4460-AF0B-BE9290B8ED9F}" dt="2024-07-15T20:28:26.467" v="14" actId="20577"/>
        <pc:sldMkLst>
          <pc:docMk/>
          <pc:sldMk cId="0" sldId="263"/>
        </pc:sldMkLst>
      </pc:sldChg>
      <pc:sldChg chg="modNotesTx">
        <pc:chgData name="Bracken, Pam" userId="f3aa402d-8a3c-4841-b939-af5e5b41e404" providerId="ADAL" clId="{7CB6BE32-8160-4460-AF0B-BE9290B8ED9F}" dt="2024-07-15T20:28:33.657" v="15" actId="20577"/>
        <pc:sldMkLst>
          <pc:docMk/>
          <pc:sldMk cId="0" sldId="264"/>
        </pc:sldMkLst>
      </pc:sldChg>
      <pc:sldChg chg="modSp mod modNotesTx">
        <pc:chgData name="Bracken, Pam" userId="f3aa402d-8a3c-4841-b939-af5e5b41e404" providerId="ADAL" clId="{7CB6BE32-8160-4460-AF0B-BE9290B8ED9F}" dt="2024-07-15T20:28:41.388" v="16" actId="20577"/>
        <pc:sldMkLst>
          <pc:docMk/>
          <pc:sldMk cId="0" sldId="265"/>
        </pc:sldMkLst>
        <pc:spChg chg="mod">
          <ac:chgData name="Bracken, Pam" userId="f3aa402d-8a3c-4841-b939-af5e5b41e404" providerId="ADAL" clId="{7CB6BE32-8160-4460-AF0B-BE9290B8ED9F}" dt="2024-07-15T17:05:46.023" v="0" actId="1076"/>
          <ac:spMkLst>
            <pc:docMk/>
            <pc:sldMk cId="0" sldId="265"/>
            <ac:spMk id="121" creationId="{00000000-0000-0000-0000-000000000000}"/>
          </ac:spMkLst>
        </pc:spChg>
      </pc:sldChg>
      <pc:sldChg chg="modNotesTx">
        <pc:chgData name="Bracken, Pam" userId="f3aa402d-8a3c-4841-b939-af5e5b41e404" providerId="ADAL" clId="{7CB6BE32-8160-4460-AF0B-BE9290B8ED9F}" dt="2024-07-15T20:28:49.499" v="18" actId="20577"/>
        <pc:sldMkLst>
          <pc:docMk/>
          <pc:sldMk cId="0" sldId="266"/>
        </pc:sldMkLst>
      </pc:sldChg>
      <pc:sldChg chg="modNotesTx">
        <pc:chgData name="Bracken, Pam" userId="f3aa402d-8a3c-4841-b939-af5e5b41e404" providerId="ADAL" clId="{7CB6BE32-8160-4460-AF0B-BE9290B8ED9F}" dt="2024-07-15T20:28:57.954" v="19" actId="20577"/>
        <pc:sldMkLst>
          <pc:docMk/>
          <pc:sldMk cId="0" sldId="268"/>
        </pc:sldMkLst>
      </pc:sldChg>
      <pc:sldChg chg="modSp mod modNotesTx">
        <pc:chgData name="Bracken, Pam" userId="f3aa402d-8a3c-4841-b939-af5e5b41e404" providerId="ADAL" clId="{7CB6BE32-8160-4460-AF0B-BE9290B8ED9F}" dt="2024-07-15T20:29:06.925" v="21" actId="20577"/>
        <pc:sldMkLst>
          <pc:docMk/>
          <pc:sldMk cId="0" sldId="269"/>
        </pc:sldMkLst>
        <pc:spChg chg="mod">
          <ac:chgData name="Bracken, Pam" userId="f3aa402d-8a3c-4841-b939-af5e5b41e404" providerId="ADAL" clId="{7CB6BE32-8160-4460-AF0B-BE9290B8ED9F}" dt="2024-07-15T17:06:50.954" v="4" actId="20577"/>
          <ac:spMkLst>
            <pc:docMk/>
            <pc:sldMk cId="0" sldId="269"/>
            <ac:spMk id="148" creationId="{00000000-0000-0000-0000-000000000000}"/>
          </ac:spMkLst>
        </pc:spChg>
      </pc:sldChg>
      <pc:sldChg chg="modNotesTx">
        <pc:chgData name="Bracken, Pam" userId="f3aa402d-8a3c-4841-b939-af5e5b41e404" providerId="ADAL" clId="{7CB6BE32-8160-4460-AF0B-BE9290B8ED9F}" dt="2024-07-15T20:29:15.273" v="23" actId="20577"/>
        <pc:sldMkLst>
          <pc:docMk/>
          <pc:sldMk cId="0" sldId="270"/>
        </pc:sldMkLst>
      </pc:sldChg>
      <pc:sldChg chg="modSp mod modNotesTx">
        <pc:chgData name="Bracken, Pam" userId="f3aa402d-8a3c-4841-b939-af5e5b41e404" providerId="ADAL" clId="{7CB6BE32-8160-4460-AF0B-BE9290B8ED9F}" dt="2024-07-15T20:30:35.271" v="25" actId="20577"/>
        <pc:sldMkLst>
          <pc:docMk/>
          <pc:sldMk cId="0" sldId="271"/>
        </pc:sldMkLst>
        <pc:spChg chg="mod">
          <ac:chgData name="Bracken, Pam" userId="f3aa402d-8a3c-4841-b939-af5e5b41e404" providerId="ADAL" clId="{7CB6BE32-8160-4460-AF0B-BE9290B8ED9F}" dt="2024-07-15T17:07:22.878" v="6" actId="20577"/>
          <ac:spMkLst>
            <pc:docMk/>
            <pc:sldMk cId="0" sldId="271"/>
            <ac:spMk id="162" creationId="{00000000-0000-0000-0000-000000000000}"/>
          </ac:spMkLst>
        </pc:spChg>
      </pc:sldChg>
      <pc:sldChg chg="modNotesTx">
        <pc:chgData name="Bracken, Pam" userId="f3aa402d-8a3c-4841-b939-af5e5b41e404" providerId="ADAL" clId="{7CB6BE32-8160-4460-AF0B-BE9290B8ED9F}" dt="2024-07-15T20:30:41.526" v="26" actId="20577"/>
        <pc:sldMkLst>
          <pc:docMk/>
          <pc:sldMk cId="0" sldId="272"/>
        </pc:sldMkLst>
      </pc:sldChg>
      <pc:sldChg chg="modNotesTx">
        <pc:chgData name="Bracken, Pam" userId="f3aa402d-8a3c-4841-b939-af5e5b41e404" providerId="ADAL" clId="{7CB6BE32-8160-4460-AF0B-BE9290B8ED9F}" dt="2024-07-15T20:30:59.238" v="27" actId="20577"/>
        <pc:sldMkLst>
          <pc:docMk/>
          <pc:sldMk cId="0" sldId="280"/>
        </pc:sldMkLst>
      </pc:sldChg>
      <pc:sldChg chg="modNotesTx">
        <pc:chgData name="Bracken, Pam" userId="f3aa402d-8a3c-4841-b939-af5e5b41e404" providerId="ADAL" clId="{7CB6BE32-8160-4460-AF0B-BE9290B8ED9F}" dt="2024-07-15T20:31:08.477" v="29" actId="20577"/>
        <pc:sldMkLst>
          <pc:docMk/>
          <pc:sldMk cId="0" sldId="281"/>
        </pc:sldMkLst>
      </pc:sldChg>
      <pc:sldChg chg="modNotesTx">
        <pc:chgData name="Bracken, Pam" userId="f3aa402d-8a3c-4841-b939-af5e5b41e404" providerId="ADAL" clId="{7CB6BE32-8160-4460-AF0B-BE9290B8ED9F}" dt="2024-07-15T20:31:13.771" v="30" actId="20577"/>
        <pc:sldMkLst>
          <pc:docMk/>
          <pc:sldMk cId="0" sldId="282"/>
        </pc:sldMkLst>
      </pc:sldChg>
    </pc:docChg>
  </pc:docChgLst>
  <pc:docChgLst>
    <pc:chgData name="Bracken, Pam" userId="f3aa402d-8a3c-4841-b939-af5e5b41e404" providerId="ADAL" clId="{94346C11-1062-4205-BFE9-81181E585AE2}"/>
    <pc:docChg chg="delSld">
      <pc:chgData name="Bracken, Pam" userId="f3aa402d-8a3c-4841-b939-af5e5b41e404" providerId="ADAL" clId="{94346C11-1062-4205-BFE9-81181E585AE2}" dt="2024-08-02T13:21:09.528" v="0" actId="2696"/>
      <pc:docMkLst>
        <pc:docMk/>
      </pc:docMkLst>
      <pc:sldChg chg="del">
        <pc:chgData name="Bracken, Pam" userId="f3aa402d-8a3c-4841-b939-af5e5b41e404" providerId="ADAL" clId="{94346C11-1062-4205-BFE9-81181E585AE2}" dt="2024-08-02T13:21:09.528" v="0" actId="2696"/>
        <pc:sldMkLst>
          <pc:docMk/>
          <pc:sldMk cId="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imer.k20center.ou.ed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youtu.be/9gy-1Z2Sa-c?si=fK21CHcK4DKbD50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Gregorylincolnloghouse.jp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earn.k20center.ou.edu/strategy/12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sley.edu/article/empowering-students-the-5e-model-explained" TargetMode="External"/><Relationship Id="rId7" Type="http://schemas.openxmlformats.org/officeDocument/2006/relationships/hyperlink" Target="https://learn.k20center.ou.edu/tech-tool/218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edutopia.org/article/how-use-5e-model-your-science-classroom/" TargetMode="External"/><Relationship Id="rId5" Type="http://schemas.openxmlformats.org/officeDocument/2006/relationships/hyperlink" Target="https://www.hmhco.com/blog/5e-instructional-model" TargetMode="External"/><Relationship Id="rId4" Type="http://schemas.openxmlformats.org/officeDocument/2006/relationships/hyperlink" Target="https://nearpod.com/blog/5e-lesson-pla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mer.k20center.ou.edu/"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youtu.be/9gy-1Z2Sa-c?si=fK21CHcK4DKbD50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349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ntimeter.com/app/presentation/bl3wi7pbuqoo9unrgdfbrgq78mmfcikh/16urgzxjsa1e/edi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learn.k20center.ou.edu/tech-tool/64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2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James</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Day 1: 8am–3pm</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8:00–11:30…Together</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11:30–12:30…Lunch</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12:30–3:00..…Tracks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Day 2: 8am–3pm</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8:00–11:30…GBL &amp; Tracks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30 min GBL</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10 min Break after GBL</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11:30–12:30…Lunch</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12:30–3:00..…Tracks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Day 3: 8am–11:30am</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8:00–11:30…AI Session</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  9:30–11:00…Reflect/Debrief</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11:00–11:30…CS time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162f93be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d162f93be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Fiction in the facts. Strategies. </a:t>
            </a:r>
            <a:r>
              <a:rPr lang="en" sz="1400" u="sng" dirty="0">
                <a:solidFill>
                  <a:schemeClr val="hlink"/>
                </a:solidFill>
                <a:latin typeface="Calibri"/>
                <a:ea typeface="Calibri"/>
                <a:cs typeface="Calibri"/>
                <a:sym typeface="Calibri"/>
                <a:hlinkClick r:id="rId3"/>
              </a:rPr>
              <a:t>https://learn.k20center.ou.edu/strategy/60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Explain that these are all taken from different snapshots, none are incorrect, they are just in the wrong spot.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1a4f93ac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1a4f93ac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Fiction in the facts. Strategies. </a:t>
            </a:r>
            <a:r>
              <a:rPr lang="en" sz="1400" u="sng" dirty="0">
                <a:solidFill>
                  <a:schemeClr val="hlink"/>
                </a:solidFill>
                <a:latin typeface="Calibri"/>
                <a:ea typeface="Calibri"/>
                <a:cs typeface="Calibri"/>
                <a:sym typeface="Calibri"/>
                <a:hlinkClick r:id="rId3"/>
              </a:rPr>
              <a:t>https://learn.k20center.ou.edu/strategy/60</a:t>
            </a:r>
            <a:endParaRPr sz="1400" dirty="0">
              <a:solidFill>
                <a:srgbClr val="292929"/>
              </a:solidFill>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endParaRPr sz="1400" dirty="0">
              <a:solidFill>
                <a:srgbClr val="292929"/>
              </a:solidFill>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Have participants (2-3) to a poster and then select someone to share out. Summary of their posters, which is correct and why, where would the other two go.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6c647e5f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6c647e5f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Online Timer Option: </a:t>
            </a:r>
            <a:r>
              <a:rPr lang="en" sz="1600" u="sng">
                <a:solidFill>
                  <a:schemeClr val="hlink"/>
                </a:solidFill>
                <a:latin typeface="Calibri"/>
                <a:ea typeface="Calibri"/>
                <a:cs typeface="Calibri"/>
                <a:sym typeface="Calibri"/>
                <a:hlinkClick r:id="rId3"/>
              </a:rPr>
              <a:t>https://timer.k20center.ou.edu/</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K20 Center. (2021, September 21). K20 Center 10 minute timer. [Video]. YouTube. </a:t>
            </a:r>
            <a:r>
              <a:rPr lang="en" sz="16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https://youtu.be/9gy-1Z2Sa-c?si=fK21CHcK4DKbD50m</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d162f93be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d162f93be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Synectics. Strategies. </a:t>
            </a:r>
            <a:r>
              <a:rPr lang="en" sz="1400" u="sng" dirty="0">
                <a:solidFill>
                  <a:schemeClr val="hlink"/>
                </a:solidFill>
                <a:latin typeface="Calibri"/>
                <a:ea typeface="Calibri"/>
                <a:cs typeface="Calibri"/>
                <a:sym typeface="Calibri"/>
                <a:hlinkClick r:id="rId3"/>
              </a:rPr>
              <a:t>https://learn.k20center.ou.edu/strategy/120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d1a4f93ac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d1a4f93ac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Participants will do synectics on 5 different sticky notes different then friends and then place them on the posters </a:t>
            </a:r>
            <a:endParaRPr sz="1200" dirty="0">
              <a:solidFill>
                <a:srgbClr val="292929"/>
              </a:solidFill>
              <a:latin typeface="Calibri"/>
              <a:ea typeface="Calibri"/>
              <a:cs typeface="Calibri"/>
              <a:sym typeface="Calibri"/>
            </a:endParaRPr>
          </a:p>
          <a:p>
            <a:pPr marL="0" lvl="0" indent="0" algn="l" rtl="0">
              <a:spcBef>
                <a:spcPts val="0"/>
              </a:spcBef>
              <a:spcAft>
                <a:spcPts val="0"/>
              </a:spcAft>
              <a:buNone/>
            </a:pPr>
            <a:endParaRPr sz="1200" dirty="0">
              <a:solidFill>
                <a:srgbClr val="292929"/>
              </a:solidFill>
              <a:latin typeface="Calibri"/>
              <a:ea typeface="Calibri"/>
              <a:cs typeface="Calibri"/>
              <a:sym typeface="Calibri"/>
            </a:endParaRPr>
          </a:p>
          <a:p>
            <a:pPr marL="0" lvl="0" indent="0" algn="l" rtl="0">
              <a:spcBef>
                <a:spcPts val="0"/>
              </a:spcBef>
              <a:spcAft>
                <a:spcPts val="0"/>
              </a:spcAft>
              <a:buNone/>
            </a:pPr>
            <a:r>
              <a:rPr lang="en" sz="1200" dirty="0">
                <a:solidFill>
                  <a:srgbClr val="292929"/>
                </a:solidFill>
                <a:latin typeface="Calibri"/>
                <a:ea typeface="Calibri"/>
                <a:cs typeface="Calibri"/>
                <a:sym typeface="Calibri"/>
              </a:rPr>
              <a:t>Hesoto. (2011, September 16). </a:t>
            </a:r>
            <a:r>
              <a:rPr lang="en" sz="1200" i="1" dirty="0">
                <a:solidFill>
                  <a:srgbClr val="292929"/>
                </a:solidFill>
                <a:latin typeface="Calibri"/>
                <a:ea typeface="Calibri"/>
                <a:cs typeface="Calibri"/>
                <a:sym typeface="Calibri"/>
              </a:rPr>
              <a:t>Gregory Lincoln log house</a:t>
            </a:r>
            <a:r>
              <a:rPr lang="en" sz="1200" dirty="0">
                <a:solidFill>
                  <a:srgbClr val="292929"/>
                </a:solidFill>
                <a:latin typeface="Calibri"/>
                <a:ea typeface="Calibri"/>
                <a:cs typeface="Calibri"/>
                <a:sym typeface="Calibri"/>
              </a:rPr>
              <a:t> [Image]. Wikimedia Commons. </a:t>
            </a:r>
            <a:r>
              <a:rPr lang="en" sz="1200" u="sng" dirty="0">
                <a:solidFill>
                  <a:schemeClr val="hlink"/>
                </a:solidFill>
                <a:latin typeface="Calibri"/>
                <a:ea typeface="Calibri"/>
                <a:cs typeface="Calibri"/>
                <a:sym typeface="Calibri"/>
                <a:hlinkClick r:id="rId3"/>
              </a:rPr>
              <a:t>https://commons.wikimedia.org/wiki/File:Gregorylincolnloghouse.jpg</a:t>
            </a:r>
            <a:endParaRPr dirty="0"/>
          </a:p>
          <a:p>
            <a:pPr marL="0" lvl="0" indent="0" algn="l" rtl="0">
              <a:spcBef>
                <a:spcPts val="0"/>
              </a:spcBef>
              <a:spcAft>
                <a:spcPts val="0"/>
              </a:spcAft>
              <a:buNone/>
            </a:pPr>
            <a:endParaRPr dirty="0"/>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Synectics. Strategies. </a:t>
            </a:r>
            <a:r>
              <a:rPr lang="en" sz="1400" u="sng" dirty="0">
                <a:solidFill>
                  <a:schemeClr val="hlink"/>
                </a:solidFill>
                <a:latin typeface="Calibri"/>
                <a:ea typeface="Calibri"/>
                <a:cs typeface="Calibri"/>
                <a:sym typeface="Calibri"/>
                <a:hlinkClick r:id="rId4"/>
              </a:rPr>
              <a:t>https://learn.k20center.ou.edu/strategy/120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162f93be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162f93be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Gallery walk / carousel. Strategies. </a:t>
            </a:r>
            <a:r>
              <a:rPr lang="en" sz="1400" u="sng" dirty="0">
                <a:solidFill>
                  <a:schemeClr val="hlink"/>
                </a:solidFill>
                <a:latin typeface="Calibri"/>
                <a:ea typeface="Calibri"/>
                <a:cs typeface="Calibri"/>
                <a:sym typeface="Calibri"/>
                <a:hlinkClick r:id="rId3"/>
              </a:rPr>
              <a:t>https://learn.k20center.ou.edu/strategy/118</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162f93be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162f93be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Jigsaw/Wakelet different sources for participants to read and discuss? What stands out? What is different from your existing perceptions? Each table is assigned an article to read and analyze (jigsaw), share out.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5275" algn="l" rtl="0">
              <a:lnSpc>
                <a:spcPct val="115000"/>
              </a:lnSpc>
              <a:spcBef>
                <a:spcPts val="1100"/>
              </a:spcBef>
              <a:spcAft>
                <a:spcPts val="0"/>
              </a:spcAft>
              <a:buClr>
                <a:srgbClr val="991B1E"/>
              </a:buClr>
              <a:buSzPts val="1050"/>
              <a:buChar char="•"/>
            </a:pPr>
            <a:r>
              <a:rPr lang="en" sz="1050" u="sng" dirty="0">
                <a:solidFill>
                  <a:srgbClr val="7D1619"/>
                </a:solidFill>
                <a:hlinkClick r:id="rId3">
                  <a:extLst>
                    <a:ext uri="{A12FA001-AC4F-418D-AE19-62706E023703}">
                      <ahyp:hlinkClr xmlns:ahyp="http://schemas.microsoft.com/office/drawing/2018/hyperlinkcolor" val="tx"/>
                    </a:ext>
                  </a:extLst>
                </a:hlinkClick>
              </a:rPr>
              <a:t>https://lesley.edu/article/empowering-students-the-5e-model-explained</a:t>
            </a:r>
            <a:endParaRPr sz="1050" u="sng" dirty="0">
              <a:solidFill>
                <a:srgbClr val="7D1619"/>
              </a:solidFill>
            </a:endParaRPr>
          </a:p>
          <a:p>
            <a:pPr marL="457200" lvl="0" indent="-295275" algn="l" rtl="0">
              <a:lnSpc>
                <a:spcPct val="115000"/>
              </a:lnSpc>
              <a:spcBef>
                <a:spcPts val="0"/>
              </a:spcBef>
              <a:spcAft>
                <a:spcPts val="0"/>
              </a:spcAft>
              <a:buClr>
                <a:srgbClr val="991B1E"/>
              </a:buClr>
              <a:buSzPts val="1050"/>
              <a:buChar char="•"/>
            </a:pPr>
            <a:r>
              <a:rPr lang="en" sz="1050" u="sng" dirty="0">
                <a:solidFill>
                  <a:srgbClr val="7D1619"/>
                </a:solidFill>
                <a:hlinkClick r:id="rId4">
                  <a:extLst>
                    <a:ext uri="{A12FA001-AC4F-418D-AE19-62706E023703}">
                      <ahyp:hlinkClr xmlns:ahyp="http://schemas.microsoft.com/office/drawing/2018/hyperlinkcolor" val="tx"/>
                    </a:ext>
                  </a:extLst>
                </a:hlinkClick>
              </a:rPr>
              <a:t>https://nearpod.com/blog/5e-lesson-plan/</a:t>
            </a:r>
            <a:endParaRPr sz="1050" dirty="0">
              <a:solidFill>
                <a:srgbClr val="7D1619"/>
              </a:solidFill>
            </a:endParaRPr>
          </a:p>
          <a:p>
            <a:pPr marL="457200" lvl="0" indent="-298450" algn="l" rtl="0">
              <a:lnSpc>
                <a:spcPct val="115000"/>
              </a:lnSpc>
              <a:spcBef>
                <a:spcPts val="0"/>
              </a:spcBef>
              <a:spcAft>
                <a:spcPts val="0"/>
              </a:spcAft>
              <a:buClr>
                <a:srgbClr val="991B1E"/>
              </a:buClr>
              <a:buSzPts val="1100"/>
              <a:buChar char="•"/>
            </a:pPr>
            <a:r>
              <a:rPr lang="en" u="sng" dirty="0">
                <a:solidFill>
                  <a:srgbClr val="7D1619"/>
                </a:solidFill>
                <a:hlinkClick r:id="rId5">
                  <a:extLst>
                    <a:ext uri="{A12FA001-AC4F-418D-AE19-62706E023703}">
                      <ahyp:hlinkClr xmlns:ahyp="http://schemas.microsoft.com/office/drawing/2018/hyperlinkcolor" val="tx"/>
                    </a:ext>
                  </a:extLst>
                </a:hlinkClick>
              </a:rPr>
              <a:t>https://www.hmhco.com/blog/5e-instructional-model</a:t>
            </a:r>
            <a:endParaRPr sz="1050" dirty="0">
              <a:solidFill>
                <a:srgbClr val="7D1619"/>
              </a:solidFill>
            </a:endParaRPr>
          </a:p>
          <a:p>
            <a:pPr marL="457200" lvl="0" indent="-298450" algn="l" rtl="0">
              <a:lnSpc>
                <a:spcPct val="115000"/>
              </a:lnSpc>
              <a:spcBef>
                <a:spcPts val="0"/>
              </a:spcBef>
              <a:spcAft>
                <a:spcPts val="0"/>
              </a:spcAft>
              <a:buClr>
                <a:srgbClr val="991B1E"/>
              </a:buClr>
              <a:buSzPts val="1100"/>
              <a:buChar char="•"/>
            </a:pPr>
            <a:r>
              <a:rPr lang="en" u="sng" dirty="0">
                <a:solidFill>
                  <a:srgbClr val="7D1619"/>
                </a:solidFill>
                <a:hlinkClick r:id="rId6">
                  <a:extLst>
                    <a:ext uri="{A12FA001-AC4F-418D-AE19-62706E023703}">
                      <ahyp:hlinkClr xmlns:ahyp="http://schemas.microsoft.com/office/drawing/2018/hyperlinkcolor" val="tx"/>
                    </a:ext>
                  </a:extLst>
                </a:hlinkClick>
              </a:rPr>
              <a:t>https://www.edutopia.org/article/how-use-5e-model-your-science-classroom/</a:t>
            </a:r>
            <a:endParaRPr sz="2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Wakelet. Tech Tools. </a:t>
            </a:r>
            <a:r>
              <a:rPr lang="en" sz="1400" u="sng" dirty="0">
                <a:solidFill>
                  <a:schemeClr val="hlink"/>
                </a:solidFill>
                <a:latin typeface="Calibri"/>
                <a:ea typeface="Calibri"/>
                <a:cs typeface="Calibri"/>
                <a:sym typeface="Calibri"/>
                <a:hlinkClick r:id="rId7"/>
              </a:rPr>
              <a:t>https://learn.k20center.ou.edu/tech-tool/2180</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1a4f93acb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1a4f93acb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Show video and talk up the K20 YouTube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2d823a3a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72d823a3a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2d823a3a3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2d823a3a3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0082b3c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0082b3c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2d823a3a3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2d823a3a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2d823a3a3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2d823a3a3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2d823a3a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72d823a3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1a4f93acb_4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1a4f93acb_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Online Timer Option: </a:t>
            </a:r>
            <a:r>
              <a:rPr lang="en" sz="1600" u="sng">
                <a:solidFill>
                  <a:schemeClr val="hlink"/>
                </a:solidFill>
                <a:latin typeface="Calibri"/>
                <a:ea typeface="Calibri"/>
                <a:cs typeface="Calibri"/>
                <a:sym typeface="Calibri"/>
                <a:hlinkClick r:id="rId3"/>
              </a:rPr>
              <a:t>https://timer.k20center.ou.edu/</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K20 Center. (2021, September 21). K20 Center 10 minute timer. [Video]. YouTube. </a:t>
            </a:r>
            <a:r>
              <a:rPr lang="en" sz="1600" u="sng">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https://youtu.be/9gy-1Z2Sa-c?si=fK21CHcK4DKbD50m</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1a4f93acb_4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1a4f93acb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Margaret Create (X) different lessons using Magic School; have participants evaluate them using rubric.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520"/>
              </a:spcBef>
              <a:spcAft>
                <a:spcPts val="0"/>
              </a:spcAft>
              <a:buClr>
                <a:schemeClr val="dk1"/>
              </a:buClr>
              <a:buSzPts val="1100"/>
              <a:buFont typeface="Arial"/>
              <a:buNone/>
            </a:pPr>
            <a:r>
              <a:rPr lang="en" sz="1000">
                <a:solidFill>
                  <a:schemeClr val="dk1"/>
                </a:solidFill>
                <a:latin typeface="Calibri"/>
                <a:ea typeface="Calibri"/>
                <a:cs typeface="Calibri"/>
                <a:sym typeface="Calibri"/>
              </a:rPr>
              <a:t>Magic School AI Create 5E Lessons and then critique them against the Authenticity Rubric </a:t>
            </a: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 sz="1000">
                <a:solidFill>
                  <a:schemeClr val="dk1"/>
                </a:solidFill>
                <a:latin typeface="Calibri"/>
                <a:ea typeface="Calibri"/>
                <a:cs typeface="Calibri"/>
                <a:sym typeface="Calibri"/>
              </a:rPr>
              <a:t>WE create lessons on Magic school, participants will use those lessons using the critique the bot strategy and compare to published learn lessons using Authentic charts. </a:t>
            </a:r>
            <a:endParaRPr sz="1000">
              <a:solidFill>
                <a:schemeClr val="dk1"/>
              </a:solidFill>
              <a:latin typeface="Calibri"/>
              <a:ea typeface="Calibri"/>
              <a:cs typeface="Calibri"/>
              <a:sym typeface="Calibri"/>
            </a:endParaRPr>
          </a:p>
          <a:p>
            <a:pPr marL="0" lvl="0" indent="0" algn="l" rtl="0">
              <a:spcBef>
                <a:spcPts val="315"/>
              </a:spcBef>
              <a:spcAft>
                <a:spcPts val="0"/>
              </a:spcAft>
              <a:buClr>
                <a:schemeClr val="dk1"/>
              </a:buClr>
              <a:buSzPts val="1100"/>
              <a:buFont typeface="Arial"/>
              <a:buNone/>
            </a:pPr>
            <a:r>
              <a:rPr lang="en" sz="1000">
                <a:solidFill>
                  <a:schemeClr val="dk1"/>
                </a:solidFill>
                <a:latin typeface="Calibri"/>
                <a:ea typeface="Calibri"/>
                <a:cs typeface="Calibri"/>
                <a:sym typeface="Calibri"/>
              </a:rPr>
              <a:t>Mention later language matters, these were not great because of what we entered.</a:t>
            </a: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 sz="1000">
                <a:solidFill>
                  <a:schemeClr val="dk1"/>
                </a:solidFill>
                <a:latin typeface="Calibri"/>
                <a:ea typeface="Calibri"/>
                <a:cs typeface="Calibri"/>
                <a:sym typeface="Calibri"/>
              </a:rPr>
              <a:t>Strategy to debrief </a:t>
            </a: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r>
              <a:rPr lang="en" sz="1000">
                <a:solidFill>
                  <a:schemeClr val="dk1"/>
                </a:solidFill>
                <a:latin typeface="Calibri"/>
                <a:ea typeface="Calibri"/>
                <a:cs typeface="Calibri"/>
                <a:sym typeface="Calibri"/>
              </a:rPr>
              <a:t>Snapshot for CDP, look for things that match on the chart, flag anything that looks wrong. Star thing</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K20 Center. (n.d.). Categorical highlighting. Strategies. </a:t>
            </a:r>
            <a:r>
              <a:rPr lang="en" u="sng">
                <a:solidFill>
                  <a:schemeClr val="hlink"/>
                </a:solidFill>
                <a:hlinkClick r:id="rId3"/>
              </a:rPr>
              <a:t>https://learn.k20center.ou.edu/strategy/192</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d1a4f93acb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d1a4f93acb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reveal that the snapshots were AI generated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K20 Center. (n.d.). Critique the bot. Strategies. </a:t>
            </a:r>
            <a:r>
              <a:rPr lang="en" u="sng" dirty="0">
                <a:solidFill>
                  <a:schemeClr val="hlink"/>
                </a:solidFill>
                <a:hlinkClick r:id="rId3"/>
              </a:rPr>
              <a:t>https://learn.k20center.ou.edu/strategy/3491</a:t>
            </a:r>
            <a:r>
              <a:rPr lang="en" dirty="0"/>
              <a: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d1a4f93acb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d1a4f93acb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https://www.mentimeter.com/app/presentation/bl3wi7pbuqoo9unrgdfbrgq78mmfcikh/16urgzxjsa1e/edit</a:t>
            </a:r>
            <a:endParaRPr dirty="0"/>
          </a:p>
          <a:p>
            <a:pPr marL="0" lvl="0" indent="0" algn="l" rtl="0">
              <a:spcBef>
                <a:spcPts val="0"/>
              </a:spcBef>
              <a:spcAft>
                <a:spcPts val="0"/>
              </a:spcAft>
              <a:buNone/>
            </a:pPr>
            <a:endParaRPr dirty="0"/>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Mentimeter. Tech Tools. </a:t>
            </a:r>
            <a:r>
              <a:rPr lang="en" sz="1400" u="sng" dirty="0">
                <a:solidFill>
                  <a:schemeClr val="hlink"/>
                </a:solidFill>
                <a:latin typeface="Calibri"/>
                <a:ea typeface="Calibri"/>
                <a:cs typeface="Calibri"/>
                <a:sym typeface="Calibri"/>
                <a:hlinkClick r:id="rId4"/>
              </a:rPr>
              <a:t>https://learn.k20center.ou.edu/tech-tool/645</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d162f93be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d162f93be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As we mentioned in our introductions, we represent the three GU grants at the K20 Center, and we thank you for representing these grants as well.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As you can see from these descriptions, K20 has the privilege of working with schools from all over the state.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All three grants belong to the GU family, which is a federal grant that aims to increase PSE and CCR in public schools.</a:t>
            </a:r>
            <a:endParaRPr dirty="0">
              <a:solidFill>
                <a:schemeClr val="dk1"/>
              </a:solidFill>
            </a:endParaRPr>
          </a:p>
          <a:p>
            <a:pPr marL="45720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7e79f3278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2e7e79f3278_1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page 9 in booklet</a:t>
            </a:r>
            <a:endParaRPr/>
          </a:p>
          <a:p>
            <a:pPr marL="0" lvl="0" indent="0" algn="l" rtl="0">
              <a:spcBef>
                <a:spcPts val="0"/>
              </a:spcBef>
              <a:spcAft>
                <a:spcPts val="0"/>
              </a:spcAft>
              <a:buNone/>
            </a:pPr>
            <a:r>
              <a:rPr lang="en">
                <a:solidFill>
                  <a:srgbClr val="292929"/>
                </a:solidFill>
                <a:highlight>
                  <a:srgbClr val="FFFFFF"/>
                </a:highlight>
                <a:latin typeface="Open Sans"/>
                <a:ea typeface="Open Sans"/>
                <a:cs typeface="Open Sans"/>
                <a:sym typeface="Open Sans"/>
              </a:rPr>
              <a:t>LIFE stands for Learning and Investigating Future Education.</a:t>
            </a:r>
            <a:endParaRPr/>
          </a:p>
        </p:txBody>
      </p:sp>
      <p:sp>
        <p:nvSpPr>
          <p:cNvPr id="83" name="Google Shape;83;g2e7e79f3278_1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d162f93b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d162f93b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Ask for a few participants to share out, focus on name, where they teach, what grade/subject.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162f93be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d162f93be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520"/>
              </a:spcBef>
              <a:spcAft>
                <a:spcPts val="0"/>
              </a:spcAft>
              <a:buClr>
                <a:srgbClr val="292929"/>
              </a:buClr>
              <a:buSzPts val="1400"/>
              <a:buFont typeface="Calibri"/>
              <a:buChar char="●"/>
            </a:pPr>
            <a:r>
              <a:rPr lang="en" sz="1400" dirty="0">
                <a:solidFill>
                  <a:srgbClr val="292929"/>
                </a:solidFill>
                <a:latin typeface="Calibri"/>
                <a:ea typeface="Calibri"/>
                <a:cs typeface="Calibri"/>
                <a:sym typeface="Calibri"/>
              </a:rPr>
              <a:t>Students pair up by setting up "appointment times" with their classmates. </a:t>
            </a:r>
            <a:endParaRPr sz="1400" dirty="0">
              <a:solidFill>
                <a:srgbClr val="292929"/>
              </a:solidFill>
              <a:latin typeface="Calibri"/>
              <a:ea typeface="Calibri"/>
              <a:cs typeface="Calibri"/>
              <a:sym typeface="Calibri"/>
            </a:endParaRPr>
          </a:p>
          <a:p>
            <a:pPr marL="457200" lvl="0" indent="-317500" algn="l" rtl="0">
              <a:spcBef>
                <a:spcPts val="0"/>
              </a:spcBef>
              <a:spcAft>
                <a:spcPts val="0"/>
              </a:spcAft>
              <a:buClr>
                <a:srgbClr val="292929"/>
              </a:buClr>
              <a:buSzPts val="1400"/>
              <a:buFont typeface="Calibri"/>
              <a:buChar char="●"/>
            </a:pPr>
            <a:r>
              <a:rPr lang="en" sz="1400" dirty="0">
                <a:solidFill>
                  <a:srgbClr val="292929"/>
                </a:solidFill>
                <a:latin typeface="Calibri"/>
                <a:ea typeface="Calibri"/>
                <a:cs typeface="Calibri"/>
                <a:sym typeface="Calibri"/>
              </a:rPr>
              <a:t>The activity below uses only four "appointment times," but it can be altered to have more or fewer. </a:t>
            </a:r>
            <a:endParaRPr sz="1400" dirty="0">
              <a:solidFill>
                <a:srgbClr val="292929"/>
              </a:solidFill>
              <a:latin typeface="Calibri"/>
              <a:ea typeface="Calibri"/>
              <a:cs typeface="Calibri"/>
              <a:sym typeface="Calibri"/>
            </a:endParaRPr>
          </a:p>
          <a:p>
            <a:pPr marL="457200" lvl="0" indent="-317500" algn="l" rtl="0">
              <a:spcBef>
                <a:spcPts val="0"/>
              </a:spcBef>
              <a:spcAft>
                <a:spcPts val="0"/>
              </a:spcAft>
              <a:buClr>
                <a:srgbClr val="292929"/>
              </a:buClr>
              <a:buSzPts val="1400"/>
              <a:buFont typeface="Calibri"/>
              <a:buChar char="●"/>
            </a:pPr>
            <a:r>
              <a:rPr lang="en" sz="1400" dirty="0">
                <a:solidFill>
                  <a:srgbClr val="292929"/>
                </a:solidFill>
                <a:latin typeface="Calibri"/>
                <a:ea typeface="Calibri"/>
                <a:cs typeface="Calibri"/>
                <a:sym typeface="Calibri"/>
              </a:rPr>
              <a:t>Another way to use this strategy is to have students store their clocks after the activity and use them to pair students more easily in the future.</a:t>
            </a:r>
            <a:endParaRPr sz="1400" dirty="0">
              <a:solidFill>
                <a:srgbClr val="292929"/>
              </a:solidFill>
              <a:latin typeface="Calibri"/>
              <a:ea typeface="Calibri"/>
              <a:cs typeface="Calibri"/>
              <a:sym typeface="Calibri"/>
            </a:endParaRPr>
          </a:p>
          <a:p>
            <a:pPr marL="0" lvl="0" indent="0" algn="l" rtl="0">
              <a:spcBef>
                <a:spcPts val="520"/>
              </a:spcBef>
              <a:spcAft>
                <a:spcPts val="0"/>
              </a:spcAft>
              <a:buNone/>
            </a:pPr>
            <a:endParaRPr sz="1400" dirty="0">
              <a:solidFill>
                <a:srgbClr val="292929"/>
              </a:solidFill>
              <a:latin typeface="Calibri"/>
              <a:ea typeface="Calibri"/>
              <a:cs typeface="Calibri"/>
              <a:sym typeface="Calibri"/>
            </a:endParaRPr>
          </a:p>
          <a:p>
            <a:pPr marL="0" lvl="0" indent="0" algn="l" rtl="0">
              <a:spcBef>
                <a:spcPts val="520"/>
              </a:spcBef>
              <a:spcAft>
                <a:spcPts val="0"/>
              </a:spcAft>
              <a:buNone/>
            </a:pPr>
            <a:r>
              <a:rPr lang="en" sz="1400" dirty="0">
                <a:solidFill>
                  <a:srgbClr val="292929"/>
                </a:solidFill>
                <a:latin typeface="Calibri"/>
                <a:ea typeface="Calibri"/>
                <a:cs typeface="Calibri"/>
                <a:sym typeface="Calibri"/>
              </a:rPr>
              <a:t>K20 Center. (n.d.). Appointment clocks. Strategies. </a:t>
            </a:r>
            <a:r>
              <a:rPr lang="en" sz="1400" u="sng" dirty="0">
                <a:solidFill>
                  <a:schemeClr val="hlink"/>
                </a:solidFill>
                <a:latin typeface="Calibri"/>
                <a:ea typeface="Calibri"/>
                <a:cs typeface="Calibri"/>
                <a:sym typeface="Calibri"/>
                <a:hlinkClick r:id="rId3"/>
              </a:rPr>
              <a:t>https://learn.k20center.ou.edu/strategy/124</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d162f93be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d162f93be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You can only be one person’s partner for each time of day!!!! Don’t lose this, we will be using this over the next three days </a:t>
            </a:r>
            <a:endParaRPr sz="1400" dirty="0">
              <a:solidFill>
                <a:srgbClr val="29292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dirty="0">
                <a:solidFill>
                  <a:schemeClr val="dk1"/>
                </a:solidFill>
              </a:rPr>
              <a:t>9 o’clock- Stand on your front porch, watch David Payne, get in your shelter, put on a bike helmet… etc. </a:t>
            </a:r>
            <a:endParaRPr sz="1400" dirty="0">
              <a:solidFill>
                <a:schemeClr val="dk1"/>
              </a:solidFill>
            </a:endParaRPr>
          </a:p>
          <a:p>
            <a:pPr marL="0" lvl="0" indent="0" algn="l" rtl="0">
              <a:spcBef>
                <a:spcPts val="0"/>
              </a:spcBef>
              <a:spcAft>
                <a:spcPts val="0"/>
              </a:spcAft>
              <a:buNone/>
            </a:pPr>
            <a:endParaRPr dirty="0"/>
          </a:p>
          <a:p>
            <a:pPr marL="0" lvl="0" indent="0" algn="l" rtl="0">
              <a:spcBef>
                <a:spcPts val="520"/>
              </a:spcBef>
              <a:spcAft>
                <a:spcPts val="0"/>
              </a:spcAft>
              <a:buClr>
                <a:schemeClr val="dk1"/>
              </a:buClr>
              <a:buSzPts val="1100"/>
              <a:buFont typeface="Arial"/>
              <a:buNone/>
            </a:pPr>
            <a:r>
              <a:rPr lang="en" sz="1400" dirty="0">
                <a:solidFill>
                  <a:srgbClr val="292929"/>
                </a:solidFill>
                <a:latin typeface="Calibri"/>
                <a:ea typeface="Calibri"/>
                <a:cs typeface="Calibri"/>
                <a:sym typeface="Calibri"/>
              </a:rPr>
              <a:t>K20 Center. (n.d.). Appointment clocks. Strategies. </a:t>
            </a:r>
            <a:r>
              <a:rPr lang="en" sz="1400" u="sng" dirty="0">
                <a:solidFill>
                  <a:schemeClr val="hlink"/>
                </a:solidFill>
                <a:latin typeface="Calibri"/>
                <a:ea typeface="Calibri"/>
                <a:cs typeface="Calibri"/>
                <a:sym typeface="Calibri"/>
                <a:hlinkClick r:id="rId3"/>
              </a:rPr>
              <a:t>https://learn.k20center.ou.edu/strategy/124</a:t>
            </a:r>
            <a:r>
              <a:rPr lang="en" sz="1400" dirty="0">
                <a:solidFill>
                  <a:srgbClr val="292929"/>
                </a:solidFill>
                <a:latin typeface="Calibri"/>
                <a:ea typeface="Calibri"/>
                <a:cs typeface="Calibri"/>
                <a:sym typeface="Calibri"/>
              </a:rPr>
              <a:t> </a:t>
            </a:r>
            <a:endParaRPr sz="1400" dirty="0">
              <a:solidFill>
                <a:srgbClr val="29292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d1a4f93ac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d1a4f93ac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Identify key components of the 5E instructional model and analyze authentic lesson plans from diverse subjects.</a:t>
            </a:r>
            <a:endParaRPr sz="1200" dirty="0">
              <a:solidFill>
                <a:srgbClr val="0D0D0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Develop strategies to adapt existing lesson materials to align with the 5E framework authentically.</a:t>
            </a:r>
            <a:endParaRPr sz="1200" dirty="0">
              <a:solidFill>
                <a:srgbClr val="0D0D0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dirty="0">
                <a:solidFill>
                  <a:srgbClr val="0D0D0D"/>
                </a:solidFill>
                <a:latin typeface="Roboto"/>
                <a:ea typeface="Roboto"/>
                <a:cs typeface="Roboto"/>
                <a:sym typeface="Roboto"/>
              </a:rPr>
              <a:t>Create authentic 5E lesson plans that integrate meaningful  learning experiences and engage diverse learners.</a:t>
            </a:r>
            <a:endParaRPr sz="1200" dirty="0">
              <a:solidFill>
                <a:srgbClr val="0D0D0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solidFill>
                <a:srgbClr val="0D0D0D"/>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1a4f93ac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1a4f93ac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3640508" y="1475625"/>
            <a:ext cx="5079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lt1"/>
              </a:buClr>
              <a:buSzPts val="5000"/>
              <a:buFont typeface="Calibri"/>
              <a:buChar char="●"/>
              <a:defRPr sz="5000" b="1">
                <a:solidFill>
                  <a:schemeClr val="lt1"/>
                </a:solidFill>
                <a:latin typeface="Calibri"/>
                <a:ea typeface="Calibri"/>
                <a:cs typeface="Calibri"/>
                <a:sym typeface="Calibri"/>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3640503" y="3565175"/>
            <a:ext cx="5079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2"/>
          <p:cNvSpPr txBox="1">
            <a:spLocks noGrp="1"/>
          </p:cNvSpPr>
          <p:nvPr>
            <p:ph type="ctrTitle"/>
          </p:nvPr>
        </p:nvSpPr>
        <p:spPr>
          <a:xfrm>
            <a:off x="533400" y="1028700"/>
            <a:ext cx="7851600" cy="1371600"/>
          </a:xfrm>
          <a:prstGeom prst="rect">
            <a:avLst/>
          </a:prstGeom>
          <a:noFill/>
          <a:ln>
            <a:noFill/>
          </a:ln>
        </p:spPr>
        <p:txBody>
          <a:bodyPr spcFirstLastPara="1" wrap="square" lIns="68575" tIns="0" rIns="19500" bIns="0" anchor="b" anchorCtr="0">
            <a:normAutofit/>
          </a:bodyPr>
          <a:lstStyle>
            <a:lvl1pPr marR="0" lvl="0" algn="l" rtl="0">
              <a:spcBef>
                <a:spcPts val="0"/>
              </a:spcBef>
              <a:spcAft>
                <a:spcPts val="0"/>
              </a:spcAft>
              <a:buClr>
                <a:schemeClr val="lt1"/>
              </a:buClr>
              <a:buSzPts val="4200"/>
              <a:buFont typeface="Calibri"/>
              <a:buNone/>
              <a:defRPr sz="4200" b="0"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8" name="Google Shape;38;p12"/>
          <p:cNvSpPr txBox="1">
            <a:spLocks noGrp="1"/>
          </p:cNvSpPr>
          <p:nvPr>
            <p:ph type="subTitle" idx="1"/>
          </p:nvPr>
        </p:nvSpPr>
        <p:spPr>
          <a:xfrm>
            <a:off x="533400" y="2421402"/>
            <a:ext cx="7854900" cy="1314600"/>
          </a:xfrm>
          <a:prstGeom prst="rect">
            <a:avLst/>
          </a:prstGeom>
          <a:noFill/>
          <a:ln>
            <a:noFill/>
          </a:ln>
        </p:spPr>
        <p:txBody>
          <a:bodyPr spcFirstLastPara="1" wrap="square" lIns="0" tIns="34275" rIns="19500" bIns="34275" anchor="t" anchorCtr="0">
            <a:noAutofit/>
          </a:bodyPr>
          <a:lstStyle>
            <a:lvl1pPr marR="38100" lvl="0" algn="l" rtl="0">
              <a:spcBef>
                <a:spcPts val="400"/>
              </a:spcBef>
              <a:spcAft>
                <a:spcPts val="0"/>
              </a:spcAft>
              <a:buClr>
                <a:schemeClr val="accent1"/>
              </a:buClr>
              <a:buSzPts val="1900"/>
              <a:buFont typeface="Noto Sans Symbols"/>
              <a:buNone/>
              <a:defRPr sz="2000" b="0" i="0" u="none" strike="noStrike" cap="none">
                <a:solidFill>
                  <a:schemeClr val="lt1"/>
                </a:solidFill>
                <a:latin typeface="Calibri"/>
                <a:ea typeface="Calibri"/>
                <a:cs typeface="Calibri"/>
                <a:sym typeface="Calibri"/>
              </a:defRPr>
            </a:lvl1pPr>
            <a:lvl2pPr marR="0" lvl="1" algn="ctr" rtl="0">
              <a:spcBef>
                <a:spcPts val="400"/>
              </a:spcBef>
              <a:spcAft>
                <a:spcPts val="0"/>
              </a:spcAft>
              <a:buClr>
                <a:schemeClr val="accent1"/>
              </a:buClr>
              <a:buSzPts val="900"/>
              <a:buFont typeface="Merriweather Sans"/>
              <a:buNone/>
              <a:defRPr sz="1800" b="0" i="0" u="none" strike="noStrike" cap="none">
                <a:solidFill>
                  <a:srgbClr val="910D28"/>
                </a:solidFill>
                <a:latin typeface="Calibri"/>
                <a:ea typeface="Calibri"/>
                <a:cs typeface="Calibri"/>
                <a:sym typeface="Calibri"/>
              </a:defRPr>
            </a:lvl2pPr>
            <a:lvl3pPr marR="0" lvl="2" algn="ctr" rtl="0">
              <a:spcBef>
                <a:spcPts val="300"/>
              </a:spcBef>
              <a:spcAft>
                <a:spcPts val="0"/>
              </a:spcAft>
              <a:buClr>
                <a:schemeClr val="accent2"/>
              </a:buClr>
              <a:buSzPts val="1100"/>
              <a:buFont typeface="Merriweather Sans"/>
              <a:buNone/>
              <a:defRPr sz="1600" b="0" i="0" u="none" strike="noStrike" cap="none">
                <a:solidFill>
                  <a:schemeClr val="accent2"/>
                </a:solidFill>
                <a:latin typeface="Calibri"/>
                <a:ea typeface="Calibri"/>
                <a:cs typeface="Calibri"/>
                <a:sym typeface="Calibri"/>
              </a:defRPr>
            </a:lvl3pPr>
            <a:lvl4pPr marR="0" lvl="3" algn="ctr" rtl="0">
              <a:spcBef>
                <a:spcPts val="300"/>
              </a:spcBef>
              <a:spcAft>
                <a:spcPts val="0"/>
              </a:spcAft>
              <a:buClr>
                <a:schemeClr val="accent2"/>
              </a:buClr>
              <a:buSzPts val="1000"/>
              <a:buFont typeface="Merriweather Sans"/>
              <a:buNone/>
              <a:defRPr sz="1500" b="0" i="0" u="none" strike="noStrike" cap="none">
                <a:solidFill>
                  <a:schemeClr val="accent2"/>
                </a:solidFill>
                <a:latin typeface="Calibri"/>
                <a:ea typeface="Calibri"/>
                <a:cs typeface="Calibri"/>
                <a:sym typeface="Calibri"/>
              </a:defRPr>
            </a:lvl4pPr>
            <a:lvl5pPr marR="0" lvl="4" algn="ctr" rtl="0">
              <a:spcBef>
                <a:spcPts val="300"/>
              </a:spcBef>
              <a:spcAft>
                <a:spcPts val="0"/>
              </a:spcAft>
              <a:buClr>
                <a:schemeClr val="accent2"/>
              </a:buClr>
              <a:buSzPts val="1000"/>
              <a:buFont typeface="Merriweather Sans"/>
              <a:buNone/>
              <a:defRPr sz="1500" b="0" i="0" u="none" strike="noStrike" cap="none">
                <a:solidFill>
                  <a:schemeClr val="accent2"/>
                </a:solidFill>
                <a:latin typeface="Calibri"/>
                <a:ea typeface="Calibri"/>
                <a:cs typeface="Calibri"/>
                <a:sym typeface="Calibri"/>
              </a:defRPr>
            </a:lvl5pPr>
            <a:lvl6pPr marR="0" lvl="5" algn="ctr" rtl="0">
              <a:spcBef>
                <a:spcPts val="300"/>
              </a:spcBef>
              <a:spcAft>
                <a:spcPts val="0"/>
              </a:spcAft>
              <a:buClr>
                <a:schemeClr val="accent5"/>
              </a:buClr>
              <a:buSzPts val="1100"/>
              <a:buFont typeface="Noto Sans Symbols"/>
              <a:buNone/>
              <a:defRPr sz="1400" b="0" i="0" u="none" strike="noStrike" cap="none">
                <a:solidFill>
                  <a:schemeClr val="lt1"/>
                </a:solidFill>
                <a:latin typeface="Constantia"/>
                <a:ea typeface="Constantia"/>
                <a:cs typeface="Constantia"/>
                <a:sym typeface="Constantia"/>
              </a:defRPr>
            </a:lvl6pPr>
            <a:lvl7pPr marR="0" lvl="6" algn="ctr" rtl="0">
              <a:spcBef>
                <a:spcPts val="200"/>
              </a:spcBef>
              <a:spcAft>
                <a:spcPts val="0"/>
              </a:spcAft>
              <a:buClr>
                <a:schemeClr val="accent6"/>
              </a:buClr>
              <a:buSzPts val="100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0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00"/>
              </a:spcBef>
              <a:spcAft>
                <a:spcPts val="0"/>
              </a:spcAft>
              <a:buClr>
                <a:schemeClr val="lt2"/>
              </a:buClr>
              <a:buSzPts val="1100"/>
              <a:buFont typeface="Constantia"/>
              <a:buNone/>
              <a:defRPr sz="1100" b="0" i="0" u="none" strike="noStrike" cap="none">
                <a:solidFill>
                  <a:schemeClr val="lt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530352" y="987552"/>
            <a:ext cx="7772400" cy="1022100"/>
          </a:xfrm>
          <a:prstGeom prst="rect">
            <a:avLst/>
          </a:prstGeom>
          <a:noFill/>
          <a:ln>
            <a:noFill/>
          </a:ln>
        </p:spPr>
        <p:txBody>
          <a:bodyPr spcFirstLastPara="1" wrap="square" lIns="68575" tIns="0" rIns="68575" bIns="0" anchor="b" anchorCtr="0">
            <a:noAutofit/>
          </a:bodyPr>
          <a:lstStyle>
            <a:lvl1pPr marR="0" lvl="0" algn="l" rtl="0">
              <a:spcBef>
                <a:spcPts val="0"/>
              </a:spcBef>
              <a:spcAft>
                <a:spcPts val="0"/>
              </a:spcAft>
              <a:buClr>
                <a:srgbClr val="FFFFFF"/>
              </a:buClr>
              <a:buSzPts val="4200"/>
              <a:buFont typeface="Calibri"/>
              <a:buNone/>
              <a:defRPr sz="4200" b="0" i="0" u="none" strike="noStrike" cap="none">
                <a:solidFill>
                  <a:srgbClr val="FFFFF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1" name="Google Shape;41;p13"/>
          <p:cNvSpPr txBox="1">
            <a:spLocks noGrp="1"/>
          </p:cNvSpPr>
          <p:nvPr>
            <p:ph type="body" idx="1"/>
          </p:nvPr>
        </p:nvSpPr>
        <p:spPr>
          <a:xfrm>
            <a:off x="530352" y="2028498"/>
            <a:ext cx="7772400" cy="1132200"/>
          </a:xfrm>
          <a:prstGeom prst="rect">
            <a:avLst/>
          </a:prstGeom>
          <a:noFill/>
          <a:ln>
            <a:noFill/>
          </a:ln>
        </p:spPr>
        <p:txBody>
          <a:bodyPr spcFirstLastPara="1" wrap="square" lIns="48750" tIns="34275" rIns="48750" bIns="34275" anchor="t" anchorCtr="0">
            <a:noAutofit/>
          </a:bodyPr>
          <a:lstStyle>
            <a:lvl1pPr marL="457200" marR="0" lvl="0" indent="-228600" algn="l" rtl="0">
              <a:spcBef>
                <a:spcPts val="300"/>
              </a:spcBef>
              <a:spcAft>
                <a:spcPts val="0"/>
              </a:spcAft>
              <a:buClr>
                <a:schemeClr val="accent1"/>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spcBef>
                <a:spcPts val="300"/>
              </a:spcBef>
              <a:spcAft>
                <a:spcPts val="0"/>
              </a:spcAft>
              <a:buClr>
                <a:schemeClr val="accent1"/>
              </a:buClr>
              <a:buSzPts val="700"/>
              <a:buFont typeface="Merriweather Sans"/>
              <a:buNone/>
              <a:defRPr sz="14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accent2"/>
              </a:buClr>
              <a:buSzPts val="800"/>
              <a:buFont typeface="Merriweather Sans"/>
              <a:buNone/>
              <a:defRPr sz="1200" b="0" i="0" u="none" strike="noStrike" cap="none">
                <a:solidFill>
                  <a:schemeClr val="lt1"/>
                </a:solidFill>
                <a:latin typeface="Calibri"/>
                <a:ea typeface="Calibri"/>
                <a:cs typeface="Calibri"/>
                <a:sym typeface="Calibri"/>
              </a:defRPr>
            </a:lvl3pPr>
            <a:lvl4pPr marL="1828800" marR="0" lvl="3" indent="-228600" algn="l" rtl="0">
              <a:spcBef>
                <a:spcPts val="200"/>
              </a:spcBef>
              <a:spcAft>
                <a:spcPts val="0"/>
              </a:spcAft>
              <a:buClr>
                <a:schemeClr val="accent2"/>
              </a:buClr>
              <a:buSzPts val="700"/>
              <a:buFont typeface="Merriweather Sans"/>
              <a:buNone/>
              <a:defRPr sz="1100" b="0" i="0" u="none" strike="noStrike" cap="none">
                <a:solidFill>
                  <a:schemeClr val="lt1"/>
                </a:solidFill>
                <a:latin typeface="Calibri"/>
                <a:ea typeface="Calibri"/>
                <a:cs typeface="Calibri"/>
                <a:sym typeface="Calibri"/>
              </a:defRPr>
            </a:lvl4pPr>
            <a:lvl5pPr marL="2286000" marR="0" lvl="4" indent="-228600" algn="l" rtl="0">
              <a:spcBef>
                <a:spcPts val="200"/>
              </a:spcBef>
              <a:spcAft>
                <a:spcPts val="0"/>
              </a:spcAft>
              <a:buClr>
                <a:schemeClr val="accent2"/>
              </a:buClr>
              <a:buSzPts val="700"/>
              <a:buFont typeface="Merriweather Sans"/>
              <a:buNone/>
              <a:defRPr sz="1100" b="0" i="0" u="none" strike="noStrike" cap="none">
                <a:solidFill>
                  <a:schemeClr val="lt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lt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0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8450" algn="l" rtl="0">
              <a:spcBef>
                <a:spcPts val="200"/>
              </a:spcBef>
              <a:spcAft>
                <a:spcPts val="0"/>
              </a:spcAft>
              <a:buClr>
                <a:schemeClr val="lt2"/>
              </a:buClr>
              <a:buSzPts val="1100"/>
              <a:buFont typeface="Constantia"/>
              <a:buChar char="•"/>
              <a:defRPr sz="1100" b="0" i="0" u="none" strike="noStrike" cap="none">
                <a:solidFill>
                  <a:schemeClr val="lt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528066"/>
            <a:ext cx="8229600" cy="857400"/>
          </a:xfrm>
          <a:prstGeom prst="rect">
            <a:avLst/>
          </a:prstGeom>
          <a:noFill/>
          <a:ln>
            <a:noFill/>
          </a:ln>
        </p:spPr>
        <p:txBody>
          <a:bodyPr spcFirstLastPara="1" wrap="square" lIns="68575" tIns="48750" rIns="68575" bIns="34275" anchor="b" anchorCtr="0">
            <a:noAutofit/>
          </a:bodyPr>
          <a:lstStyle>
            <a:lvl1pPr marR="0" lvl="0" algn="l" rtl="0">
              <a:spcBef>
                <a:spcPts val="0"/>
              </a:spcBef>
              <a:spcAft>
                <a:spcPts val="0"/>
              </a:spcAft>
              <a:buClr>
                <a:srgbClr val="5C8C30"/>
              </a:buClr>
              <a:buSzPts val="2700"/>
              <a:buFont typeface="Calibri"/>
              <a:buNone/>
              <a:defRPr sz="2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4" name="Google Shape;44;p14"/>
          <p:cNvSpPr txBox="1">
            <a:spLocks noGrp="1"/>
          </p:cNvSpPr>
          <p:nvPr>
            <p:ph type="body" idx="1"/>
          </p:nvPr>
        </p:nvSpPr>
        <p:spPr>
          <a:xfrm>
            <a:off x="457200" y="1391436"/>
            <a:ext cx="4040100" cy="494700"/>
          </a:xfrm>
          <a:prstGeom prst="rect">
            <a:avLst/>
          </a:prstGeom>
          <a:noFill/>
          <a:ln>
            <a:noFill/>
          </a:ln>
        </p:spPr>
        <p:txBody>
          <a:bodyPr spcFirstLastPara="1" wrap="square" lIns="48750" tIns="0" rIns="48750" bIns="0" anchor="ctr" anchorCtr="0">
            <a:noAutofit/>
          </a:bodyPr>
          <a:lstStyle>
            <a:lvl1pPr marL="457200" marR="0" lvl="0" indent="-228600" algn="l" rtl="0">
              <a:spcBef>
                <a:spcPts val="400"/>
              </a:spcBef>
              <a:spcAft>
                <a:spcPts val="0"/>
              </a:spcAft>
              <a:buClr>
                <a:schemeClr val="accent1"/>
              </a:buClr>
              <a:buSzPts val="1700"/>
              <a:buFont typeface="Noto Sans Symbols"/>
              <a:buNone/>
              <a:defRPr sz="18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700"/>
              <a:buFont typeface="Merriweather Sans"/>
              <a:buNone/>
              <a:defRPr sz="1500" b="1" i="0" u="none" strike="noStrike" cap="none">
                <a:solidFill>
                  <a:srgbClr val="910D28"/>
                </a:solidFill>
                <a:latin typeface="Calibri"/>
                <a:ea typeface="Calibri"/>
                <a:cs typeface="Calibri"/>
                <a:sym typeface="Calibri"/>
              </a:defRPr>
            </a:lvl2pPr>
            <a:lvl3pPr marL="1371600" marR="0" lvl="2" indent="-228600" algn="l" rtl="0">
              <a:spcBef>
                <a:spcPts val="300"/>
              </a:spcBef>
              <a:spcAft>
                <a:spcPts val="0"/>
              </a:spcAft>
              <a:buClr>
                <a:schemeClr val="accent2"/>
              </a:buClr>
              <a:buSzPts val="1000"/>
              <a:buFont typeface="Merriweather Sans"/>
              <a:buNone/>
              <a:defRPr sz="1400" b="1" i="0" u="none" strike="noStrike" cap="none">
                <a:solidFill>
                  <a:schemeClr val="accent2"/>
                </a:solidFill>
                <a:latin typeface="Calibri"/>
                <a:ea typeface="Calibri"/>
                <a:cs typeface="Calibri"/>
                <a:sym typeface="Calibri"/>
              </a:defRPr>
            </a:lvl3pPr>
            <a:lvl4pPr marL="1828800" marR="0" lvl="3"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4pPr>
            <a:lvl5pPr marL="2286000" marR="0" lvl="4"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45" name="Google Shape;45;p14"/>
          <p:cNvSpPr txBox="1">
            <a:spLocks noGrp="1"/>
          </p:cNvSpPr>
          <p:nvPr>
            <p:ph type="body" idx="2"/>
          </p:nvPr>
        </p:nvSpPr>
        <p:spPr>
          <a:xfrm>
            <a:off x="4645027" y="1394819"/>
            <a:ext cx="4041600" cy="491100"/>
          </a:xfrm>
          <a:prstGeom prst="rect">
            <a:avLst/>
          </a:prstGeom>
          <a:noFill/>
          <a:ln>
            <a:noFill/>
          </a:ln>
        </p:spPr>
        <p:txBody>
          <a:bodyPr spcFirstLastPara="1" wrap="square" lIns="48750" tIns="0" rIns="48750" bIns="0" anchor="ctr" anchorCtr="0">
            <a:noAutofit/>
          </a:bodyPr>
          <a:lstStyle>
            <a:lvl1pPr marL="457200" marR="0" lvl="0" indent="-228600" algn="l" rtl="0">
              <a:spcBef>
                <a:spcPts val="400"/>
              </a:spcBef>
              <a:spcAft>
                <a:spcPts val="0"/>
              </a:spcAft>
              <a:buClr>
                <a:schemeClr val="accent1"/>
              </a:buClr>
              <a:buSzPts val="1700"/>
              <a:buFont typeface="Noto Sans Symbols"/>
              <a:buNone/>
              <a:defRPr sz="18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700"/>
              <a:buFont typeface="Merriweather Sans"/>
              <a:buNone/>
              <a:defRPr sz="1500" b="1" i="0" u="none" strike="noStrike" cap="none">
                <a:solidFill>
                  <a:srgbClr val="910D28"/>
                </a:solidFill>
                <a:latin typeface="Calibri"/>
                <a:ea typeface="Calibri"/>
                <a:cs typeface="Calibri"/>
                <a:sym typeface="Calibri"/>
              </a:defRPr>
            </a:lvl2pPr>
            <a:lvl3pPr marL="1371600" marR="0" lvl="2" indent="-228600" algn="l" rtl="0">
              <a:spcBef>
                <a:spcPts val="300"/>
              </a:spcBef>
              <a:spcAft>
                <a:spcPts val="0"/>
              </a:spcAft>
              <a:buClr>
                <a:schemeClr val="accent2"/>
              </a:buClr>
              <a:buSzPts val="1000"/>
              <a:buFont typeface="Merriweather Sans"/>
              <a:buNone/>
              <a:defRPr sz="1400" b="1" i="0" u="none" strike="noStrike" cap="none">
                <a:solidFill>
                  <a:schemeClr val="accent2"/>
                </a:solidFill>
                <a:latin typeface="Calibri"/>
                <a:ea typeface="Calibri"/>
                <a:cs typeface="Calibri"/>
                <a:sym typeface="Calibri"/>
              </a:defRPr>
            </a:lvl3pPr>
            <a:lvl4pPr marL="1828800" marR="0" lvl="3"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4pPr>
            <a:lvl5pPr marL="2286000" marR="0" lvl="4" indent="-228600" algn="l" rtl="0">
              <a:spcBef>
                <a:spcPts val="200"/>
              </a:spcBef>
              <a:spcAft>
                <a:spcPts val="0"/>
              </a:spcAft>
              <a:buClr>
                <a:schemeClr val="accent2"/>
              </a:buClr>
              <a:buSzPts val="800"/>
              <a:buFont typeface="Merriweather Sans"/>
              <a:buNone/>
              <a:defRPr sz="1200" b="1"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46" name="Google Shape;46;p14"/>
          <p:cNvSpPr txBox="1">
            <a:spLocks noGrp="1"/>
          </p:cNvSpPr>
          <p:nvPr>
            <p:ph type="body" idx="3"/>
          </p:nvPr>
        </p:nvSpPr>
        <p:spPr>
          <a:xfrm>
            <a:off x="457200" y="1885950"/>
            <a:ext cx="4040100" cy="2884200"/>
          </a:xfrm>
          <a:prstGeom prst="rect">
            <a:avLst/>
          </a:prstGeom>
          <a:noFill/>
          <a:ln>
            <a:noFill/>
          </a:ln>
        </p:spPr>
        <p:txBody>
          <a:bodyPr spcFirstLastPara="1" wrap="square" lIns="68575" tIns="0" rIns="68575" bIns="34275"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273050" algn="l" rtl="0">
              <a:spcBef>
                <a:spcPts val="300"/>
              </a:spcBef>
              <a:spcAft>
                <a:spcPts val="0"/>
              </a:spcAft>
              <a:buClr>
                <a:schemeClr val="dk1"/>
              </a:buClr>
              <a:buSzPts val="700"/>
              <a:buFont typeface="Arial"/>
              <a:buChar char="•"/>
              <a:defRPr sz="1500" b="0" i="0" u="none" strike="noStrike" cap="none">
                <a:solidFill>
                  <a:schemeClr val="dk1"/>
                </a:solidFill>
                <a:latin typeface="Calibri"/>
                <a:ea typeface="Calibri"/>
                <a:cs typeface="Calibri"/>
                <a:sym typeface="Calibri"/>
              </a:defRPr>
            </a:lvl2pPr>
            <a:lvl3pPr marL="1371600" marR="0" lvl="2" indent="-292100" algn="l" rtl="0">
              <a:spcBef>
                <a:spcPts val="300"/>
              </a:spcBef>
              <a:spcAft>
                <a:spcPts val="0"/>
              </a:spcAft>
              <a:buClr>
                <a:schemeClr val="dk1"/>
              </a:buClr>
              <a:buSzPts val="1000"/>
              <a:buFont typeface="Arial"/>
              <a:buChar char="•"/>
              <a:defRPr sz="14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47" name="Google Shape;47;p14"/>
          <p:cNvSpPr txBox="1">
            <a:spLocks noGrp="1"/>
          </p:cNvSpPr>
          <p:nvPr>
            <p:ph type="body" idx="4"/>
          </p:nvPr>
        </p:nvSpPr>
        <p:spPr>
          <a:xfrm>
            <a:off x="4645027" y="1885950"/>
            <a:ext cx="4041600" cy="2884200"/>
          </a:xfrm>
          <a:prstGeom prst="rect">
            <a:avLst/>
          </a:prstGeom>
          <a:noFill/>
          <a:ln>
            <a:noFill/>
          </a:ln>
        </p:spPr>
        <p:txBody>
          <a:bodyPr spcFirstLastPara="1" wrap="square" lIns="68575" tIns="0" rIns="68575" bIns="34275"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273050" algn="l" rtl="0">
              <a:spcBef>
                <a:spcPts val="300"/>
              </a:spcBef>
              <a:spcAft>
                <a:spcPts val="0"/>
              </a:spcAft>
              <a:buClr>
                <a:schemeClr val="dk1"/>
              </a:buClr>
              <a:buSzPts val="700"/>
              <a:buFont typeface="Arial"/>
              <a:buChar char="•"/>
              <a:defRPr sz="1500" b="0" i="0" u="none" strike="noStrike" cap="none">
                <a:solidFill>
                  <a:schemeClr val="dk1"/>
                </a:solidFill>
                <a:latin typeface="Calibri"/>
                <a:ea typeface="Calibri"/>
                <a:cs typeface="Calibri"/>
                <a:sym typeface="Calibri"/>
              </a:defRPr>
            </a:lvl2pPr>
            <a:lvl3pPr marL="1371600" marR="0" lvl="2" indent="-292100" algn="l" rtl="0">
              <a:spcBef>
                <a:spcPts val="300"/>
              </a:spcBef>
              <a:spcAft>
                <a:spcPts val="0"/>
              </a:spcAft>
              <a:buClr>
                <a:schemeClr val="dk1"/>
              </a:buClr>
              <a:buSzPts val="1000"/>
              <a:buFont typeface="Arial"/>
              <a:buChar char="•"/>
              <a:defRPr sz="14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6"/>
          <p:cNvSpPr txBox="1">
            <a:spLocks noGrp="1"/>
          </p:cNvSpPr>
          <p:nvPr>
            <p:ph type="body" idx="1"/>
          </p:nvPr>
        </p:nvSpPr>
        <p:spPr>
          <a:xfrm>
            <a:off x="3575050" y="1428750"/>
            <a:ext cx="5111700" cy="3257700"/>
          </a:xfrm>
          <a:prstGeom prst="rect">
            <a:avLst/>
          </a:prstGeom>
          <a:noFill/>
          <a:ln>
            <a:noFill/>
          </a:ln>
        </p:spPr>
        <p:txBody>
          <a:bodyPr spcFirstLastPara="1" wrap="square" lIns="68575" tIns="0" rIns="68575" bIns="34275" anchor="t" anchorCtr="0">
            <a:noAutofit/>
          </a:bodyPr>
          <a:lstStyle>
            <a:lvl1pPr marL="457200" marR="0" lvl="0" indent="-355600" algn="l" rtl="0">
              <a:spcBef>
                <a:spcPts val="400"/>
              </a:spcBef>
              <a:spcAft>
                <a:spcPts val="0"/>
              </a:spcAft>
              <a:buClr>
                <a:schemeClr val="dk1"/>
              </a:buClr>
              <a:buSzPts val="2000"/>
              <a:buFont typeface="Arial"/>
              <a:buChar char="•"/>
              <a:defRPr sz="21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accent1"/>
              </a:buClr>
              <a:buSzPts val="1000"/>
              <a:buFont typeface="Merriweather Sans"/>
              <a:buChar char="➤"/>
              <a:defRPr sz="2000" b="0" i="0" u="none" strike="noStrike" cap="none">
                <a:solidFill>
                  <a:srgbClr val="910D28"/>
                </a:solidFill>
                <a:latin typeface="Calibri"/>
                <a:ea typeface="Calibri"/>
                <a:cs typeface="Calibri"/>
                <a:sym typeface="Calibri"/>
              </a:defRPr>
            </a:lvl2pPr>
            <a:lvl3pPr marL="1371600" marR="0" lvl="2" indent="-311150" algn="l" rtl="0">
              <a:spcBef>
                <a:spcPts val="400"/>
              </a:spcBef>
              <a:spcAft>
                <a:spcPts val="0"/>
              </a:spcAft>
              <a:buClr>
                <a:schemeClr val="accent2"/>
              </a:buClr>
              <a:buSzPts val="1300"/>
              <a:buFont typeface="Merriweather Sans"/>
              <a:buChar char="-"/>
              <a:defRPr sz="18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85750" algn="l" rtl="0">
              <a:spcBef>
                <a:spcPts val="300"/>
              </a:spcBef>
              <a:spcAft>
                <a:spcPts val="0"/>
              </a:spcAft>
              <a:buClr>
                <a:schemeClr val="accent2"/>
              </a:buClr>
              <a:buSzPts val="900"/>
              <a:buFont typeface="Merriweather Sans"/>
              <a:buChar char="-"/>
              <a:defRPr sz="14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51" name="Google Shape;51;p16"/>
          <p:cNvSpPr txBox="1">
            <a:spLocks noGrp="1"/>
          </p:cNvSpPr>
          <p:nvPr>
            <p:ph type="title"/>
          </p:nvPr>
        </p:nvSpPr>
        <p:spPr>
          <a:xfrm>
            <a:off x="457200" y="528066"/>
            <a:ext cx="8229600" cy="857400"/>
          </a:xfrm>
          <a:prstGeom prst="rect">
            <a:avLst/>
          </a:prstGeom>
          <a:noFill/>
          <a:ln>
            <a:noFill/>
          </a:ln>
        </p:spPr>
        <p:txBody>
          <a:bodyPr spcFirstLastPara="1" wrap="square" lIns="68575" tIns="48750" rIns="68575" bIns="34275" anchor="b" anchorCtr="0">
            <a:noAutofit/>
          </a:bodyPr>
          <a:lstStyle>
            <a:lvl1pPr marR="0" lvl="0" algn="l" rtl="0">
              <a:spcBef>
                <a:spcPts val="0"/>
              </a:spcBef>
              <a:spcAft>
                <a:spcPts val="0"/>
              </a:spcAft>
              <a:buClr>
                <a:srgbClr val="5C8C30"/>
              </a:buClr>
              <a:buSzPts val="3700"/>
              <a:buFont typeface="Calibri"/>
              <a:buNone/>
              <a:defRPr sz="3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6"/>
          <p:cNvSpPr txBox="1">
            <a:spLocks noGrp="1"/>
          </p:cNvSpPr>
          <p:nvPr>
            <p:ph type="body" idx="2"/>
          </p:nvPr>
        </p:nvSpPr>
        <p:spPr>
          <a:xfrm>
            <a:off x="457200" y="1428750"/>
            <a:ext cx="3124200" cy="3257700"/>
          </a:xfrm>
          <a:prstGeom prst="rect">
            <a:avLst/>
          </a:prstGeom>
          <a:noFill/>
          <a:ln>
            <a:noFill/>
          </a:ln>
        </p:spPr>
        <p:txBody>
          <a:bodyPr spcFirstLastPara="1" wrap="square" lIns="68575" tIns="0" rIns="68575" bIns="34275"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273050" algn="l" rtl="0">
              <a:spcBef>
                <a:spcPts val="300"/>
              </a:spcBef>
              <a:spcAft>
                <a:spcPts val="0"/>
              </a:spcAft>
              <a:buClr>
                <a:schemeClr val="dk1"/>
              </a:buClr>
              <a:buSzPts val="700"/>
              <a:buFont typeface="Arial"/>
              <a:buChar char="•"/>
              <a:defRPr sz="1500" b="0" i="0" u="none" strike="noStrike" cap="none">
                <a:solidFill>
                  <a:schemeClr val="dk1"/>
                </a:solidFill>
                <a:latin typeface="Calibri"/>
                <a:ea typeface="Calibri"/>
                <a:cs typeface="Calibri"/>
                <a:sym typeface="Calibri"/>
              </a:defRPr>
            </a:lvl2pPr>
            <a:lvl3pPr marL="1371600" marR="0" lvl="2" indent="-292100" algn="l" rtl="0">
              <a:spcBef>
                <a:spcPts val="300"/>
              </a:spcBef>
              <a:spcAft>
                <a:spcPts val="0"/>
              </a:spcAft>
              <a:buClr>
                <a:schemeClr val="dk1"/>
              </a:buClr>
              <a:buSzPts val="1000"/>
              <a:buFont typeface="Arial"/>
              <a:buChar char="•"/>
              <a:defRPr sz="1400" b="0" i="0" u="none" strike="noStrike" cap="none">
                <a:solidFill>
                  <a:schemeClr val="dk1"/>
                </a:solidFill>
                <a:latin typeface="Calibri"/>
                <a:ea typeface="Calibri"/>
                <a:cs typeface="Calibri"/>
                <a:sym typeface="Calibri"/>
              </a:defRPr>
            </a:lvl3pPr>
            <a:lvl4pPr marL="1828800" marR="0" lvl="3"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4pPr>
            <a:lvl5pPr marL="2286000" marR="0" lvl="4" indent="-279400" algn="l" rtl="0">
              <a:spcBef>
                <a:spcPts val="200"/>
              </a:spcBef>
              <a:spcAft>
                <a:spcPts val="0"/>
              </a:spcAft>
              <a:buClr>
                <a:schemeClr val="dk1"/>
              </a:buClr>
              <a:buSzPts val="800"/>
              <a:buFont typeface="Arial"/>
              <a:buChar char="•"/>
              <a:defRPr sz="12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Presenters/Quote"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16894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5000"/>
              <a:buFont typeface="Calibri"/>
              <a:buChar char="●"/>
              <a:defRPr sz="5000" b="1">
                <a:solidFill>
                  <a:schemeClr val="lt1"/>
                </a:solidFill>
                <a:latin typeface="Calibri"/>
                <a:ea typeface="Calibri"/>
                <a:cs typeface="Calibri"/>
                <a:sym typeface="Calibri"/>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3" name="Google Shape;13;p3"/>
          <p:cNvSpPr txBox="1">
            <a:spLocks noGrp="1"/>
          </p:cNvSpPr>
          <p:nvPr>
            <p:ph type="title" idx="2"/>
          </p:nvPr>
        </p:nvSpPr>
        <p:spPr>
          <a:xfrm>
            <a:off x="311700" y="2612250"/>
            <a:ext cx="8520600" cy="1999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1284800" y="1284325"/>
            <a:ext cx="7518300" cy="3416400"/>
          </a:xfrm>
          <a:prstGeom prst="rect">
            <a:avLst/>
          </a:prstGeom>
          <a:noFill/>
          <a:ln>
            <a:noFill/>
          </a:ln>
        </p:spPr>
        <p:txBody>
          <a:bodyPr spcFirstLastPara="1" wrap="square" lIns="91425" tIns="91425" rIns="91425" bIns="91425" anchor="t"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16" name="Google Shape;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
          <p:cNvSpPr txBox="1">
            <a:spLocks noGrp="1"/>
          </p:cNvSpPr>
          <p:nvPr>
            <p:ph type="title"/>
          </p:nvPr>
        </p:nvSpPr>
        <p:spPr>
          <a:xfrm>
            <a:off x="1284800" y="407150"/>
            <a:ext cx="85206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1pPr>
            <a:lvl2pPr lvl="1"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2pPr>
            <a:lvl3pPr lvl="2"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3pPr>
            <a:lvl4pPr lvl="3"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4pPr>
            <a:lvl5pPr lvl="4"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5pPr>
            <a:lvl6pPr lvl="5"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6pPr>
            <a:lvl7pPr lvl="6"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7pPr>
            <a:lvl8pPr lvl="7"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8pPr>
            <a:lvl9pPr lvl="8"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5"/>
          <p:cNvSpPr txBox="1">
            <a:spLocks noGrp="1"/>
          </p:cNvSpPr>
          <p:nvPr>
            <p:ph type="body" idx="1"/>
          </p:nvPr>
        </p:nvSpPr>
        <p:spPr>
          <a:xfrm>
            <a:off x="1304675" y="1152475"/>
            <a:ext cx="4522500" cy="3416400"/>
          </a:xfrm>
          <a:prstGeom prst="rect">
            <a:avLst/>
          </a:prstGeom>
          <a:noFill/>
          <a:ln>
            <a:noFill/>
          </a:ln>
        </p:spPr>
        <p:txBody>
          <a:bodyPr spcFirstLastPara="1" wrap="square" lIns="91425" tIns="91425" rIns="91425" bIns="91425" anchor="ctr" anchorCtr="0">
            <a:noAutofit/>
          </a:bodyPr>
          <a:lstStyle>
            <a:lvl1pPr marL="457200" lvl="0" indent="-393700" rtl="0">
              <a:spcBef>
                <a:spcPts val="0"/>
              </a:spcBef>
              <a:spcAft>
                <a:spcPts val="0"/>
              </a:spcAft>
              <a:buSzPts val="2600"/>
              <a:buFont typeface="Calibri"/>
              <a:buChar char="●"/>
              <a:defRPr sz="2600">
                <a:latin typeface="Calibri"/>
                <a:ea typeface="Calibri"/>
                <a:cs typeface="Calibri"/>
                <a:sym typeface="Calibri"/>
              </a:defRPr>
            </a:lvl1pPr>
            <a:lvl2pPr marL="914400" lvl="1" indent="-393700" rtl="0">
              <a:spcBef>
                <a:spcPts val="0"/>
              </a:spcBef>
              <a:spcAft>
                <a:spcPts val="0"/>
              </a:spcAft>
              <a:buSzPts val="2600"/>
              <a:buFont typeface="Calibri"/>
              <a:buChar char="○"/>
              <a:defRPr sz="2600">
                <a:latin typeface="Calibri"/>
                <a:ea typeface="Calibri"/>
                <a:cs typeface="Calibri"/>
                <a:sym typeface="Calibri"/>
              </a:defRPr>
            </a:lvl2pPr>
            <a:lvl3pPr marL="1371600" lvl="2" indent="-393700" rtl="0">
              <a:spcBef>
                <a:spcPts val="0"/>
              </a:spcBef>
              <a:spcAft>
                <a:spcPts val="0"/>
              </a:spcAft>
              <a:buSzPts val="2600"/>
              <a:buFont typeface="Calibri"/>
              <a:buChar char="■"/>
              <a:defRPr sz="2600">
                <a:latin typeface="Calibri"/>
                <a:ea typeface="Calibri"/>
                <a:cs typeface="Calibri"/>
                <a:sym typeface="Calibri"/>
              </a:defRPr>
            </a:lvl3pPr>
            <a:lvl4pPr marL="1828800" lvl="3" indent="-393700" rtl="0">
              <a:spcBef>
                <a:spcPts val="0"/>
              </a:spcBef>
              <a:spcAft>
                <a:spcPts val="0"/>
              </a:spcAft>
              <a:buSzPts val="2600"/>
              <a:buFont typeface="Calibri"/>
              <a:buChar char="●"/>
              <a:defRPr sz="2600">
                <a:latin typeface="Calibri"/>
                <a:ea typeface="Calibri"/>
                <a:cs typeface="Calibri"/>
                <a:sym typeface="Calibri"/>
              </a:defRPr>
            </a:lvl4pPr>
            <a:lvl5pPr marL="2286000" lvl="4" indent="-393700" rtl="0">
              <a:spcBef>
                <a:spcPts val="0"/>
              </a:spcBef>
              <a:spcAft>
                <a:spcPts val="0"/>
              </a:spcAft>
              <a:buSzPts val="2600"/>
              <a:buFont typeface="Calibri"/>
              <a:buChar char="○"/>
              <a:defRPr sz="2600">
                <a:latin typeface="Calibri"/>
                <a:ea typeface="Calibri"/>
                <a:cs typeface="Calibri"/>
                <a:sym typeface="Calibri"/>
              </a:defRPr>
            </a:lvl5pPr>
            <a:lvl6pPr marL="2743200" lvl="5" indent="-393700" rtl="0">
              <a:spcBef>
                <a:spcPts val="0"/>
              </a:spcBef>
              <a:spcAft>
                <a:spcPts val="0"/>
              </a:spcAft>
              <a:buSzPts val="2600"/>
              <a:buFont typeface="Calibri"/>
              <a:buChar char="■"/>
              <a:defRPr sz="2600">
                <a:latin typeface="Calibri"/>
                <a:ea typeface="Calibri"/>
                <a:cs typeface="Calibri"/>
                <a:sym typeface="Calibri"/>
              </a:defRPr>
            </a:lvl6pPr>
            <a:lvl7pPr marL="3200400" lvl="6" indent="-393700" rtl="0">
              <a:spcBef>
                <a:spcPts val="0"/>
              </a:spcBef>
              <a:spcAft>
                <a:spcPts val="0"/>
              </a:spcAft>
              <a:buSzPts val="2600"/>
              <a:buFont typeface="Calibri"/>
              <a:buChar char="●"/>
              <a:defRPr sz="2600">
                <a:latin typeface="Calibri"/>
                <a:ea typeface="Calibri"/>
                <a:cs typeface="Calibri"/>
                <a:sym typeface="Calibri"/>
              </a:defRPr>
            </a:lvl7pPr>
            <a:lvl8pPr marL="3657600" lvl="7" indent="-393700" rtl="0">
              <a:spcBef>
                <a:spcPts val="0"/>
              </a:spcBef>
              <a:spcAft>
                <a:spcPts val="0"/>
              </a:spcAft>
              <a:buSzPts val="2600"/>
              <a:buFont typeface="Calibri"/>
              <a:buChar char="○"/>
              <a:defRPr sz="2600">
                <a:latin typeface="Calibri"/>
                <a:ea typeface="Calibri"/>
                <a:cs typeface="Calibri"/>
                <a:sym typeface="Calibri"/>
              </a:defRPr>
            </a:lvl8pPr>
            <a:lvl9pPr marL="4114800" lvl="8" indent="-393700" rtl="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21" name="Google Shape;21;p5"/>
          <p:cNvSpPr txBox="1">
            <a:spLocks noGrp="1"/>
          </p:cNvSpPr>
          <p:nvPr>
            <p:ph type="title"/>
          </p:nvPr>
        </p:nvSpPr>
        <p:spPr>
          <a:xfrm>
            <a:off x="1304675" y="407150"/>
            <a:ext cx="85206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1pPr>
            <a:lvl2pPr lvl="1"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2pPr>
            <a:lvl3pPr lvl="2"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3pPr>
            <a:lvl4pPr lvl="3"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4pPr>
            <a:lvl5pPr lvl="4"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5pPr>
            <a:lvl6pPr lvl="5"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6pPr>
            <a:lvl7pPr lvl="6"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7pPr>
            <a:lvl8pPr lvl="7"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8pPr>
            <a:lvl9pPr lvl="8" rtl="0">
              <a:spcBef>
                <a:spcPts val="0"/>
              </a:spcBef>
              <a:spcAft>
                <a:spcPts val="0"/>
              </a:spcAft>
              <a:buClr>
                <a:schemeClr val="dk1"/>
              </a:buClr>
              <a:buSzPts val="3600"/>
              <a:buFont typeface="Calibri"/>
              <a:buChar char="■"/>
              <a:defRPr sz="3600">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2"/>
          </p:nvPr>
        </p:nvSpPr>
        <p:spPr>
          <a:xfrm>
            <a:off x="5019600" y="1152475"/>
            <a:ext cx="4522500" cy="3416400"/>
          </a:xfrm>
          <a:prstGeom prst="rect">
            <a:avLst/>
          </a:prstGeom>
          <a:noFill/>
          <a:ln>
            <a:noFill/>
          </a:ln>
        </p:spPr>
        <p:txBody>
          <a:bodyPr spcFirstLastPara="1" wrap="square" lIns="91425" tIns="91425" rIns="91425" bIns="91425" anchor="ctr" anchorCtr="0">
            <a:noAutofit/>
          </a:bodyPr>
          <a:lstStyle>
            <a:lvl1pPr marL="457200" lvl="0" indent="-393700" rtl="0">
              <a:spcBef>
                <a:spcPts val="0"/>
              </a:spcBef>
              <a:spcAft>
                <a:spcPts val="0"/>
              </a:spcAft>
              <a:buSzPts val="2600"/>
              <a:buFont typeface="Calibri"/>
              <a:buChar char="●"/>
              <a:defRPr sz="2600">
                <a:latin typeface="Calibri"/>
                <a:ea typeface="Calibri"/>
                <a:cs typeface="Calibri"/>
                <a:sym typeface="Calibri"/>
              </a:defRPr>
            </a:lvl1pPr>
            <a:lvl2pPr marL="914400" lvl="1" indent="-393700" rtl="0">
              <a:spcBef>
                <a:spcPts val="0"/>
              </a:spcBef>
              <a:spcAft>
                <a:spcPts val="0"/>
              </a:spcAft>
              <a:buSzPts val="2600"/>
              <a:buFont typeface="Calibri"/>
              <a:buChar char="○"/>
              <a:defRPr sz="2600">
                <a:latin typeface="Calibri"/>
                <a:ea typeface="Calibri"/>
                <a:cs typeface="Calibri"/>
                <a:sym typeface="Calibri"/>
              </a:defRPr>
            </a:lvl2pPr>
            <a:lvl3pPr marL="1371600" lvl="2" indent="-393700" rtl="0">
              <a:spcBef>
                <a:spcPts val="0"/>
              </a:spcBef>
              <a:spcAft>
                <a:spcPts val="0"/>
              </a:spcAft>
              <a:buSzPts val="2600"/>
              <a:buFont typeface="Calibri"/>
              <a:buChar char="■"/>
              <a:defRPr sz="2600">
                <a:latin typeface="Calibri"/>
                <a:ea typeface="Calibri"/>
                <a:cs typeface="Calibri"/>
                <a:sym typeface="Calibri"/>
              </a:defRPr>
            </a:lvl3pPr>
            <a:lvl4pPr marL="1828800" lvl="3" indent="-393700" rtl="0">
              <a:spcBef>
                <a:spcPts val="0"/>
              </a:spcBef>
              <a:spcAft>
                <a:spcPts val="0"/>
              </a:spcAft>
              <a:buSzPts val="2600"/>
              <a:buFont typeface="Calibri"/>
              <a:buChar char="●"/>
              <a:defRPr sz="2600">
                <a:latin typeface="Calibri"/>
                <a:ea typeface="Calibri"/>
                <a:cs typeface="Calibri"/>
                <a:sym typeface="Calibri"/>
              </a:defRPr>
            </a:lvl4pPr>
            <a:lvl5pPr marL="2286000" lvl="4" indent="-393700" rtl="0">
              <a:spcBef>
                <a:spcPts val="0"/>
              </a:spcBef>
              <a:spcAft>
                <a:spcPts val="0"/>
              </a:spcAft>
              <a:buSzPts val="2600"/>
              <a:buFont typeface="Calibri"/>
              <a:buChar char="○"/>
              <a:defRPr sz="2600">
                <a:latin typeface="Calibri"/>
                <a:ea typeface="Calibri"/>
                <a:cs typeface="Calibri"/>
                <a:sym typeface="Calibri"/>
              </a:defRPr>
            </a:lvl5pPr>
            <a:lvl6pPr marL="2743200" lvl="5" indent="-393700" rtl="0">
              <a:spcBef>
                <a:spcPts val="0"/>
              </a:spcBef>
              <a:spcAft>
                <a:spcPts val="0"/>
              </a:spcAft>
              <a:buSzPts val="2600"/>
              <a:buFont typeface="Calibri"/>
              <a:buChar char="■"/>
              <a:defRPr sz="2600">
                <a:latin typeface="Calibri"/>
                <a:ea typeface="Calibri"/>
                <a:cs typeface="Calibri"/>
                <a:sym typeface="Calibri"/>
              </a:defRPr>
            </a:lvl6pPr>
            <a:lvl7pPr marL="3200400" lvl="6" indent="-393700" rtl="0">
              <a:spcBef>
                <a:spcPts val="0"/>
              </a:spcBef>
              <a:spcAft>
                <a:spcPts val="0"/>
              </a:spcAft>
              <a:buSzPts val="2600"/>
              <a:buFont typeface="Calibri"/>
              <a:buChar char="●"/>
              <a:defRPr sz="2600">
                <a:latin typeface="Calibri"/>
                <a:ea typeface="Calibri"/>
                <a:cs typeface="Calibri"/>
                <a:sym typeface="Calibri"/>
              </a:defRPr>
            </a:lvl7pPr>
            <a:lvl8pPr marL="3657600" lvl="7" indent="-393700" rtl="0">
              <a:spcBef>
                <a:spcPts val="0"/>
              </a:spcBef>
              <a:spcAft>
                <a:spcPts val="0"/>
              </a:spcAft>
              <a:buSzPts val="2600"/>
              <a:buFont typeface="Calibri"/>
              <a:buChar char="○"/>
              <a:defRPr sz="2600">
                <a:latin typeface="Calibri"/>
                <a:ea typeface="Calibri"/>
                <a:cs typeface="Calibri"/>
                <a:sym typeface="Calibri"/>
              </a:defRPr>
            </a:lvl8pPr>
            <a:lvl9pPr marL="4114800" lvl="8" indent="-393700" rtl="0">
              <a:spcBef>
                <a:spcPts val="0"/>
              </a:spcBef>
              <a:spcAft>
                <a:spcPts val="0"/>
              </a:spcAft>
              <a:buSzPts val="2600"/>
              <a:buFont typeface="Calibri"/>
              <a:buChar char="■"/>
              <a:defRPr sz="2600">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Dark" type="tx">
  <p:cSld name="TITLE_AND_BODY">
    <p:bg>
      <p:bgPr>
        <a:solidFill>
          <a:schemeClr val="lt1"/>
        </a:solid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x">
  <p:cSld name="tx">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marR="0" lvl="0" algn="l" rtl="0">
              <a:spcBef>
                <a:spcPts val="0"/>
              </a:spcBef>
              <a:spcAft>
                <a:spcPts val="0"/>
              </a:spcAft>
              <a:buClr>
                <a:srgbClr val="5C8C30"/>
              </a:buClr>
              <a:buSzPts val="2700"/>
              <a:buFont typeface="Georgia"/>
              <a:buNone/>
              <a:defRPr sz="2700" b="1" i="0" u="none" strike="noStrike" cap="none">
                <a:solidFill>
                  <a:srgbClr val="5C8C30"/>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7" name="Google Shape;27;p8"/>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85750" algn="l" rtl="0">
              <a:spcBef>
                <a:spcPts val="300"/>
              </a:spcBef>
              <a:spcAft>
                <a:spcPts val="0"/>
              </a:spcAft>
              <a:buClr>
                <a:schemeClr val="accent2"/>
              </a:buClr>
              <a:buSzPts val="900"/>
              <a:buFont typeface="Merriweather Sans"/>
              <a:buChar char="-"/>
              <a:defRPr sz="14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8450" algn="l" rtl="0">
              <a:spcBef>
                <a:spcPts val="300"/>
              </a:spcBef>
              <a:spcAft>
                <a:spcPts val="0"/>
              </a:spcAft>
              <a:buClr>
                <a:schemeClr val="accent6"/>
              </a:buClr>
              <a:buSzPts val="1100"/>
              <a:buFont typeface="Noto Sans Symbols"/>
              <a:buChar char="⚫"/>
              <a:defRPr sz="1400" b="0" i="0" u="none" strike="noStrike" cap="none">
                <a:solidFill>
                  <a:schemeClr val="dk1"/>
                </a:solidFill>
                <a:latin typeface="Constantia"/>
                <a:ea typeface="Constantia"/>
                <a:cs typeface="Constantia"/>
                <a:sym typeface="Constantia"/>
              </a:defRPr>
            </a:lvl7pPr>
            <a:lvl8pPr marL="3657600" marR="0" lvl="7" indent="-317500" algn="l" rtl="0">
              <a:spcBef>
                <a:spcPts val="30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8pPr>
            <a:lvl9pPr marL="4114800" marR="0" lvl="8" indent="-317500" algn="l" rtl="0">
              <a:spcBef>
                <a:spcPts val="30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528066"/>
            <a:ext cx="8229600" cy="857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5C8C30"/>
              </a:buClr>
              <a:buSzPts val="2700"/>
              <a:buFont typeface="Calibri"/>
              <a:buNone/>
              <a:defRPr sz="2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 name="Google Shape;30;p9"/>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457200" y="528066"/>
            <a:ext cx="8229600" cy="857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5C8C30"/>
              </a:buClr>
              <a:buSzPts val="2700"/>
              <a:buFont typeface="Calibri"/>
              <a:buNone/>
              <a:defRPr sz="2700" b="1" i="0" u="none" strike="noStrike" cap="none">
                <a:solidFill>
                  <a:srgbClr val="5C8C30"/>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3" name="Google Shape;33;p10"/>
          <p:cNvSpPr txBox="1">
            <a:spLocks noGrp="1"/>
          </p:cNvSpPr>
          <p:nvPr>
            <p:ph type="body" idx="1"/>
          </p:nvPr>
        </p:nvSpPr>
        <p:spPr>
          <a:xfrm>
            <a:off x="457200" y="1440064"/>
            <a:ext cx="4038600" cy="3326100"/>
          </a:xfrm>
          <a:prstGeom prst="rect">
            <a:avLst/>
          </a:prstGeom>
          <a:noFill/>
          <a:ln>
            <a:noFill/>
          </a:ln>
        </p:spPr>
        <p:txBody>
          <a:bodyPr spcFirstLastPara="1" wrap="square" lIns="68575" tIns="34275" rIns="68575" bIns="3427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
        <p:nvSpPr>
          <p:cNvPr id="34" name="Google Shape;34;p10"/>
          <p:cNvSpPr txBox="1">
            <a:spLocks noGrp="1"/>
          </p:cNvSpPr>
          <p:nvPr>
            <p:ph type="body" idx="2"/>
          </p:nvPr>
        </p:nvSpPr>
        <p:spPr>
          <a:xfrm>
            <a:off x="4648200" y="1440064"/>
            <a:ext cx="4038600" cy="3326100"/>
          </a:xfrm>
          <a:prstGeom prst="rect">
            <a:avLst/>
          </a:prstGeom>
          <a:noFill/>
          <a:ln>
            <a:noFill/>
          </a:ln>
        </p:spPr>
        <p:txBody>
          <a:bodyPr spcFirstLastPara="1" wrap="square" lIns="68575" tIns="34275" rIns="68575" bIns="34275" anchor="t" anchorCtr="0">
            <a:noAutofit/>
          </a:bodyPr>
          <a:lstStyle>
            <a:lvl1pPr marL="457200" marR="0" lvl="0" indent="-349250" algn="l" rtl="0">
              <a:spcBef>
                <a:spcPts val="4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1pPr>
            <a:lvl2pPr marL="914400" marR="0" lvl="1" indent="-292100" algn="l" rtl="0">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dk1"/>
              </a:buClr>
              <a:buSzPts val="1300"/>
              <a:buFont typeface="Arial"/>
              <a:buChar char="•"/>
              <a:defRPr sz="20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3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bit.ly/5EModel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9l2MVsYVxl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k58jwn98WV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V-KoYwF1Yl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6tZXO3QXFg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zUeh6nEV24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_yYb2EoBsM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7"/>
          <p:cNvSpPr txBox="1">
            <a:spLocks noGrp="1"/>
          </p:cNvSpPr>
          <p:nvPr>
            <p:ph type="ctrTitle"/>
          </p:nvPr>
        </p:nvSpPr>
        <p:spPr>
          <a:xfrm>
            <a:off x="3640508" y="1475625"/>
            <a:ext cx="5079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5E Lesson Writing</a:t>
            </a:r>
            <a:endParaRPr/>
          </a:p>
        </p:txBody>
      </p:sp>
      <p:sp>
        <p:nvSpPr>
          <p:cNvPr id="58" name="Google Shape;58;p17"/>
          <p:cNvSpPr txBox="1">
            <a:spLocks noGrp="1"/>
          </p:cNvSpPr>
          <p:nvPr>
            <p:ph type="subTitle" idx="1"/>
          </p:nvPr>
        </p:nvSpPr>
        <p:spPr>
          <a:xfrm>
            <a:off x="3640503" y="3291100"/>
            <a:ext cx="5079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Action Research in Authenticity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body" idx="1"/>
          </p:nvPr>
        </p:nvSpPr>
        <p:spPr>
          <a:xfrm>
            <a:off x="1284800" y="1078721"/>
            <a:ext cx="585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There are 5 posters, around the room, each with three statements.</a:t>
            </a:r>
            <a:endParaRPr dirty="0"/>
          </a:p>
          <a:p>
            <a:pPr marL="457200" lvl="0" indent="-393700" algn="l" rtl="0">
              <a:spcBef>
                <a:spcPts val="0"/>
              </a:spcBef>
              <a:spcAft>
                <a:spcPts val="0"/>
              </a:spcAft>
              <a:buSzPts val="2600"/>
              <a:buAutoNum type="arabicParenR"/>
            </a:pPr>
            <a:r>
              <a:rPr lang="en" dirty="0"/>
              <a:t>Examine the statements on each poster and see if you can determine which statement is </a:t>
            </a:r>
            <a:r>
              <a:rPr lang="en" b="1" i="1" dirty="0"/>
              <a:t>false</a:t>
            </a:r>
            <a:r>
              <a:rPr lang="en" dirty="0"/>
              <a:t>.</a:t>
            </a:r>
            <a:endParaRPr dirty="0"/>
          </a:p>
          <a:p>
            <a:pPr marL="457200" lvl="0" indent="-393700" algn="l" rtl="0">
              <a:spcBef>
                <a:spcPts val="0"/>
              </a:spcBef>
              <a:spcAft>
                <a:spcPts val="0"/>
              </a:spcAft>
              <a:buSzPts val="2600"/>
              <a:buAutoNum type="arabicParenR"/>
            </a:pPr>
            <a:r>
              <a:rPr lang="en" dirty="0"/>
              <a:t>Place your sticker next to the statement you believe is false.</a:t>
            </a:r>
            <a:endParaRPr dirty="0"/>
          </a:p>
          <a:p>
            <a:pPr marL="457200" lvl="0" indent="-393700" algn="l" rtl="0">
              <a:spcBef>
                <a:spcPts val="0"/>
              </a:spcBef>
              <a:spcAft>
                <a:spcPts val="0"/>
              </a:spcAft>
              <a:buSzPts val="2600"/>
              <a:buAutoNum type="arabicParenR"/>
            </a:pPr>
            <a:r>
              <a:rPr lang="en" dirty="0"/>
              <a:t>Be prepared to share out your reasoning. </a:t>
            </a:r>
            <a:endParaRPr dirty="0"/>
          </a:p>
        </p:txBody>
      </p:sp>
      <p:sp>
        <p:nvSpPr>
          <p:cNvPr id="122" name="Google Shape;122;p26"/>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Fiction in the Facts</a:t>
            </a:r>
            <a:endParaRPr/>
          </a:p>
        </p:txBody>
      </p:sp>
      <p:pic>
        <p:nvPicPr>
          <p:cNvPr id="123" name="Google Shape;123;p26"/>
          <p:cNvPicPr preferRelativeResize="0"/>
          <p:nvPr/>
        </p:nvPicPr>
        <p:blipFill>
          <a:blip r:embed="rId3">
            <a:alphaModFix/>
          </a:blip>
          <a:stretch>
            <a:fillRect/>
          </a:stretch>
        </p:blipFill>
        <p:spPr>
          <a:xfrm rot="990002">
            <a:off x="7092956" y="1074803"/>
            <a:ext cx="1555466" cy="27044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1284800" y="1284325"/>
            <a:ext cx="5773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Take a moment to look around the room.</a:t>
            </a:r>
            <a:endParaRPr/>
          </a:p>
          <a:p>
            <a:pPr marL="457200" lvl="0" indent="-393700" algn="l" rtl="0">
              <a:spcBef>
                <a:spcPts val="0"/>
              </a:spcBef>
              <a:spcAft>
                <a:spcPts val="0"/>
              </a:spcAft>
              <a:buSzPts val="2600"/>
              <a:buChar char="•"/>
            </a:pPr>
            <a:r>
              <a:rPr lang="en"/>
              <a:t>Did everyone place their sticker on the same statement?</a:t>
            </a:r>
            <a:endParaRPr/>
          </a:p>
          <a:p>
            <a:pPr marL="457200" lvl="0" indent="-393700" algn="l" rtl="0">
              <a:spcBef>
                <a:spcPts val="0"/>
              </a:spcBef>
              <a:spcAft>
                <a:spcPts val="0"/>
              </a:spcAft>
              <a:buSzPts val="2600"/>
              <a:buChar char="•"/>
            </a:pPr>
            <a:r>
              <a:rPr lang="en"/>
              <a:t>Why did you place your</a:t>
            </a:r>
            <a:br>
              <a:rPr lang="en"/>
            </a:br>
            <a:r>
              <a:rPr lang="en"/>
              <a:t>sticker there?</a:t>
            </a:r>
            <a:endParaRPr/>
          </a:p>
        </p:txBody>
      </p:sp>
      <p:sp>
        <p:nvSpPr>
          <p:cNvPr id="129" name="Google Shape;129;p27"/>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Fiction in the Facts: Share Out</a:t>
            </a:r>
            <a:endParaRPr/>
          </a:p>
        </p:txBody>
      </p:sp>
      <p:pic>
        <p:nvPicPr>
          <p:cNvPr id="130" name="Google Shape;130;p27"/>
          <p:cNvPicPr preferRelativeResize="0"/>
          <p:nvPr/>
        </p:nvPicPr>
        <p:blipFill>
          <a:blip r:embed="rId3">
            <a:alphaModFix/>
          </a:blip>
          <a:stretch>
            <a:fillRect/>
          </a:stretch>
        </p:blipFill>
        <p:spPr>
          <a:xfrm rot="990002">
            <a:off x="7092956" y="1074803"/>
            <a:ext cx="1555466" cy="2704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8" title="K20 Center 10 minute timer">
            <a:hlinkClick r:id="rId3"/>
          </p:cNvPr>
          <p:cNvPicPr preferRelativeResize="0"/>
          <p:nvPr/>
        </p:nvPicPr>
        <p:blipFill>
          <a:blip r:embed="rId4">
            <a:alphaModFix/>
          </a:blip>
          <a:stretch>
            <a:fillRect/>
          </a:stretch>
        </p:blipFill>
        <p:spPr>
          <a:xfrm>
            <a:off x="4451475" y="2459525"/>
            <a:ext cx="3377250" cy="1899700"/>
          </a:xfrm>
          <a:prstGeom prst="rect">
            <a:avLst/>
          </a:prstGeom>
          <a:noFill/>
          <a:ln>
            <a:noFill/>
          </a:ln>
        </p:spPr>
      </p:pic>
      <p:sp>
        <p:nvSpPr>
          <p:cNvPr id="136" name="Google Shape;136;p28"/>
          <p:cNvSpPr txBox="1">
            <a:spLocks noGrp="1"/>
          </p:cNvSpPr>
          <p:nvPr>
            <p:ph type="subTitle" idx="1"/>
          </p:nvPr>
        </p:nvSpPr>
        <p:spPr>
          <a:xfrm>
            <a:off x="4451400" y="1892475"/>
            <a:ext cx="3377400" cy="551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Break</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457200" marR="0" lvl="0" indent="-393700" algn="l" rtl="0">
              <a:lnSpc>
                <a:spcPct val="100000"/>
              </a:lnSpc>
              <a:spcBef>
                <a:spcPts val="0"/>
              </a:spcBef>
              <a:spcAft>
                <a:spcPts val="0"/>
              </a:spcAft>
              <a:buSzPts val="2600"/>
              <a:buChar char="•"/>
            </a:pPr>
            <a:r>
              <a:rPr lang="en"/>
              <a:t>This instructional strategy</a:t>
            </a:r>
            <a:br>
              <a:rPr lang="en"/>
            </a:br>
            <a:r>
              <a:rPr lang="en"/>
              <a:t>enables learners to draw on</a:t>
            </a:r>
            <a:br>
              <a:rPr lang="en"/>
            </a:br>
            <a:r>
              <a:rPr lang="en"/>
              <a:t>their existing knowledge to complete fill-in-the-blank analogies about the content.</a:t>
            </a:r>
            <a:endParaRPr/>
          </a:p>
          <a:p>
            <a:pPr marL="457200" marR="0" lvl="0" indent="-393700" algn="l" rtl="0">
              <a:lnSpc>
                <a:spcPct val="100000"/>
              </a:lnSpc>
              <a:spcBef>
                <a:spcPts val="0"/>
              </a:spcBef>
              <a:spcAft>
                <a:spcPts val="0"/>
              </a:spcAft>
              <a:buSzPts val="2600"/>
              <a:buChar char="•"/>
            </a:pPr>
            <a:r>
              <a:rPr lang="en"/>
              <a:t>It also provides an opportunity to assess the prior knowledge that learners bring as they connect what they already know to the lesson's concepts.</a:t>
            </a:r>
            <a:endParaRPr/>
          </a:p>
        </p:txBody>
      </p:sp>
      <p:sp>
        <p:nvSpPr>
          <p:cNvPr id="142" name="Google Shape;142;p29"/>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Synectics</a:t>
            </a:r>
            <a:endParaRPr/>
          </a:p>
        </p:txBody>
      </p:sp>
      <p:pic>
        <p:nvPicPr>
          <p:cNvPr id="143" name="Google Shape;143;p29"/>
          <p:cNvPicPr preferRelativeResize="0"/>
          <p:nvPr/>
        </p:nvPicPr>
        <p:blipFill>
          <a:blip r:embed="rId3">
            <a:alphaModFix/>
          </a:blip>
          <a:stretch>
            <a:fillRect/>
          </a:stretch>
        </p:blipFill>
        <p:spPr>
          <a:xfrm>
            <a:off x="5845150" y="317250"/>
            <a:ext cx="3025625" cy="172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lnSpcReduction="10000"/>
          </a:bodyPr>
          <a:lstStyle/>
          <a:p>
            <a:pPr marL="457200" marR="0" lvl="0" indent="-393700" algn="l" rtl="0">
              <a:lnSpc>
                <a:spcPct val="100000"/>
              </a:lnSpc>
              <a:spcBef>
                <a:spcPts val="0"/>
              </a:spcBef>
              <a:spcAft>
                <a:spcPts val="0"/>
              </a:spcAft>
              <a:buSzPts val="2600"/>
              <a:buChar char="•"/>
            </a:pPr>
            <a:r>
              <a:rPr lang="en" b="1" dirty="0">
                <a:solidFill>
                  <a:srgbClr val="662D91"/>
                </a:solidFill>
              </a:rPr>
              <a:t>Synectics Example:</a:t>
            </a:r>
            <a:r>
              <a:rPr lang="en" dirty="0"/>
              <a:t> </a:t>
            </a:r>
            <a:r>
              <a:rPr lang="en" i="1" dirty="0"/>
              <a:t>Construction</a:t>
            </a:r>
            <a:br>
              <a:rPr lang="en" i="1" dirty="0"/>
            </a:br>
            <a:r>
              <a:rPr lang="en" i="1" dirty="0"/>
              <a:t>of knowledge is like a set of Lincoln</a:t>
            </a:r>
            <a:br>
              <a:rPr lang="en" i="1" dirty="0"/>
            </a:br>
            <a:r>
              <a:rPr lang="en" i="1" dirty="0"/>
              <a:t>Logs: students take previous knowledge and new knowledge and fit the pieces together to create a new understanding.</a:t>
            </a:r>
            <a:endParaRPr i="1" dirty="0"/>
          </a:p>
          <a:p>
            <a:pPr marL="0" marR="0" lvl="0" indent="0" algn="l" rtl="0">
              <a:lnSpc>
                <a:spcPct val="100000"/>
              </a:lnSpc>
              <a:spcBef>
                <a:spcPts val="0"/>
              </a:spcBef>
              <a:spcAft>
                <a:spcPts val="0"/>
              </a:spcAft>
              <a:buNone/>
            </a:pPr>
            <a:endParaRPr i="1" dirty="0"/>
          </a:p>
          <a:p>
            <a:pPr marL="457200" lvl="0" indent="-393700" algn="l" rtl="0">
              <a:spcBef>
                <a:spcPts val="0"/>
              </a:spcBef>
              <a:spcAft>
                <a:spcPts val="0"/>
              </a:spcAft>
              <a:buSzPts val="2600"/>
              <a:buChar char="•"/>
            </a:pPr>
            <a:r>
              <a:rPr lang="en" dirty="0">
                <a:solidFill>
                  <a:schemeClr val="dk1"/>
                </a:solidFill>
              </a:rPr>
              <a:t>On 5 different sticky notes, write your synectics statement about each of the 5 E’s.</a:t>
            </a:r>
            <a:endParaRPr dirty="0">
              <a:solidFill>
                <a:schemeClr val="dk1"/>
              </a:solidFill>
            </a:endParaRPr>
          </a:p>
          <a:p>
            <a:pPr marL="546100" lvl="1" indent="0" algn="l" rtl="0">
              <a:spcBef>
                <a:spcPts val="0"/>
              </a:spcBef>
              <a:spcAft>
                <a:spcPts val="0"/>
              </a:spcAft>
              <a:buClr>
                <a:schemeClr val="dk1"/>
              </a:buClr>
              <a:buSzPts val="2200"/>
              <a:buNone/>
            </a:pPr>
            <a:r>
              <a:rPr lang="en" sz="2200" i="1" dirty="0">
                <a:solidFill>
                  <a:schemeClr val="dk1"/>
                </a:solidFill>
              </a:rPr>
              <a:t>	Engage is like </a:t>
            </a:r>
            <a:r>
              <a:rPr lang="en" sz="2200" i="1" dirty="0">
                <a:solidFill>
                  <a:schemeClr val="dk1"/>
                </a:solidFill>
                <a:latin typeface="Times New Roman"/>
                <a:ea typeface="Times New Roman"/>
                <a:cs typeface="Times New Roman"/>
                <a:sym typeface="Times New Roman"/>
              </a:rPr>
              <a:t>________,</a:t>
            </a:r>
            <a:r>
              <a:rPr lang="en" sz="2200" i="1" dirty="0">
                <a:solidFill>
                  <a:schemeClr val="dk1"/>
                </a:solidFill>
              </a:rPr>
              <a:t> because </a:t>
            </a:r>
            <a:r>
              <a:rPr lang="en" sz="2200" i="1" dirty="0">
                <a:solidFill>
                  <a:schemeClr val="dk1"/>
                </a:solidFill>
                <a:latin typeface="Times New Roman"/>
                <a:ea typeface="Times New Roman"/>
                <a:cs typeface="Times New Roman"/>
                <a:sym typeface="Times New Roman"/>
              </a:rPr>
              <a:t>________</a:t>
            </a:r>
            <a:r>
              <a:rPr lang="en" sz="2200" i="1" dirty="0">
                <a:solidFill>
                  <a:schemeClr val="dk1"/>
                </a:solidFill>
              </a:rPr>
              <a:t>.</a:t>
            </a:r>
            <a:endParaRPr sz="2200" i="1" dirty="0">
              <a:solidFill>
                <a:schemeClr val="dk1"/>
              </a:solidFill>
            </a:endParaRPr>
          </a:p>
        </p:txBody>
      </p:sp>
      <p:sp>
        <p:nvSpPr>
          <p:cNvPr id="149" name="Google Shape;149;p30"/>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Synectics: 5E</a:t>
            </a:r>
            <a:endParaRPr/>
          </a:p>
        </p:txBody>
      </p:sp>
      <p:pic>
        <p:nvPicPr>
          <p:cNvPr id="150" name="Google Shape;150;p30"/>
          <p:cNvPicPr preferRelativeResize="0"/>
          <p:nvPr/>
        </p:nvPicPr>
        <p:blipFill>
          <a:blip r:embed="rId3">
            <a:alphaModFix/>
          </a:blip>
          <a:stretch>
            <a:fillRect/>
          </a:stretch>
        </p:blipFill>
        <p:spPr>
          <a:xfrm>
            <a:off x="6824350" y="317250"/>
            <a:ext cx="2046426" cy="1534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AutoNum type="arabicParenR"/>
            </a:pPr>
            <a:r>
              <a:rPr lang="en"/>
              <a:t>Place your synectics statements</a:t>
            </a:r>
            <a:br>
              <a:rPr lang="en"/>
            </a:br>
            <a:r>
              <a:rPr lang="en"/>
              <a:t>on the corresponding posters.</a:t>
            </a:r>
            <a:endParaRPr/>
          </a:p>
          <a:p>
            <a:pPr marL="457200" lvl="0" indent="-393700" algn="l" rtl="0">
              <a:spcBef>
                <a:spcPts val="0"/>
              </a:spcBef>
              <a:spcAft>
                <a:spcPts val="0"/>
              </a:spcAft>
              <a:buSzPts val="2600"/>
              <a:buAutoNum type="arabicParenR"/>
            </a:pPr>
            <a:r>
              <a:rPr lang="en"/>
              <a:t>Walk around the room reading each other’s statements.</a:t>
            </a:r>
            <a:endParaRPr/>
          </a:p>
          <a:p>
            <a:pPr marL="457200" lvl="0" indent="-393700" algn="l" rtl="0">
              <a:spcBef>
                <a:spcPts val="0"/>
              </a:spcBef>
              <a:spcAft>
                <a:spcPts val="0"/>
              </a:spcAft>
              <a:buSzPts val="2600"/>
              <a:buAutoNum type="arabicParenR"/>
            </a:pPr>
            <a:r>
              <a:rPr lang="en"/>
              <a:t>Find a statement you did not create that you would like to share with the whole group.</a:t>
            </a:r>
            <a:endParaRPr/>
          </a:p>
        </p:txBody>
      </p:sp>
      <p:sp>
        <p:nvSpPr>
          <p:cNvPr id="156" name="Google Shape;156;p31"/>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Gallery Walk</a:t>
            </a:r>
            <a:endParaRPr/>
          </a:p>
        </p:txBody>
      </p:sp>
      <p:pic>
        <p:nvPicPr>
          <p:cNvPr id="157" name="Google Shape;157;p31"/>
          <p:cNvPicPr preferRelativeResize="0"/>
          <p:nvPr/>
        </p:nvPicPr>
        <p:blipFill>
          <a:blip r:embed="rId3">
            <a:alphaModFix/>
          </a:blip>
          <a:stretch>
            <a:fillRect/>
          </a:stretch>
        </p:blipFill>
        <p:spPr>
          <a:xfrm>
            <a:off x="5984250" y="407150"/>
            <a:ext cx="2818849" cy="1425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body" idx="1"/>
          </p:nvPr>
        </p:nvSpPr>
        <p:spPr>
          <a:xfrm>
            <a:off x="1284800" y="1284325"/>
            <a:ext cx="5434800" cy="3416400"/>
          </a:xfrm>
          <a:prstGeom prst="rect">
            <a:avLst/>
          </a:prstGeom>
        </p:spPr>
        <p:txBody>
          <a:bodyPr spcFirstLastPara="1" wrap="square" lIns="91425" tIns="91425" rIns="91425" bIns="91425" anchor="t" anchorCtr="0">
            <a:normAutofit lnSpcReduction="10000"/>
          </a:bodyPr>
          <a:lstStyle/>
          <a:p>
            <a:pPr marL="457200" lvl="0" indent="-393700" algn="l" rtl="0">
              <a:spcBef>
                <a:spcPts val="0"/>
              </a:spcBef>
              <a:spcAft>
                <a:spcPts val="0"/>
              </a:spcAft>
              <a:buSzPts val="2600"/>
              <a:buAutoNum type="arabicParenR"/>
            </a:pPr>
            <a:r>
              <a:rPr lang="en" dirty="0"/>
              <a:t>Scan the QR code to learn more</a:t>
            </a:r>
            <a:br>
              <a:rPr lang="en" dirty="0"/>
            </a:br>
            <a:r>
              <a:rPr lang="en" dirty="0"/>
              <a:t>about the 5E model.</a:t>
            </a:r>
            <a:endParaRPr dirty="0"/>
          </a:p>
          <a:p>
            <a:pPr marL="546100" lvl="1" indent="0" algn="l" rtl="0">
              <a:spcBef>
                <a:spcPts val="0"/>
              </a:spcBef>
              <a:spcAft>
                <a:spcPts val="0"/>
              </a:spcAft>
              <a:buSzPts val="2200"/>
              <a:buNone/>
            </a:pPr>
            <a:r>
              <a:rPr lang="en" sz="2200" dirty="0"/>
              <a:t>	Or go to: </a:t>
            </a:r>
            <a:r>
              <a:rPr lang="en" sz="2200" u="sng" dirty="0">
                <a:solidFill>
                  <a:srgbClr val="4B7E5B"/>
                </a:solidFill>
                <a:hlinkClick r:id="rId3">
                  <a:extLst>
                    <a:ext uri="{A12FA001-AC4F-418D-AE19-62706E023703}">
                      <ahyp:hlinkClr xmlns:ahyp="http://schemas.microsoft.com/office/drawing/2018/hyperlinkcolor" val="tx"/>
                    </a:ext>
                  </a:extLst>
                </a:hlinkClick>
              </a:rPr>
              <a:t>bit.ly/5EModelW</a:t>
            </a:r>
            <a:r>
              <a:rPr lang="en" sz="2200" dirty="0"/>
              <a:t>.</a:t>
            </a:r>
            <a:endParaRPr sz="2200" dirty="0"/>
          </a:p>
          <a:p>
            <a:pPr marL="457200" lvl="0" indent="-393700" algn="l" rtl="0">
              <a:spcBef>
                <a:spcPts val="0"/>
              </a:spcBef>
              <a:spcAft>
                <a:spcPts val="0"/>
              </a:spcAft>
              <a:buSzPts val="2600"/>
              <a:buAutoNum type="arabicParenR"/>
            </a:pPr>
            <a:r>
              <a:rPr lang="en" dirty="0"/>
              <a:t>Use your Wakelet Note Catcher as you read one of the articles. Be ready to share your takeaways.</a:t>
            </a:r>
            <a:endParaRPr dirty="0"/>
          </a:p>
          <a:p>
            <a:pPr marL="457200" lvl="0" indent="-393700" algn="l" rtl="0">
              <a:spcBef>
                <a:spcPts val="0"/>
              </a:spcBef>
              <a:spcAft>
                <a:spcPts val="0"/>
              </a:spcAft>
              <a:buSzPts val="2600"/>
              <a:buAutoNum type="arabicParenR"/>
            </a:pPr>
            <a:r>
              <a:rPr lang="en" dirty="0"/>
              <a:t>Then use your Note Catcher to take notes on any new information as you listen to others share out.</a:t>
            </a:r>
            <a:endParaRPr dirty="0">
              <a:highlight>
                <a:srgbClr val="FFFF00"/>
              </a:highlight>
            </a:endParaRPr>
          </a:p>
        </p:txBody>
      </p:sp>
      <p:sp>
        <p:nvSpPr>
          <p:cNvPr id="163" name="Google Shape;163;p32"/>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Wakelet: 5E Model</a:t>
            </a:r>
            <a:endParaRPr/>
          </a:p>
        </p:txBody>
      </p:sp>
      <p:pic>
        <p:nvPicPr>
          <p:cNvPr id="164" name="Google Shape;164;p32"/>
          <p:cNvPicPr preferRelativeResize="0"/>
          <p:nvPr/>
        </p:nvPicPr>
        <p:blipFill>
          <a:blip r:embed="rId4">
            <a:alphaModFix/>
          </a:blip>
          <a:stretch>
            <a:fillRect/>
          </a:stretch>
        </p:blipFill>
        <p:spPr>
          <a:xfrm>
            <a:off x="6689409" y="407150"/>
            <a:ext cx="2113700" cy="1536775"/>
          </a:xfrm>
          <a:prstGeom prst="rect">
            <a:avLst/>
          </a:prstGeom>
          <a:noFill/>
          <a:ln>
            <a:noFill/>
          </a:ln>
        </p:spPr>
      </p:pic>
      <p:pic>
        <p:nvPicPr>
          <p:cNvPr id="165" name="Google Shape;165;p32"/>
          <p:cNvPicPr preferRelativeResize="0"/>
          <p:nvPr/>
        </p:nvPicPr>
        <p:blipFill>
          <a:blip r:embed="rId5">
            <a:alphaModFix/>
          </a:blip>
          <a:stretch>
            <a:fillRect/>
          </a:stretch>
        </p:blipFill>
        <p:spPr>
          <a:xfrm>
            <a:off x="6719700" y="2133600"/>
            <a:ext cx="2095500" cy="209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5E Video</a:t>
            </a:r>
            <a:endParaRPr/>
          </a:p>
        </p:txBody>
      </p:sp>
      <p:pic>
        <p:nvPicPr>
          <p:cNvPr id="171" name="Google Shape;171;p33" descr="This is the first in a series of short videos designed to support teachers in writing and teaching lessons using the 5E  instructional model. This video provides an overview of the five-stage learning sequence." title="What is the 5E Instructional Model?">
            <a:hlinkClick r:id="rId3"/>
          </p:cNvPr>
          <p:cNvPicPr preferRelativeResize="0"/>
          <p:nvPr/>
        </p:nvPicPr>
        <p:blipFill>
          <a:blip r:embed="rId4">
            <a:alphaModFix/>
          </a:blip>
          <a:stretch>
            <a:fillRect/>
          </a:stretch>
        </p:blipFill>
        <p:spPr>
          <a:xfrm>
            <a:off x="1514450" y="1248950"/>
            <a:ext cx="6116350" cy="344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Engage</a:t>
            </a:r>
            <a:endParaRPr/>
          </a:p>
        </p:txBody>
      </p:sp>
      <p:pic>
        <p:nvPicPr>
          <p:cNvPr id="177" name="Google Shape;177;p34" descr="This video describes essential aspects of the Engage phase of the 5E instructional model. It provides classroom examples of how teachers use this phase to spark students' interest and curiosity, raise questions for inquiry, and activate their prior knowledge." title="The 5E Instructional Model: Engage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Explore</a:t>
            </a:r>
            <a:endParaRPr/>
          </a:p>
        </p:txBody>
      </p:sp>
      <p:pic>
        <p:nvPicPr>
          <p:cNvPr id="183" name="Google Shape;183;p35" descr="This video describes essential aspects of the Explore phase of the 5E instructional model. You will see classroom examples of teachers guiding students as they actively engage in the exploration of new content." title="The 5E Instructional Model: Explore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0" lvl="0" indent="457200" algn="l" rtl="0">
              <a:spcBef>
                <a:spcPts val="800"/>
              </a:spcBef>
              <a:spcAft>
                <a:spcPts val="0"/>
              </a:spcAft>
              <a:buClr>
                <a:schemeClr val="dk1"/>
              </a:buClr>
              <a:buSzPts val="1100"/>
              <a:buFont typeface="Arial"/>
              <a:buNone/>
            </a:pPr>
            <a:r>
              <a:rPr lang="en" i="1">
                <a:highlight>
                  <a:schemeClr val="accent6"/>
                </a:highlight>
              </a:rPr>
              <a:t>Presenter introductions go here</a:t>
            </a:r>
            <a:endParaRPr i="1">
              <a:highlight>
                <a:schemeClr val="accent6"/>
              </a:highlight>
            </a:endParaRPr>
          </a:p>
        </p:txBody>
      </p:sp>
      <p:sp>
        <p:nvSpPr>
          <p:cNvPr id="64" name="Google Shape;64;p18"/>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Explain</a:t>
            </a:r>
            <a:endParaRPr/>
          </a:p>
        </p:txBody>
      </p:sp>
      <p:pic>
        <p:nvPicPr>
          <p:cNvPr id="189" name="Google Shape;189;p36" descr="This video describes essential aspects of the Explain phase of the 5E instructional model. You will see classroom examples of teacher-guided discussion that focuses on connecting new concepts with students prior knowledge to establish shared understanding." title="The 5E Instructional Model: Explain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Extend</a:t>
            </a:r>
            <a:endParaRPr/>
          </a:p>
        </p:txBody>
      </p:sp>
      <p:pic>
        <p:nvPicPr>
          <p:cNvPr id="195" name="Google Shape;195;p37" descr="This video describes essential aspects of the Extend phase of the 5E instructional model. You will see classroom examples of students applying knowledge and skills from previous phases in new ways to help them to elaborate on their learning so they can utilize it beyond the classroom." title="The 5E Instructional Model: Extend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Evaluate</a:t>
            </a:r>
            <a:endParaRPr/>
          </a:p>
        </p:txBody>
      </p:sp>
      <p:pic>
        <p:nvPicPr>
          <p:cNvPr id="201" name="Google Shape;201;p38" descr="This video describes essential aspects of the Evaluate phase of the 5E instructional model. You will see examples of classroom teachers using different strategies for ongoing assessment of student understanding in real time." title="The 5E Instructional Model: Evaluate Phase">
            <a:hlinkClick r:id="rId3"/>
          </p:cNvPr>
          <p:cNvPicPr preferRelativeResize="0"/>
          <p:nvPr/>
        </p:nvPicPr>
        <p:blipFill>
          <a:blip r:embed="rId4">
            <a:alphaModFix/>
          </a:blip>
          <a:stretch>
            <a:fillRect/>
          </a:stretch>
        </p:blipFill>
        <p:spPr>
          <a:xfrm>
            <a:off x="1529242" y="1248950"/>
            <a:ext cx="6085515" cy="34381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title="K20 Center 10 minute timer">
            <a:hlinkClick r:id="rId3"/>
          </p:cNvPr>
          <p:cNvPicPr preferRelativeResize="0"/>
          <p:nvPr/>
        </p:nvPicPr>
        <p:blipFill>
          <a:blip r:embed="rId4">
            <a:alphaModFix/>
          </a:blip>
          <a:stretch>
            <a:fillRect/>
          </a:stretch>
        </p:blipFill>
        <p:spPr>
          <a:xfrm>
            <a:off x="4451475" y="2459525"/>
            <a:ext cx="3377250" cy="1899700"/>
          </a:xfrm>
          <a:prstGeom prst="rect">
            <a:avLst/>
          </a:prstGeom>
          <a:noFill/>
          <a:ln>
            <a:noFill/>
          </a:ln>
        </p:spPr>
      </p:pic>
      <p:sp>
        <p:nvSpPr>
          <p:cNvPr id="207" name="Google Shape;207;p39"/>
          <p:cNvSpPr txBox="1">
            <a:spLocks noGrp="1"/>
          </p:cNvSpPr>
          <p:nvPr>
            <p:ph type="subTitle" idx="1"/>
          </p:nvPr>
        </p:nvSpPr>
        <p:spPr>
          <a:xfrm>
            <a:off x="4451400" y="1892475"/>
            <a:ext cx="3377400" cy="551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Break</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fontScale="92500" lnSpcReduction="20000"/>
          </a:bodyPr>
          <a:lstStyle/>
          <a:p>
            <a:pPr marL="457200" lvl="0" indent="-381317" algn="l" rtl="0">
              <a:lnSpc>
                <a:spcPct val="100000"/>
              </a:lnSpc>
              <a:spcBef>
                <a:spcPts val="0"/>
              </a:spcBef>
              <a:spcAft>
                <a:spcPts val="0"/>
              </a:spcAft>
              <a:buSzPct val="100000"/>
              <a:buChar char="•"/>
            </a:pPr>
            <a:r>
              <a:rPr lang="en"/>
              <a:t>Using the </a:t>
            </a:r>
            <a:r>
              <a:rPr lang="en" b="1"/>
              <a:t>Authentic Lesson</a:t>
            </a:r>
            <a:br>
              <a:rPr lang="en" b="1"/>
            </a:br>
            <a:r>
              <a:rPr lang="en" b="1"/>
              <a:t>Reflection Tool</a:t>
            </a:r>
            <a:r>
              <a:rPr lang="en"/>
              <a:t>, identify the</a:t>
            </a:r>
            <a:br>
              <a:rPr lang="en"/>
            </a:br>
            <a:r>
              <a:rPr lang="en">
                <a:solidFill>
                  <a:schemeClr val="dk1"/>
                </a:solidFill>
              </a:rPr>
              <a:t>component(s) of authenticity</a:t>
            </a:r>
            <a:r>
              <a:rPr lang="en"/>
              <a:t> in the lesson snapshots.</a:t>
            </a:r>
            <a:endParaRPr/>
          </a:p>
          <a:p>
            <a:pPr marL="457200" lvl="0" indent="-381317" algn="l" rtl="0">
              <a:lnSpc>
                <a:spcPct val="100000"/>
              </a:lnSpc>
              <a:spcBef>
                <a:spcPts val="0"/>
              </a:spcBef>
              <a:spcAft>
                <a:spcPts val="0"/>
              </a:spcAft>
              <a:buSzPct val="100000"/>
              <a:buChar char="•"/>
            </a:pPr>
            <a:r>
              <a:rPr lang="en"/>
              <a:t>Highlight the portion of the snapshot using the color corresponding to the component of authenticity:</a:t>
            </a:r>
            <a:endParaRPr/>
          </a:p>
          <a:p>
            <a:pPr marL="914400" lvl="1" indent="-368617" algn="l" rtl="0">
              <a:lnSpc>
                <a:spcPct val="100000"/>
              </a:lnSpc>
              <a:spcBef>
                <a:spcPts val="0"/>
              </a:spcBef>
              <a:spcAft>
                <a:spcPts val="0"/>
              </a:spcAft>
              <a:buSzPct val="100000"/>
              <a:buChar char="○"/>
            </a:pPr>
            <a:r>
              <a:rPr lang="en" sz="2383">
                <a:highlight>
                  <a:srgbClr val="EA9999"/>
                </a:highlight>
              </a:rPr>
              <a:t>Red:</a:t>
            </a:r>
            <a:r>
              <a:rPr lang="en" sz="2383"/>
              <a:t> Student-Centered Learning</a:t>
            </a:r>
            <a:endParaRPr sz="2383"/>
          </a:p>
          <a:p>
            <a:pPr marL="914400" lvl="1" indent="-368617" algn="l" rtl="0">
              <a:lnSpc>
                <a:spcPct val="100000"/>
              </a:lnSpc>
              <a:spcBef>
                <a:spcPts val="0"/>
              </a:spcBef>
              <a:spcAft>
                <a:spcPts val="0"/>
              </a:spcAft>
              <a:buSzPct val="100000"/>
              <a:buChar char="○"/>
            </a:pPr>
            <a:r>
              <a:rPr lang="en" sz="2383">
                <a:highlight>
                  <a:srgbClr val="FFFF00"/>
                </a:highlight>
              </a:rPr>
              <a:t>Yellow:</a:t>
            </a:r>
            <a:r>
              <a:rPr lang="en" sz="2383"/>
              <a:t> Construction of Knowledge</a:t>
            </a:r>
            <a:endParaRPr sz="2383"/>
          </a:p>
          <a:p>
            <a:pPr marL="914400" lvl="1" indent="-368617" algn="l" rtl="0">
              <a:lnSpc>
                <a:spcPct val="100000"/>
              </a:lnSpc>
              <a:spcBef>
                <a:spcPts val="0"/>
              </a:spcBef>
              <a:spcAft>
                <a:spcPts val="0"/>
              </a:spcAft>
              <a:buSzPct val="100000"/>
              <a:buChar char="○"/>
            </a:pPr>
            <a:r>
              <a:rPr lang="en" sz="2383">
                <a:highlight>
                  <a:srgbClr val="00FF00"/>
                </a:highlight>
              </a:rPr>
              <a:t>Green:</a:t>
            </a:r>
            <a:r>
              <a:rPr lang="en" sz="2383"/>
              <a:t> Inquiry-Based Learning</a:t>
            </a:r>
            <a:endParaRPr sz="2383"/>
          </a:p>
          <a:p>
            <a:pPr marL="914400" lvl="1" indent="-368617" algn="l" rtl="0">
              <a:lnSpc>
                <a:spcPct val="100000"/>
              </a:lnSpc>
              <a:spcBef>
                <a:spcPts val="0"/>
              </a:spcBef>
              <a:spcAft>
                <a:spcPts val="0"/>
              </a:spcAft>
              <a:buSzPct val="100000"/>
              <a:buChar char="○"/>
            </a:pPr>
            <a:r>
              <a:rPr lang="en" sz="2383">
                <a:highlight>
                  <a:srgbClr val="00FFFF"/>
                </a:highlight>
              </a:rPr>
              <a:t>Blue:</a:t>
            </a:r>
            <a:r>
              <a:rPr lang="en" sz="2383"/>
              <a:t> Real-World Connections</a:t>
            </a:r>
            <a:endParaRPr sz="2383"/>
          </a:p>
          <a:p>
            <a:pPr marL="914400" lvl="1" indent="-368617" algn="l" rtl="0">
              <a:lnSpc>
                <a:spcPct val="100000"/>
              </a:lnSpc>
              <a:spcBef>
                <a:spcPts val="0"/>
              </a:spcBef>
              <a:spcAft>
                <a:spcPts val="0"/>
              </a:spcAft>
              <a:buSzPct val="100000"/>
              <a:buChar char="○"/>
            </a:pPr>
            <a:r>
              <a:rPr lang="en" sz="2383">
                <a:highlight>
                  <a:srgbClr val="B4A7D6"/>
                </a:highlight>
              </a:rPr>
              <a:t>Purple:</a:t>
            </a:r>
            <a:r>
              <a:rPr lang="en" sz="2383"/>
              <a:t> </a:t>
            </a:r>
            <a:r>
              <a:rPr lang="en" sz="2383" i="1"/>
              <a:t>Anything that is counter to what is on the reflection tool</a:t>
            </a:r>
            <a:endParaRPr sz="2383" i="1"/>
          </a:p>
        </p:txBody>
      </p:sp>
      <p:sp>
        <p:nvSpPr>
          <p:cNvPr id="213" name="Google Shape;213;p40"/>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Categorical Highlighting </a:t>
            </a:r>
            <a:endParaRPr/>
          </a:p>
        </p:txBody>
      </p:sp>
      <p:pic>
        <p:nvPicPr>
          <p:cNvPr id="214" name="Google Shape;214;p40"/>
          <p:cNvPicPr preferRelativeResize="0"/>
          <p:nvPr/>
        </p:nvPicPr>
        <p:blipFill rotWithShape="1">
          <a:blip r:embed="rId3">
            <a:alphaModFix/>
          </a:blip>
          <a:srcRect b="56942"/>
          <a:stretch/>
        </p:blipFill>
        <p:spPr>
          <a:xfrm>
            <a:off x="5783925" y="178550"/>
            <a:ext cx="3019173" cy="168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This strategy encourages learners</a:t>
            </a:r>
            <a:br>
              <a:rPr lang="en"/>
            </a:br>
            <a:r>
              <a:rPr lang="en"/>
              <a:t>to critically examine text written</a:t>
            </a:r>
            <a:br>
              <a:rPr lang="en"/>
            </a:br>
            <a:r>
              <a:rPr lang="en"/>
              <a:t>by artificial intelligence.</a:t>
            </a:r>
            <a:endParaRPr/>
          </a:p>
          <a:p>
            <a:pPr marL="457200" lvl="0" indent="-393700" algn="l" rtl="0">
              <a:spcBef>
                <a:spcPts val="0"/>
              </a:spcBef>
              <a:spcAft>
                <a:spcPts val="0"/>
              </a:spcAft>
              <a:buSzPts val="2600"/>
              <a:buChar char="•"/>
            </a:pPr>
            <a:r>
              <a:rPr lang="en"/>
              <a:t>Using AI to generate a short story, essay, lab report, script, or other text, learners evaluate the generated text as if it were written by a peer.</a:t>
            </a:r>
            <a:endParaRPr/>
          </a:p>
          <a:p>
            <a:pPr marL="457200" lvl="0" indent="-393700" algn="l" rtl="0">
              <a:spcBef>
                <a:spcPts val="0"/>
              </a:spcBef>
              <a:spcAft>
                <a:spcPts val="0"/>
              </a:spcAft>
              <a:buSzPts val="2600"/>
              <a:buChar char="•"/>
            </a:pPr>
            <a:r>
              <a:rPr lang="en"/>
              <a:t>This allows teachers to leverage the power of AI by quickly creating custom-tailored text.</a:t>
            </a:r>
            <a:endParaRPr/>
          </a:p>
        </p:txBody>
      </p:sp>
      <p:sp>
        <p:nvSpPr>
          <p:cNvPr id="220" name="Google Shape;220;p41"/>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Critique the Bot</a:t>
            </a:r>
            <a:endParaRPr/>
          </a:p>
        </p:txBody>
      </p:sp>
      <p:pic>
        <p:nvPicPr>
          <p:cNvPr id="221" name="Google Shape;221;p41"/>
          <p:cNvPicPr preferRelativeResize="0"/>
          <p:nvPr/>
        </p:nvPicPr>
        <p:blipFill>
          <a:blip r:embed="rId3">
            <a:alphaModFix/>
          </a:blip>
          <a:stretch>
            <a:fillRect/>
          </a:stretch>
        </p:blipFill>
        <p:spPr>
          <a:xfrm>
            <a:off x="6526855" y="407150"/>
            <a:ext cx="2276245" cy="2164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something that you want to</a:t>
            </a:r>
            <a:br>
              <a:rPr lang="en"/>
            </a:br>
            <a:r>
              <a:rPr lang="en"/>
              <a:t>take away from today’s session?</a:t>
            </a:r>
            <a:endParaRPr/>
          </a:p>
          <a:p>
            <a:pPr marL="0" lvl="0" indent="0" algn="l" rtl="0">
              <a:spcBef>
                <a:spcPts val="0"/>
              </a:spcBef>
              <a:spcAft>
                <a:spcPts val="0"/>
              </a:spcAft>
              <a:buNone/>
            </a:pPr>
            <a:endParaRPr/>
          </a:p>
          <a:p>
            <a:pPr marL="457200" lvl="0" indent="-393700" algn="l" rtl="0">
              <a:spcBef>
                <a:spcPts val="0"/>
              </a:spcBef>
              <a:spcAft>
                <a:spcPts val="0"/>
              </a:spcAft>
              <a:buSzPts val="2600"/>
              <a:buAutoNum type="arabicParenR"/>
            </a:pPr>
            <a:r>
              <a:rPr lang="en"/>
              <a:t>Go to </a:t>
            </a:r>
            <a:r>
              <a:rPr lang="en" u="sng">
                <a:solidFill>
                  <a:schemeClr val="hlink"/>
                </a:solidFill>
                <a:hlinkClick r:id="rId3"/>
              </a:rPr>
              <a:t>Menti.com</a:t>
            </a:r>
            <a:r>
              <a:rPr lang="en"/>
              <a:t>.</a:t>
            </a:r>
            <a:endParaRPr/>
          </a:p>
          <a:p>
            <a:pPr marL="457200" lvl="0" indent="-393700" algn="l" rtl="0">
              <a:spcBef>
                <a:spcPts val="0"/>
              </a:spcBef>
              <a:spcAft>
                <a:spcPts val="0"/>
              </a:spcAft>
              <a:buSzPts val="2600"/>
              <a:buAutoNum type="arabicParenR"/>
            </a:pPr>
            <a:r>
              <a:rPr lang="en"/>
              <a:t>Enter Join Code:</a:t>
            </a:r>
            <a:r>
              <a:rPr lang="en">
                <a:highlight>
                  <a:srgbClr val="FFFF00"/>
                </a:highlight>
              </a:rPr>
              <a:t> CODE GOES HERE</a:t>
            </a:r>
            <a:endParaRPr>
              <a:highlight>
                <a:srgbClr val="FFFF00"/>
              </a:highlight>
            </a:endParaRPr>
          </a:p>
          <a:p>
            <a:pPr marL="457200" lvl="0" indent="0" algn="l" rtl="0">
              <a:spcBef>
                <a:spcPts val="0"/>
              </a:spcBef>
              <a:spcAft>
                <a:spcPts val="0"/>
              </a:spcAft>
              <a:buNone/>
            </a:pPr>
            <a:r>
              <a:rPr lang="en"/>
              <a:t>OR</a:t>
            </a:r>
            <a:endParaRPr/>
          </a:p>
          <a:p>
            <a:pPr marL="457200" lvl="0" indent="-393700" algn="l" rtl="0">
              <a:spcBef>
                <a:spcPts val="0"/>
              </a:spcBef>
              <a:spcAft>
                <a:spcPts val="0"/>
              </a:spcAft>
              <a:buSzPts val="2600"/>
              <a:buAutoNum type="arabicParenR"/>
            </a:pPr>
            <a:r>
              <a:rPr lang="en"/>
              <a:t>Scan the QR code. </a:t>
            </a:r>
            <a:r>
              <a:rPr lang="en">
                <a:highlight>
                  <a:schemeClr val="accent6"/>
                </a:highlight>
              </a:rPr>
              <a:t>QR CODE GOES HERE</a:t>
            </a:r>
            <a:endParaRPr>
              <a:highlight>
                <a:schemeClr val="accent6"/>
              </a:highlight>
            </a:endParaRPr>
          </a:p>
        </p:txBody>
      </p:sp>
      <p:sp>
        <p:nvSpPr>
          <p:cNvPr id="227" name="Google Shape;227;p42"/>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Reflection</a:t>
            </a:r>
            <a:endParaRPr/>
          </a:p>
        </p:txBody>
      </p:sp>
      <p:pic>
        <p:nvPicPr>
          <p:cNvPr id="228" name="Google Shape;228;p42"/>
          <p:cNvPicPr preferRelativeResize="0"/>
          <p:nvPr/>
        </p:nvPicPr>
        <p:blipFill>
          <a:blip r:embed="rId4">
            <a:alphaModFix/>
          </a:blip>
          <a:stretch>
            <a:fillRect/>
          </a:stretch>
        </p:blipFill>
        <p:spPr>
          <a:xfrm>
            <a:off x="6840000" y="407150"/>
            <a:ext cx="1963100" cy="196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284800" y="407150"/>
            <a:ext cx="75954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K20 GEAR UP Programs</a:t>
            </a:r>
            <a:endParaRPr/>
          </a:p>
        </p:txBody>
      </p:sp>
      <p:pic>
        <p:nvPicPr>
          <p:cNvPr id="70" name="Google Shape;70;p19"/>
          <p:cNvPicPr preferRelativeResize="0"/>
          <p:nvPr/>
        </p:nvPicPr>
        <p:blipFill rotWithShape="1">
          <a:blip r:embed="rId3">
            <a:alphaModFix/>
          </a:blip>
          <a:srcRect l="24555" t="26111" r="22943" b="27285"/>
          <a:stretch/>
        </p:blipFill>
        <p:spPr>
          <a:xfrm>
            <a:off x="1246499" y="1248950"/>
            <a:ext cx="1757016" cy="2144414"/>
          </a:xfrm>
          <a:prstGeom prst="rect">
            <a:avLst/>
          </a:prstGeom>
          <a:noFill/>
          <a:ln>
            <a:noFill/>
          </a:ln>
        </p:spPr>
      </p:pic>
      <p:pic>
        <p:nvPicPr>
          <p:cNvPr id="71" name="Google Shape;71;p19"/>
          <p:cNvPicPr preferRelativeResize="0"/>
          <p:nvPr/>
        </p:nvPicPr>
        <p:blipFill rotWithShape="1">
          <a:blip r:embed="rId4">
            <a:alphaModFix/>
          </a:blip>
          <a:srcRect l="23461" t="25843" r="22089" b="24533"/>
          <a:stretch/>
        </p:blipFill>
        <p:spPr>
          <a:xfrm>
            <a:off x="3196751" y="2425750"/>
            <a:ext cx="1710684" cy="2144420"/>
          </a:xfrm>
          <a:prstGeom prst="rect">
            <a:avLst/>
          </a:prstGeom>
          <a:noFill/>
          <a:ln>
            <a:noFill/>
          </a:ln>
        </p:spPr>
      </p:pic>
      <p:pic>
        <p:nvPicPr>
          <p:cNvPr id="72" name="Google Shape;72;p19"/>
          <p:cNvPicPr preferRelativeResize="0"/>
          <p:nvPr/>
        </p:nvPicPr>
        <p:blipFill rotWithShape="1">
          <a:blip r:embed="rId5">
            <a:alphaModFix/>
          </a:blip>
          <a:srcRect l="22289" t="22403" r="24359" b="21811"/>
          <a:stretch/>
        </p:blipFill>
        <p:spPr>
          <a:xfrm>
            <a:off x="5106802" y="1248959"/>
            <a:ext cx="1492173" cy="2144414"/>
          </a:xfrm>
          <a:prstGeom prst="rect">
            <a:avLst/>
          </a:prstGeom>
          <a:noFill/>
          <a:ln>
            <a:noFill/>
          </a:ln>
        </p:spPr>
      </p:pic>
      <p:sp>
        <p:nvSpPr>
          <p:cNvPr id="73" name="Google Shape;73;p19"/>
          <p:cNvSpPr txBox="1"/>
          <p:nvPr/>
        </p:nvSpPr>
        <p:spPr>
          <a:xfrm>
            <a:off x="1436813" y="3317175"/>
            <a:ext cx="1376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CC0000"/>
                </a:solidFill>
                <a:latin typeface="Calibri"/>
                <a:ea typeface="Calibri"/>
                <a:cs typeface="Calibri"/>
                <a:sym typeface="Calibri"/>
              </a:rPr>
              <a:t>Serving 24 rural school districts in Oklahoma.</a:t>
            </a:r>
            <a:endParaRPr b="1">
              <a:solidFill>
                <a:srgbClr val="CC0000"/>
              </a:solidFill>
              <a:latin typeface="Calibri"/>
              <a:ea typeface="Calibri"/>
              <a:cs typeface="Calibri"/>
              <a:sym typeface="Calibri"/>
            </a:endParaRPr>
          </a:p>
        </p:txBody>
      </p:sp>
      <p:sp>
        <p:nvSpPr>
          <p:cNvPr id="74" name="Google Shape;74;p19"/>
          <p:cNvSpPr txBox="1"/>
          <p:nvPr/>
        </p:nvSpPr>
        <p:spPr>
          <a:xfrm>
            <a:off x="3196750" y="1718250"/>
            <a:ext cx="1606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38761D"/>
                </a:solidFill>
                <a:latin typeface="Calibri"/>
                <a:ea typeface="Calibri"/>
                <a:cs typeface="Calibri"/>
                <a:sym typeface="Calibri"/>
              </a:rPr>
              <a:t>Serving 7 suburban school districts in Oklahoma.</a:t>
            </a:r>
            <a:endParaRPr b="1">
              <a:solidFill>
                <a:srgbClr val="38761D"/>
              </a:solidFill>
              <a:latin typeface="Calibri"/>
              <a:ea typeface="Calibri"/>
              <a:cs typeface="Calibri"/>
              <a:sym typeface="Calibri"/>
            </a:endParaRPr>
          </a:p>
        </p:txBody>
      </p:sp>
      <p:sp>
        <p:nvSpPr>
          <p:cNvPr id="75" name="Google Shape;75;p19"/>
          <p:cNvSpPr txBox="1"/>
          <p:nvPr/>
        </p:nvSpPr>
        <p:spPr>
          <a:xfrm>
            <a:off x="5290950" y="3332375"/>
            <a:ext cx="1255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3D85C6"/>
                </a:solidFill>
                <a:latin typeface="Calibri"/>
                <a:ea typeface="Calibri"/>
                <a:cs typeface="Calibri"/>
                <a:sym typeface="Calibri"/>
              </a:rPr>
              <a:t>Serving Oklahoma City Public Schools.</a:t>
            </a:r>
            <a:endParaRPr b="1">
              <a:solidFill>
                <a:srgbClr val="3D85C6"/>
              </a:solidFill>
              <a:latin typeface="Calibri"/>
              <a:ea typeface="Calibri"/>
              <a:cs typeface="Calibri"/>
              <a:sym typeface="Calibri"/>
            </a:endParaRPr>
          </a:p>
        </p:txBody>
      </p:sp>
      <p:pic>
        <p:nvPicPr>
          <p:cNvPr id="76" name="Google Shape;76;p19"/>
          <p:cNvPicPr preferRelativeResize="0"/>
          <p:nvPr/>
        </p:nvPicPr>
        <p:blipFill>
          <a:blip r:embed="rId6">
            <a:alphaModFix/>
          </a:blip>
          <a:stretch>
            <a:fillRect/>
          </a:stretch>
        </p:blipFill>
        <p:spPr>
          <a:xfrm>
            <a:off x="6982801" y="2333600"/>
            <a:ext cx="1606498" cy="2012298"/>
          </a:xfrm>
          <a:prstGeom prst="rect">
            <a:avLst/>
          </a:prstGeom>
          <a:noFill/>
          <a:ln>
            <a:noFill/>
          </a:ln>
        </p:spPr>
      </p:pic>
      <p:sp>
        <p:nvSpPr>
          <p:cNvPr id="77" name="Google Shape;77;p19"/>
          <p:cNvSpPr txBox="1"/>
          <p:nvPr/>
        </p:nvSpPr>
        <p:spPr>
          <a:xfrm>
            <a:off x="6797663" y="1610275"/>
            <a:ext cx="2082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688A3C"/>
                </a:solidFill>
                <a:latin typeface="Calibri"/>
                <a:ea typeface="Calibri"/>
                <a:cs typeface="Calibri"/>
                <a:sym typeface="Calibri"/>
              </a:rPr>
              <a:t>Serving 27 suburban school districts in Oklahoma.</a:t>
            </a:r>
            <a:endParaRPr b="1">
              <a:solidFill>
                <a:srgbClr val="688A3C"/>
              </a:solidFill>
              <a:latin typeface="Calibri"/>
              <a:ea typeface="Calibri"/>
              <a:cs typeface="Calibri"/>
              <a:sym typeface="Calibri"/>
            </a:endParaRPr>
          </a:p>
        </p:txBody>
      </p:sp>
      <p:sp>
        <p:nvSpPr>
          <p:cNvPr id="78" name="Google Shape;78;p19"/>
          <p:cNvSpPr/>
          <p:nvPr/>
        </p:nvSpPr>
        <p:spPr>
          <a:xfrm>
            <a:off x="1308625" y="4514900"/>
            <a:ext cx="5228700" cy="467700"/>
          </a:xfrm>
          <a:prstGeom prst="horizontalScroll">
            <a:avLst>
              <a:gd name="adj" fmla="val 12500"/>
            </a:avLst>
          </a:prstGeom>
          <a:solidFill>
            <a:srgbClr val="FB727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2018–2025</a:t>
            </a:r>
            <a:endParaRPr b="1">
              <a:latin typeface="Calibri"/>
              <a:ea typeface="Calibri"/>
              <a:cs typeface="Calibri"/>
              <a:sym typeface="Calibri"/>
            </a:endParaRPr>
          </a:p>
        </p:txBody>
      </p:sp>
      <p:sp>
        <p:nvSpPr>
          <p:cNvPr id="79" name="Google Shape;79;p19"/>
          <p:cNvSpPr/>
          <p:nvPr/>
        </p:nvSpPr>
        <p:spPr>
          <a:xfrm>
            <a:off x="6897450" y="1096550"/>
            <a:ext cx="1901400" cy="467700"/>
          </a:xfrm>
          <a:prstGeom prst="horizontalScroll">
            <a:avLst>
              <a:gd name="adj" fmla="val 12500"/>
            </a:avLst>
          </a:prstGeom>
          <a:solidFill>
            <a:srgbClr val="FB727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2023–2030</a:t>
            </a:r>
            <a:endParaRPr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a name tent that includes:</a:t>
            </a:r>
            <a:endParaRPr/>
          </a:p>
          <a:p>
            <a:pPr marL="457200" lvl="0" indent="-393700" algn="l" rtl="0">
              <a:spcBef>
                <a:spcPts val="0"/>
              </a:spcBef>
              <a:spcAft>
                <a:spcPts val="0"/>
              </a:spcAft>
              <a:buSzPts val="2600"/>
              <a:buChar char="•"/>
            </a:pPr>
            <a:r>
              <a:rPr lang="en"/>
              <a:t>Your name</a:t>
            </a:r>
            <a:endParaRPr/>
          </a:p>
          <a:p>
            <a:pPr marL="457200" lvl="0" indent="-393700" algn="l" rtl="0">
              <a:spcBef>
                <a:spcPts val="0"/>
              </a:spcBef>
              <a:spcAft>
                <a:spcPts val="0"/>
              </a:spcAft>
              <a:buSzPts val="2600"/>
              <a:buChar char="•"/>
            </a:pPr>
            <a:r>
              <a:rPr lang="en"/>
              <a:t>Where you teach</a:t>
            </a:r>
            <a:endParaRPr/>
          </a:p>
          <a:p>
            <a:pPr marL="457200" lvl="0" indent="-393700" algn="l" rtl="0">
              <a:spcBef>
                <a:spcPts val="0"/>
              </a:spcBef>
              <a:spcAft>
                <a:spcPts val="0"/>
              </a:spcAft>
              <a:buSzPts val="2600"/>
              <a:buChar char="•"/>
            </a:pPr>
            <a:r>
              <a:rPr lang="en"/>
              <a:t>Which grade(s) and specific content you teach</a:t>
            </a:r>
            <a:endParaRPr/>
          </a:p>
          <a:p>
            <a:pPr marL="457200" lvl="0" indent="-393700" algn="l" rtl="0">
              <a:spcBef>
                <a:spcPts val="0"/>
              </a:spcBef>
              <a:spcAft>
                <a:spcPts val="0"/>
              </a:spcAft>
              <a:buSzPts val="2600"/>
              <a:buChar char="•"/>
            </a:pPr>
            <a:r>
              <a:rPr lang="en"/>
              <a:t>Your senior superlatives</a:t>
            </a:r>
            <a:endParaRPr/>
          </a:p>
        </p:txBody>
      </p:sp>
      <p:sp>
        <p:nvSpPr>
          <p:cNvPr id="90" name="Google Shape;90;p21"/>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Getting to Know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1284800" y="1284325"/>
            <a:ext cx="4288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This strategy gets learners thinking, collaborating, and discussing together in a short amount of time.</a:t>
            </a:r>
            <a:endParaRPr/>
          </a:p>
          <a:p>
            <a:pPr marL="457200" lvl="0" indent="-393700" algn="l" rtl="0">
              <a:spcBef>
                <a:spcPts val="0"/>
              </a:spcBef>
              <a:spcAft>
                <a:spcPts val="0"/>
              </a:spcAft>
              <a:buSzPts val="2600"/>
              <a:buChar char="•"/>
            </a:pPr>
            <a:r>
              <a:rPr lang="en"/>
              <a:t>It can also be used to pair learners and easily keep record of who worked with whom.</a:t>
            </a:r>
            <a:endParaRPr/>
          </a:p>
        </p:txBody>
      </p:sp>
      <p:sp>
        <p:nvSpPr>
          <p:cNvPr id="96" name="Google Shape;96;p22"/>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Appointment Clocks</a:t>
            </a:r>
            <a:endParaRPr/>
          </a:p>
        </p:txBody>
      </p:sp>
      <p:pic>
        <p:nvPicPr>
          <p:cNvPr id="97" name="Google Shape;97;p22"/>
          <p:cNvPicPr preferRelativeResize="0"/>
          <p:nvPr/>
        </p:nvPicPr>
        <p:blipFill>
          <a:blip r:embed="rId3">
            <a:alphaModFix/>
          </a:blip>
          <a:stretch>
            <a:fillRect/>
          </a:stretch>
        </p:blipFill>
        <p:spPr>
          <a:xfrm>
            <a:off x="5802725" y="1071563"/>
            <a:ext cx="3000376" cy="30003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body" idx="1"/>
          </p:nvPr>
        </p:nvSpPr>
        <p:spPr>
          <a:xfrm>
            <a:off x="1284800" y="1284325"/>
            <a:ext cx="7518300" cy="3416400"/>
          </a:xfrm>
          <a:prstGeom prst="rect">
            <a:avLst/>
          </a:prstGeom>
        </p:spPr>
        <p:txBody>
          <a:bodyPr spcFirstLastPara="1" wrap="square" lIns="91425" tIns="91425" rIns="91425" bIns="91425" anchor="t" anchorCtr="0">
            <a:normAutofit lnSpcReduction="10000"/>
          </a:bodyPr>
          <a:lstStyle/>
          <a:p>
            <a:pPr marL="457200" marR="0" lvl="0" indent="-393700" algn="l" rtl="0">
              <a:lnSpc>
                <a:spcPct val="100000"/>
              </a:lnSpc>
              <a:spcBef>
                <a:spcPts val="0"/>
              </a:spcBef>
              <a:spcAft>
                <a:spcPts val="0"/>
              </a:spcAft>
              <a:buSzPts val="2600"/>
              <a:buChar char="•"/>
            </a:pPr>
            <a:r>
              <a:rPr lang="en" b="1" dirty="0">
                <a:solidFill>
                  <a:srgbClr val="662D91"/>
                </a:solidFill>
              </a:rPr>
              <a:t>12 o’clock:</a:t>
            </a:r>
            <a:r>
              <a:rPr lang="en" dirty="0"/>
              <a:t> Find a teacher who</a:t>
            </a:r>
            <a:br>
              <a:rPr lang="en" dirty="0"/>
            </a:br>
            <a:r>
              <a:rPr lang="en" dirty="0"/>
              <a:t>is the opposite of you:</a:t>
            </a:r>
            <a:endParaRPr dirty="0"/>
          </a:p>
          <a:p>
            <a:pPr marL="546100" marR="0" lvl="1" indent="0" algn="l" rtl="0">
              <a:lnSpc>
                <a:spcPct val="100000"/>
              </a:lnSpc>
              <a:spcBef>
                <a:spcPts val="0"/>
              </a:spcBef>
              <a:spcAft>
                <a:spcPts val="0"/>
              </a:spcAft>
              <a:buSzPts val="2200"/>
              <a:buNone/>
            </a:pPr>
            <a:r>
              <a:rPr lang="en" sz="2200" dirty="0"/>
              <a:t>  e.g., a veteran teacher with an early career teacher! </a:t>
            </a:r>
            <a:endParaRPr sz="2200" dirty="0"/>
          </a:p>
          <a:p>
            <a:pPr marL="457200" marR="0" lvl="0" indent="-393700" algn="l" rtl="0">
              <a:lnSpc>
                <a:spcPct val="100000"/>
              </a:lnSpc>
              <a:spcBef>
                <a:spcPts val="0"/>
              </a:spcBef>
              <a:spcAft>
                <a:spcPts val="0"/>
              </a:spcAft>
              <a:buSzPts val="2600"/>
              <a:buChar char="•"/>
            </a:pPr>
            <a:r>
              <a:rPr lang="en" b="1" dirty="0">
                <a:solidFill>
                  <a:srgbClr val="662D91"/>
                </a:solidFill>
              </a:rPr>
              <a:t>3 o’clock:</a:t>
            </a:r>
            <a:r>
              <a:rPr lang="en" dirty="0"/>
              <a:t> Find someone who teaches on a DIFFERENT grant than you</a:t>
            </a:r>
            <a:r>
              <a:rPr lang="en-US" dirty="0"/>
              <a:t>.</a:t>
            </a:r>
            <a:endParaRPr dirty="0"/>
          </a:p>
          <a:p>
            <a:pPr marL="457200" marR="0" lvl="0" indent="-393700" algn="l" rtl="0">
              <a:lnSpc>
                <a:spcPct val="100000"/>
              </a:lnSpc>
              <a:spcBef>
                <a:spcPts val="0"/>
              </a:spcBef>
              <a:spcAft>
                <a:spcPts val="0"/>
              </a:spcAft>
              <a:buSzPts val="2600"/>
              <a:buChar char="•"/>
            </a:pPr>
            <a:r>
              <a:rPr lang="en" b="1" dirty="0">
                <a:solidFill>
                  <a:srgbClr val="662D91"/>
                </a:solidFill>
              </a:rPr>
              <a:t>6 o’clock:</a:t>
            </a:r>
            <a:r>
              <a:rPr lang="en" dirty="0"/>
              <a:t> Find someone who has a similar Sonic order as yours. </a:t>
            </a:r>
            <a:endParaRPr dirty="0"/>
          </a:p>
          <a:p>
            <a:pPr marL="457200" marR="0" lvl="0" indent="-393700" algn="l" rtl="0">
              <a:lnSpc>
                <a:spcPct val="100000"/>
              </a:lnSpc>
              <a:spcBef>
                <a:spcPts val="0"/>
              </a:spcBef>
              <a:spcAft>
                <a:spcPts val="0"/>
              </a:spcAft>
              <a:buSzPts val="2600"/>
              <a:buChar char="•"/>
            </a:pPr>
            <a:r>
              <a:rPr lang="en" b="1" dirty="0">
                <a:solidFill>
                  <a:srgbClr val="662D91"/>
                </a:solidFill>
              </a:rPr>
              <a:t>9 o’clock:</a:t>
            </a:r>
            <a:r>
              <a:rPr lang="en" dirty="0"/>
              <a:t> Find someone who has the same severe weather outlook/procedures as you.</a:t>
            </a:r>
            <a:endParaRPr dirty="0"/>
          </a:p>
        </p:txBody>
      </p:sp>
      <p:sp>
        <p:nvSpPr>
          <p:cNvPr id="103" name="Google Shape;103;p23"/>
          <p:cNvSpPr txBox="1">
            <a:spLocks noGrp="1"/>
          </p:cNvSpPr>
          <p:nvPr>
            <p:ph type="title"/>
          </p:nvPr>
        </p:nvSpPr>
        <p:spPr>
          <a:xfrm>
            <a:off x="1284800" y="407150"/>
            <a:ext cx="7518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Appointment Clocks</a:t>
            </a:r>
            <a:endParaRPr/>
          </a:p>
        </p:txBody>
      </p:sp>
      <p:pic>
        <p:nvPicPr>
          <p:cNvPr id="104" name="Google Shape;104;p23"/>
          <p:cNvPicPr preferRelativeResize="0"/>
          <p:nvPr/>
        </p:nvPicPr>
        <p:blipFill>
          <a:blip r:embed="rId3">
            <a:alphaModFix/>
          </a:blip>
          <a:stretch>
            <a:fillRect/>
          </a:stretch>
        </p:blipFill>
        <p:spPr>
          <a:xfrm>
            <a:off x="6420375" y="-3"/>
            <a:ext cx="2382725" cy="23827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311700" y="10036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Essential Questions</a:t>
            </a:r>
            <a:endParaRPr/>
          </a:p>
        </p:txBody>
      </p:sp>
      <p:sp>
        <p:nvSpPr>
          <p:cNvPr id="110" name="Google Shape;110;p24"/>
          <p:cNvSpPr txBox="1">
            <a:spLocks noGrp="1"/>
          </p:cNvSpPr>
          <p:nvPr>
            <p:ph type="title" idx="2"/>
          </p:nvPr>
        </p:nvSpPr>
        <p:spPr>
          <a:xfrm>
            <a:off x="311700" y="1926450"/>
            <a:ext cx="8520600" cy="2745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a:t>How is authenticity incorporated into the development of 5E lesson plans?</a:t>
            </a:r>
            <a:endParaRPr/>
          </a:p>
          <a:p>
            <a:pPr marL="457200" lvl="0" indent="-393700" algn="l" rtl="0">
              <a:spcBef>
                <a:spcPts val="0"/>
              </a:spcBef>
              <a:spcAft>
                <a:spcPts val="0"/>
              </a:spcAft>
              <a:buSzPts val="2600"/>
              <a:buChar char="•"/>
            </a:pPr>
            <a:r>
              <a:rPr lang="en"/>
              <a:t>How can educators effectively craft 5E lesson plans to enhance student engagement and learning outcomes?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311700" y="10036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 Goals</a:t>
            </a:r>
            <a:endParaRPr/>
          </a:p>
        </p:txBody>
      </p:sp>
      <p:sp>
        <p:nvSpPr>
          <p:cNvPr id="116" name="Google Shape;116;p25"/>
          <p:cNvSpPr txBox="1">
            <a:spLocks noGrp="1"/>
          </p:cNvSpPr>
          <p:nvPr>
            <p:ph type="title" idx="2"/>
          </p:nvPr>
        </p:nvSpPr>
        <p:spPr>
          <a:xfrm>
            <a:off x="311700" y="1926450"/>
            <a:ext cx="8520600" cy="2745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dirty="0"/>
              <a:t>Identify key components of the 5E instructional model and analyze authentic lesson plans from </a:t>
            </a:r>
            <a:r>
              <a:rPr lang="en"/>
              <a:t>a variety of </a:t>
            </a:r>
            <a:r>
              <a:rPr lang="en" dirty="0"/>
              <a:t>subjects.</a:t>
            </a:r>
            <a:endParaRPr dirty="0"/>
          </a:p>
          <a:p>
            <a:pPr marL="457200" lvl="0" indent="-393700" algn="l" rtl="0">
              <a:spcBef>
                <a:spcPts val="0"/>
              </a:spcBef>
              <a:spcAft>
                <a:spcPts val="0"/>
              </a:spcAft>
              <a:buSzPts val="2600"/>
              <a:buChar char="•"/>
            </a:pPr>
            <a:r>
              <a:rPr lang="en" dirty="0"/>
              <a:t>Develop strategies to adapt existing lesson materials to align with the 5E model authentically.</a:t>
            </a:r>
            <a:endParaRPr dirty="0"/>
          </a:p>
          <a:p>
            <a:pPr marL="457200" lvl="0" indent="-393700" algn="l" rtl="0">
              <a:spcBef>
                <a:spcPts val="0"/>
              </a:spcBef>
              <a:spcAft>
                <a:spcPts val="0"/>
              </a:spcAft>
              <a:buSzPts val="2600"/>
              <a:buChar char="•"/>
            </a:pPr>
            <a:r>
              <a:rPr lang="en" dirty="0"/>
              <a:t>Create authentic 5E lesson plans that integrate meaningful learning experiences and engage all learners.</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1802</Words>
  <Application>Microsoft Macintosh PowerPoint</Application>
  <PresentationFormat>On-screen Show (16:9)</PresentationFormat>
  <Paragraphs>172</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Calibri</vt:lpstr>
      <vt:lpstr>Open Sans</vt:lpstr>
      <vt:lpstr>Times New Roman</vt:lpstr>
      <vt:lpstr>Georgia</vt:lpstr>
      <vt:lpstr>Noto Sans Symbols</vt:lpstr>
      <vt:lpstr>Constantia</vt:lpstr>
      <vt:lpstr>Merriweather Sans</vt:lpstr>
      <vt:lpstr>Arial</vt:lpstr>
      <vt:lpstr>Roboto</vt:lpstr>
      <vt:lpstr>Simple Light</vt:lpstr>
      <vt:lpstr>K20 PD</vt:lpstr>
      <vt:lpstr>5E Lesson Writing</vt:lpstr>
      <vt:lpstr>Welcome!</vt:lpstr>
      <vt:lpstr>K20 GEAR UP Programs</vt:lpstr>
      <vt:lpstr>PowerPoint Presentation</vt:lpstr>
      <vt:lpstr>Getting to Know You…</vt:lpstr>
      <vt:lpstr>Appointment Clocks</vt:lpstr>
      <vt:lpstr>Appointment Clocks</vt:lpstr>
      <vt:lpstr>Essential Questions</vt:lpstr>
      <vt:lpstr>Learning Goals</vt:lpstr>
      <vt:lpstr>Fiction in the Facts</vt:lpstr>
      <vt:lpstr>Fiction in the Facts: Share Out</vt:lpstr>
      <vt:lpstr>PowerPoint Presentation</vt:lpstr>
      <vt:lpstr>Synectics</vt:lpstr>
      <vt:lpstr>Synectics: 5E</vt:lpstr>
      <vt:lpstr>Gallery Walk</vt:lpstr>
      <vt:lpstr>Wakelet: 5E Model</vt:lpstr>
      <vt:lpstr>5E Video</vt:lpstr>
      <vt:lpstr>Engage</vt:lpstr>
      <vt:lpstr>Explore</vt:lpstr>
      <vt:lpstr>Explain</vt:lpstr>
      <vt:lpstr>Extend</vt:lpstr>
      <vt:lpstr>Evaluate</vt:lpstr>
      <vt:lpstr>PowerPoint Presentation</vt:lpstr>
      <vt:lpstr>Categorical Highlighting </vt:lpstr>
      <vt:lpstr>Critique the Bot</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Franklin, Sherry</cp:lastModifiedBy>
  <cp:revision>2</cp:revision>
  <dcterms:modified xsi:type="dcterms:W3CDTF">2026-01-30T20:44:03Z</dcterms:modified>
</cp:coreProperties>
</file>