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bf3XEmMUSHrka26SyOmmT0+iU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444" y="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" name="Google Shape;2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" name="Google Shape;3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9"/>
          <p:cNvSpPr txBox="1">
            <a:spLocks noGrp="1"/>
          </p:cNvSpPr>
          <p:nvPr>
            <p:ph type="ctrTitle"/>
          </p:nvPr>
        </p:nvSpPr>
        <p:spPr>
          <a:xfrm>
            <a:off x="3640508" y="1475625"/>
            <a:ext cx="5079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○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■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●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○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■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●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○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Char char="■"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subTitle" idx="1"/>
          </p:nvPr>
        </p:nvSpPr>
        <p:spPr>
          <a:xfrm>
            <a:off x="3640503" y="3565175"/>
            <a:ext cx="5079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/Presenters/Quot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title"/>
          </p:nvPr>
        </p:nvSpPr>
        <p:spPr>
          <a:xfrm>
            <a:off x="311700" y="16894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title" idx="2"/>
          </p:nvPr>
        </p:nvSpPr>
        <p:spPr>
          <a:xfrm>
            <a:off x="311700" y="1328475"/>
            <a:ext cx="8520600" cy="22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"/>
          <p:cNvSpPr txBox="1">
            <a:spLocks noGrp="1"/>
          </p:cNvSpPr>
          <p:nvPr>
            <p:ph type="body" idx="1"/>
          </p:nvPr>
        </p:nvSpPr>
        <p:spPr>
          <a:xfrm>
            <a:off x="1284800" y="1284325"/>
            <a:ext cx="751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2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body" idx="1"/>
          </p:nvPr>
        </p:nvSpPr>
        <p:spPr>
          <a:xfrm>
            <a:off x="1304675" y="1152475"/>
            <a:ext cx="4522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title"/>
          </p:nvPr>
        </p:nvSpPr>
        <p:spPr>
          <a:xfrm>
            <a:off x="1304675" y="4071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body" idx="2"/>
          </p:nvPr>
        </p:nvSpPr>
        <p:spPr>
          <a:xfrm>
            <a:off x="5019600" y="1152475"/>
            <a:ext cx="4522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>
            <a:spLocks noGrp="1"/>
          </p:cNvSpPr>
          <p:nvPr>
            <p:ph type="ctrTitle"/>
          </p:nvPr>
        </p:nvSpPr>
        <p:spPr>
          <a:xfrm>
            <a:off x="3640508" y="1475625"/>
            <a:ext cx="5079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/>
              <a:t>Synectics</a:t>
            </a:r>
            <a:br>
              <a:rPr lang="en"/>
            </a:br>
            <a:r>
              <a:rPr lang="en"/>
              <a:t>Posters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Engage</a:t>
            </a:r>
            <a:endParaRPr/>
          </a:p>
        </p:txBody>
      </p:sp>
      <p:sp>
        <p:nvSpPr>
          <p:cNvPr id="33" name="Google Shape;33;p3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 txBox="1">
            <a:spLocks noGrp="1"/>
          </p:cNvSpPr>
          <p:nvPr>
            <p:ph type="ctrTitle"/>
          </p:nvPr>
        </p:nvSpPr>
        <p:spPr>
          <a:xfrm rot="-5400000">
            <a:off x="-2003950" y="2093550"/>
            <a:ext cx="5079600" cy="9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sz="6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SYNECTICS</a:t>
            </a:r>
            <a:endParaRPr sz="6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Explore</a:t>
            </a:r>
            <a:endParaRPr/>
          </a:p>
        </p:txBody>
      </p:sp>
      <p:sp>
        <p:nvSpPr>
          <p:cNvPr id="40" name="Google Shape;40;p4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4"/>
          <p:cNvSpPr txBox="1">
            <a:spLocks noGrp="1"/>
          </p:cNvSpPr>
          <p:nvPr>
            <p:ph type="ctrTitle"/>
          </p:nvPr>
        </p:nvSpPr>
        <p:spPr>
          <a:xfrm rot="-5400000">
            <a:off x="-2003950" y="2093550"/>
            <a:ext cx="5079600" cy="9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sz="6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SYNECTICS</a:t>
            </a:r>
            <a:endParaRPr sz="6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Explain</a:t>
            </a:r>
            <a:endParaRPr/>
          </a:p>
        </p:txBody>
      </p:sp>
      <p:sp>
        <p:nvSpPr>
          <p:cNvPr id="47" name="Google Shape;47;p5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5"/>
          <p:cNvSpPr txBox="1">
            <a:spLocks noGrp="1"/>
          </p:cNvSpPr>
          <p:nvPr>
            <p:ph type="ctrTitle"/>
          </p:nvPr>
        </p:nvSpPr>
        <p:spPr>
          <a:xfrm rot="-5400000">
            <a:off x="-2003950" y="2093550"/>
            <a:ext cx="5079600" cy="9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sz="6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SYNECTICS</a:t>
            </a:r>
            <a:endParaRPr sz="6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Extend</a:t>
            </a:r>
            <a:endParaRPr/>
          </a:p>
        </p:txBody>
      </p:sp>
      <p:sp>
        <p:nvSpPr>
          <p:cNvPr id="54" name="Google Shape;54;p6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6"/>
          <p:cNvSpPr txBox="1">
            <a:spLocks noGrp="1"/>
          </p:cNvSpPr>
          <p:nvPr>
            <p:ph type="ctrTitle"/>
          </p:nvPr>
        </p:nvSpPr>
        <p:spPr>
          <a:xfrm rot="-5400000">
            <a:off x="-2003950" y="2093550"/>
            <a:ext cx="5079600" cy="9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sz="6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SYNECTICS</a:t>
            </a:r>
            <a:endParaRPr sz="6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Evaluate</a:t>
            </a:r>
            <a:endParaRPr/>
          </a:p>
        </p:txBody>
      </p:sp>
      <p:sp>
        <p:nvSpPr>
          <p:cNvPr id="61" name="Google Shape;61;p7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7"/>
          <p:cNvSpPr txBox="1">
            <a:spLocks noGrp="1"/>
          </p:cNvSpPr>
          <p:nvPr>
            <p:ph type="ctrTitle"/>
          </p:nvPr>
        </p:nvSpPr>
        <p:spPr>
          <a:xfrm rot="-5400000">
            <a:off x="-2003950" y="2093550"/>
            <a:ext cx="5079600" cy="9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sz="6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SYNECTICS</a:t>
            </a:r>
            <a:endParaRPr sz="6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On-screen Show (16:9)</PresentationFormat>
  <Paragraphs>11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Simple Light</vt:lpstr>
      <vt:lpstr>Synectics Posters</vt:lpstr>
      <vt:lpstr>Engage</vt:lpstr>
      <vt:lpstr>Explore</vt:lpstr>
      <vt:lpstr>Explain</vt:lpstr>
      <vt:lpstr>Extend</vt:lpstr>
      <vt:lpstr>Evaluate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Bracken, Pam</cp:lastModifiedBy>
  <cp:revision>1</cp:revision>
  <dcterms:modified xsi:type="dcterms:W3CDTF">2024-07-15T18:15:37Z</dcterms:modified>
</cp:coreProperties>
</file>