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jbf3XEmMUSHrka26SyOmmT0+iU0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8" d="100"/>
          <a:sy n="118" d="100"/>
        </p:scale>
        <p:origin x="444" y="8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4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" name="Google Shape;2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" name="Google Shape;3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7" name="Google Shape;3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4" name="Google Shape;4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1" name="Google Shape;5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" type="title">
  <p:cSld name="TITL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9"/>
          <p:cNvSpPr txBox="1">
            <a:spLocks noGrp="1"/>
          </p:cNvSpPr>
          <p:nvPr>
            <p:ph type="ctrTitle"/>
          </p:nvPr>
        </p:nvSpPr>
        <p:spPr>
          <a:xfrm>
            <a:off x="3640508" y="1475625"/>
            <a:ext cx="5079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Char char="●"/>
              <a:defRPr sz="5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Char char="○"/>
              <a:defRPr sz="5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Char char="■"/>
              <a:defRPr sz="5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Char char="●"/>
              <a:defRPr sz="5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Char char="○"/>
              <a:defRPr sz="5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Char char="■"/>
              <a:defRPr sz="5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Char char="●"/>
              <a:defRPr sz="5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Char char="○"/>
              <a:defRPr sz="5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Font typeface="Arial"/>
              <a:buChar char="■"/>
              <a:defRPr sz="5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9"/>
          <p:cNvSpPr txBox="1">
            <a:spLocks noGrp="1"/>
          </p:cNvSpPr>
          <p:nvPr>
            <p:ph type="subTitle" idx="1"/>
          </p:nvPr>
        </p:nvSpPr>
        <p:spPr>
          <a:xfrm>
            <a:off x="3640503" y="3565175"/>
            <a:ext cx="5079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jective/Presenters/Quote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>
            <a:spLocks noGrp="1"/>
          </p:cNvSpPr>
          <p:nvPr>
            <p:ph type="title"/>
          </p:nvPr>
        </p:nvSpPr>
        <p:spPr>
          <a:xfrm>
            <a:off x="311700" y="16894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Char char="●"/>
              <a:defRPr sz="5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○"/>
              <a:defRPr sz="3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■"/>
              <a:defRPr sz="3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●"/>
              <a:defRPr sz="3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○"/>
              <a:defRPr sz="3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■"/>
              <a:defRPr sz="3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●"/>
              <a:defRPr sz="3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○"/>
              <a:defRPr sz="3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■"/>
              <a:defRPr sz="3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title" idx="2"/>
          </p:nvPr>
        </p:nvSpPr>
        <p:spPr>
          <a:xfrm>
            <a:off x="311700" y="1328475"/>
            <a:ext cx="8520600" cy="227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○"/>
              <a:defRPr sz="3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■"/>
              <a:defRPr sz="3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●"/>
              <a:defRPr sz="3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○"/>
              <a:defRPr sz="3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■"/>
              <a:defRPr sz="3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●"/>
              <a:defRPr sz="3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○"/>
              <a:defRPr sz="3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■"/>
              <a:defRPr sz="3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" type="tx">
  <p:cSld name="TITLE_AND_BOD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1"/>
          <p:cNvSpPr txBox="1">
            <a:spLocks noGrp="1"/>
          </p:cNvSpPr>
          <p:nvPr>
            <p:ph type="body" idx="1"/>
          </p:nvPr>
        </p:nvSpPr>
        <p:spPr>
          <a:xfrm>
            <a:off x="1284800" y="1284325"/>
            <a:ext cx="75183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Google Shape;16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7" name="Google Shape;17;p11"/>
          <p:cNvSpPr txBox="1">
            <a:spLocks noGrp="1"/>
          </p:cNvSpPr>
          <p:nvPr>
            <p:ph type="title"/>
          </p:nvPr>
        </p:nvSpPr>
        <p:spPr>
          <a:xfrm>
            <a:off x="1284800" y="4071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●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○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■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●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○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■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●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○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■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2" type="twoColTx">
  <p:cSld name="TITLE_AND_TWO_COLUMNS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body" idx="1"/>
          </p:nvPr>
        </p:nvSpPr>
        <p:spPr>
          <a:xfrm>
            <a:off x="1304675" y="1152475"/>
            <a:ext cx="4522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12"/>
          <p:cNvSpPr txBox="1">
            <a:spLocks noGrp="1"/>
          </p:cNvSpPr>
          <p:nvPr>
            <p:ph type="title"/>
          </p:nvPr>
        </p:nvSpPr>
        <p:spPr>
          <a:xfrm>
            <a:off x="1304675" y="4071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●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○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■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●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○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■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●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○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■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12"/>
          <p:cNvSpPr txBox="1">
            <a:spLocks noGrp="1"/>
          </p:cNvSpPr>
          <p:nvPr>
            <p:ph type="body" idx="2"/>
          </p:nvPr>
        </p:nvSpPr>
        <p:spPr>
          <a:xfrm>
            <a:off x="5019600" y="1152475"/>
            <a:ext cx="4522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6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"/>
          <p:cNvSpPr txBox="1">
            <a:spLocks noGrp="1"/>
          </p:cNvSpPr>
          <p:nvPr>
            <p:ph type="ctrTitle"/>
          </p:nvPr>
        </p:nvSpPr>
        <p:spPr>
          <a:xfrm>
            <a:off x="3640508" y="1475625"/>
            <a:ext cx="5079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</a:pPr>
            <a:r>
              <a:rPr lang="en"/>
              <a:t>Synectics</a:t>
            </a:r>
            <a:br>
              <a:rPr lang="en"/>
            </a:br>
            <a:r>
              <a:rPr lang="en"/>
              <a:t>Posters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"/>
          <p:cNvSpPr txBox="1">
            <a:spLocks noGrp="1"/>
          </p:cNvSpPr>
          <p:nvPr>
            <p:ph type="title"/>
          </p:nvPr>
        </p:nvSpPr>
        <p:spPr>
          <a:xfrm>
            <a:off x="1284800" y="407150"/>
            <a:ext cx="75183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Engage</a:t>
            </a:r>
            <a:endParaRPr/>
          </a:p>
        </p:txBody>
      </p:sp>
      <p:sp>
        <p:nvSpPr>
          <p:cNvPr id="33" name="Google Shape;33;p3"/>
          <p:cNvSpPr txBox="1"/>
          <p:nvPr/>
        </p:nvSpPr>
        <p:spPr>
          <a:xfrm>
            <a:off x="1314875" y="1322625"/>
            <a:ext cx="7216500" cy="266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3"/>
          <p:cNvSpPr txBox="1">
            <a:spLocks noGrp="1"/>
          </p:cNvSpPr>
          <p:nvPr>
            <p:ph type="ctrTitle"/>
          </p:nvPr>
        </p:nvSpPr>
        <p:spPr>
          <a:xfrm rot="-5400000">
            <a:off x="-2003950" y="2093550"/>
            <a:ext cx="5079600" cy="95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</a:pPr>
            <a:r>
              <a:rPr lang="en" sz="6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SYNECTICS</a:t>
            </a:r>
            <a:endParaRPr sz="6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"/>
          <p:cNvSpPr txBox="1">
            <a:spLocks noGrp="1"/>
          </p:cNvSpPr>
          <p:nvPr>
            <p:ph type="title"/>
          </p:nvPr>
        </p:nvSpPr>
        <p:spPr>
          <a:xfrm>
            <a:off x="1284800" y="407150"/>
            <a:ext cx="75183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Explore</a:t>
            </a:r>
            <a:endParaRPr/>
          </a:p>
        </p:txBody>
      </p:sp>
      <p:sp>
        <p:nvSpPr>
          <p:cNvPr id="40" name="Google Shape;40;p4"/>
          <p:cNvSpPr txBox="1"/>
          <p:nvPr/>
        </p:nvSpPr>
        <p:spPr>
          <a:xfrm>
            <a:off x="1314875" y="1322625"/>
            <a:ext cx="7216500" cy="266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4"/>
          <p:cNvSpPr txBox="1">
            <a:spLocks noGrp="1"/>
          </p:cNvSpPr>
          <p:nvPr>
            <p:ph type="ctrTitle"/>
          </p:nvPr>
        </p:nvSpPr>
        <p:spPr>
          <a:xfrm rot="-5400000">
            <a:off x="-2003950" y="2093550"/>
            <a:ext cx="5079600" cy="95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</a:pPr>
            <a:r>
              <a:rPr lang="en" sz="6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SYNECTICS</a:t>
            </a:r>
            <a:endParaRPr sz="6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"/>
          <p:cNvSpPr txBox="1">
            <a:spLocks noGrp="1"/>
          </p:cNvSpPr>
          <p:nvPr>
            <p:ph type="title"/>
          </p:nvPr>
        </p:nvSpPr>
        <p:spPr>
          <a:xfrm>
            <a:off x="1284800" y="407150"/>
            <a:ext cx="75183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Explain</a:t>
            </a:r>
            <a:endParaRPr/>
          </a:p>
        </p:txBody>
      </p:sp>
      <p:sp>
        <p:nvSpPr>
          <p:cNvPr id="47" name="Google Shape;47;p5"/>
          <p:cNvSpPr txBox="1"/>
          <p:nvPr/>
        </p:nvSpPr>
        <p:spPr>
          <a:xfrm>
            <a:off x="1314875" y="1322625"/>
            <a:ext cx="7216500" cy="266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5"/>
          <p:cNvSpPr txBox="1">
            <a:spLocks noGrp="1"/>
          </p:cNvSpPr>
          <p:nvPr>
            <p:ph type="ctrTitle"/>
          </p:nvPr>
        </p:nvSpPr>
        <p:spPr>
          <a:xfrm rot="-5400000">
            <a:off x="-2003950" y="2093550"/>
            <a:ext cx="5079600" cy="95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</a:pPr>
            <a:r>
              <a:rPr lang="en" sz="6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SYNECTICS</a:t>
            </a:r>
            <a:endParaRPr sz="6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6"/>
          <p:cNvSpPr txBox="1">
            <a:spLocks noGrp="1"/>
          </p:cNvSpPr>
          <p:nvPr>
            <p:ph type="title"/>
          </p:nvPr>
        </p:nvSpPr>
        <p:spPr>
          <a:xfrm>
            <a:off x="1284800" y="407150"/>
            <a:ext cx="75183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Extend</a:t>
            </a:r>
            <a:endParaRPr/>
          </a:p>
        </p:txBody>
      </p:sp>
      <p:sp>
        <p:nvSpPr>
          <p:cNvPr id="54" name="Google Shape;54;p6"/>
          <p:cNvSpPr txBox="1"/>
          <p:nvPr/>
        </p:nvSpPr>
        <p:spPr>
          <a:xfrm>
            <a:off x="1314875" y="1322625"/>
            <a:ext cx="7216500" cy="266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6"/>
          <p:cNvSpPr txBox="1">
            <a:spLocks noGrp="1"/>
          </p:cNvSpPr>
          <p:nvPr>
            <p:ph type="ctrTitle"/>
          </p:nvPr>
        </p:nvSpPr>
        <p:spPr>
          <a:xfrm rot="-5400000">
            <a:off x="-2003950" y="2093550"/>
            <a:ext cx="5079600" cy="95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</a:pPr>
            <a:r>
              <a:rPr lang="en" sz="6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SYNECTICS</a:t>
            </a:r>
            <a:endParaRPr sz="6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7"/>
          <p:cNvSpPr txBox="1">
            <a:spLocks noGrp="1"/>
          </p:cNvSpPr>
          <p:nvPr>
            <p:ph type="title"/>
          </p:nvPr>
        </p:nvSpPr>
        <p:spPr>
          <a:xfrm>
            <a:off x="1284800" y="407150"/>
            <a:ext cx="75183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Evaluate</a:t>
            </a:r>
            <a:endParaRPr/>
          </a:p>
        </p:txBody>
      </p:sp>
      <p:sp>
        <p:nvSpPr>
          <p:cNvPr id="61" name="Google Shape;61;p7"/>
          <p:cNvSpPr txBox="1"/>
          <p:nvPr/>
        </p:nvSpPr>
        <p:spPr>
          <a:xfrm>
            <a:off x="1314875" y="1322625"/>
            <a:ext cx="7216500" cy="266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7"/>
          <p:cNvSpPr txBox="1">
            <a:spLocks noGrp="1"/>
          </p:cNvSpPr>
          <p:nvPr>
            <p:ph type="ctrTitle"/>
          </p:nvPr>
        </p:nvSpPr>
        <p:spPr>
          <a:xfrm rot="-5400000">
            <a:off x="-2003950" y="2093550"/>
            <a:ext cx="5079600" cy="95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</a:pPr>
            <a:r>
              <a:rPr lang="en" sz="6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SYNECTICS</a:t>
            </a:r>
            <a:endParaRPr sz="6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On-screen Show (16:9)</PresentationFormat>
  <Paragraphs>11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Simple Light</vt:lpstr>
      <vt:lpstr>Synectics Posters</vt:lpstr>
      <vt:lpstr>Engage</vt:lpstr>
      <vt:lpstr>Explore</vt:lpstr>
      <vt:lpstr>Explain</vt:lpstr>
      <vt:lpstr>Extend</vt:lpstr>
      <vt:lpstr>Evaluate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Bracken, Pam</cp:lastModifiedBy>
  <cp:revision>1</cp:revision>
  <dcterms:modified xsi:type="dcterms:W3CDTF">2024-07-15T18:15:37Z</dcterms:modified>
</cp:coreProperties>
</file>