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3"/>
  </p:notesMasterIdLst>
  <p:sldIdLst>
    <p:sldId id="256" r:id="rId3"/>
    <p:sldId id="257" r:id="rId4"/>
    <p:sldId id="260" r:id="rId5"/>
    <p:sldId id="272" r:id="rId6"/>
    <p:sldId id="273" r:id="rId7"/>
    <p:sldId id="274" r:id="rId8"/>
    <p:sldId id="277" r:id="rId9"/>
    <p:sldId id="278" r:id="rId10"/>
    <p:sldId id="275" r:id="rId11"/>
    <p:sldId id="276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55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CER activity is from the Evaluate section of K20 lesson Drought and the Dust Bowl: Climate, Ecosystems, and Human Impact.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https://learn.k20center.ou.edu/lesson/555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1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5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rought.unl.edu/dustbowl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E45F0-ECE3-11F1-37A4-E1C4377E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27CD-ED72-DC60-3B5D-400F59DB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Dust Bowl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EB28874-54D8-B2B6-7148-F89D09A1DD0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For each prompt, make a claim and justify it.</a:t>
            </a:r>
          </a:p>
          <a:p>
            <a:pPr marL="64008" indent="0">
              <a:buNone/>
            </a:pPr>
            <a:endParaRPr lang="en-US" altLang="en-US" dirty="0"/>
          </a:p>
          <a:p>
            <a:r>
              <a:rPr lang="en-US" altLang="en-US" dirty="0"/>
              <a:t>What factors caused the Dust Bowl?</a:t>
            </a:r>
          </a:p>
          <a:p>
            <a:r>
              <a:rPr lang="en-US" altLang="en-US" dirty="0"/>
              <a:t>How was the Dust Bowl historically documented (e.g., how did people make a record of the event)?</a:t>
            </a:r>
          </a:p>
        </p:txBody>
      </p:sp>
    </p:spTree>
    <p:extLst>
      <p:ext uri="{BB962C8B-B14F-4D97-AF65-F5344CB8AC3E}">
        <p14:creationId xmlns:p14="http://schemas.microsoft.com/office/powerpoint/2010/main" val="30737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CER Instructional Strategy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Claim Evidence Reasoning Strategy in Science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Science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5533048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3600" dirty="0"/>
              <a:t>Drought and the Dust Bowl: Climate, Ecosystems, and Human Impact.</a:t>
            </a:r>
          </a:p>
          <a:p>
            <a:pPr marL="64008" indent="0">
              <a:buNone/>
            </a:pPr>
            <a:r>
              <a:rPr lang="en-US" sz="1800" u="sng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https://learn.k20center.ou.edu/lesson/555</a:t>
            </a:r>
            <a:r>
              <a:rPr lang="en-US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5" name="Google Shape;109;g286df4a434b_0_99">
            <a:extLst>
              <a:ext uri="{FF2B5EF4-FFF2-40B4-BE49-F238E27FC236}">
                <a16:creationId xmlns:a16="http://schemas.microsoft.com/office/drawing/2014/main" id="{EC8F3722-3FA0-C051-CA3D-BA18580710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012" y="1544853"/>
            <a:ext cx="1495882" cy="186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58A9-ED67-EDC6-B815-5E24A46C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FCB9-047C-7C1F-C5A3-8864F4C1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Directions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D830B26-492F-F411-3F45-7B2A361E4B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Review the information on the charts from Oklahoma’s temperature, precipitation, and dust, slides 5-9.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Complete the Engage section on your CER &amp; Rubric handout.</a:t>
            </a:r>
          </a:p>
        </p:txBody>
      </p:sp>
    </p:spTree>
    <p:extLst>
      <p:ext uri="{BB962C8B-B14F-4D97-AF65-F5344CB8AC3E}">
        <p14:creationId xmlns:p14="http://schemas.microsoft.com/office/powerpoint/2010/main" val="254739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BEBF5-8174-7DAB-B408-8DD6964A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1D756A-06E4-18B8-3FD0-15B56C83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0"/>
            <a:ext cx="9144000" cy="51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0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6A73E-F0F4-B427-CC87-16AD81BF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3773D8-4020-B0AD-0699-4FDB19CE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8" y="0"/>
            <a:ext cx="6867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1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5713-E7C7-84FA-62D6-16F968135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04A22D8-F045-F511-D8CE-48E79BD6D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7"/>
          <a:stretch>
            <a:fillRect/>
          </a:stretch>
        </p:blipFill>
        <p:spPr bwMode="auto">
          <a:xfrm>
            <a:off x="48150" y="994667"/>
            <a:ext cx="4523850" cy="28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CCB682-76A0-B307-0CAC-F86DCB1B5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3"/>
          <a:stretch>
            <a:fillRect/>
          </a:stretch>
        </p:blipFill>
        <p:spPr bwMode="auto">
          <a:xfrm>
            <a:off x="4572000" y="1006867"/>
            <a:ext cx="4523850" cy="29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E2F42-1B03-8584-CCBB-2BD5385F6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DD6344A-FAAD-A535-A897-1115A9C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9" y="0"/>
            <a:ext cx="6781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CDBC2-72DF-4260-AFF2-E9CA270D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4" y="2284288"/>
            <a:ext cx="1652213" cy="4875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1932-1936</a:t>
            </a:r>
          </a:p>
        </p:txBody>
      </p:sp>
    </p:spTree>
    <p:extLst>
      <p:ext uri="{BB962C8B-B14F-4D97-AF65-F5344CB8AC3E}">
        <p14:creationId xmlns:p14="http://schemas.microsoft.com/office/powerpoint/2010/main" val="216981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27D4-2B1B-2027-8D3C-16730A5D4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F8C5-6808-2209-B3DA-A8AED72B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National Drought Mitigation Center </a:t>
            </a:r>
            <a:br>
              <a:rPr lang="en-US" dirty="0"/>
            </a:br>
            <a:r>
              <a:rPr lang="en-US" dirty="0"/>
              <a:t>The Dust Bowl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F75A1A7-1124-A9D2-0B79-09C3C07935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4135801"/>
            <a:ext cx="7886700" cy="49652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https://drought.unl.edu/dustbowl/ </a:t>
            </a:r>
            <a:endParaRPr lang="en-US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50;g292581ec347_0_59">
            <a:extLst>
              <a:ext uri="{FF2B5EF4-FFF2-40B4-BE49-F238E27FC236}">
                <a16:creationId xmlns:a16="http://schemas.microsoft.com/office/drawing/2014/main" id="{B8171391-8BCC-28CB-4F18-AA19081DD8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03" y="1344992"/>
            <a:ext cx="2889394" cy="2889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041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11</TotalTime>
  <Words>167</Words>
  <Application>Microsoft Office PowerPoint</Application>
  <PresentationFormat>On-screen Show (16:9)</PresentationFormat>
  <Paragraphs>17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CER Instructional Strategy</vt:lpstr>
      <vt:lpstr>Science</vt:lpstr>
      <vt:lpstr>Directions</vt:lpstr>
      <vt:lpstr>PowerPoint Presentation</vt:lpstr>
      <vt:lpstr>PowerPoint Presentation</vt:lpstr>
      <vt:lpstr>PowerPoint Presentation</vt:lpstr>
      <vt:lpstr>1932-1936</vt:lpstr>
      <vt:lpstr>National Drought Mitigation Center  The Dust Bowl</vt:lpstr>
      <vt:lpstr>The Dust Bowl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2026-04-09T18:55:32Z</dcterms:created>
  <dcterms:modified xsi:type="dcterms:W3CDTF">2026-04-09T19:07:05Z</dcterms:modified>
  <cp:category/>
</cp:coreProperties>
</file>