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TCH5IgIpv0icnxWdhApcByXxG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lesson/555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86df4a434b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86df4a434b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86df4a434b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CER activity is from the Evaluate section of K20 lesson Drought and the Dust Bowl: Climate, Ecosystems, and Human Impact.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https://learn.k20center.ou.edu/lesson/555</a:t>
            </a:r>
            <a:r>
              <a:rPr lang="en-US"/>
              <a:t> </a:t>
            </a:r>
            <a:endParaRPr/>
          </a:p>
        </p:txBody>
      </p:sp>
      <p:sp>
        <p:nvSpPr>
          <p:cNvPr id="105" name="Google Shape;105;g286df4a434b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2a16870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72a16870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86df4a434b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286df4a434b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86df4a434b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286df4a434b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86df4a434b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286df4a434b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86df4a434b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286df4a434b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92581ec347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292581ec347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5" name="Google Shape;4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9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0" name="Google Shape;6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0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5" name="Google Shape;6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2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6df4a434b_0_9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286df4a434b_0_9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1" name="Google Shape;81;g286df4a434b_0_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4" name="Google Shape;14;p25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8" name="Google Shape;8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2" name="Google Shape;9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86df4a434b_0_4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eorgia"/>
              <a:buNone/>
              <a:defRPr sz="36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1" name="Google Shape;21;g286df4a434b_0_47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34" name="Google Shape;34;p26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41" name="Google Shape;41;p27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learn.k20center.ou.edu/lesson/55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86df4a434b_0_12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57" name="Google Shape;157;g286df4a434b_0_1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pic>
        <p:nvPicPr>
          <p:cNvPr id="158" name="Google Shape;158;g286df4a434b_0_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ctrTitle"/>
          </p:nvPr>
        </p:nvSpPr>
        <p:spPr>
          <a:xfrm>
            <a:off x="646177" y="10286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CER Instructional Strategy</a:t>
            </a:r>
            <a:endParaRPr/>
          </a:p>
        </p:txBody>
      </p:sp>
      <p:sp>
        <p:nvSpPr>
          <p:cNvPr id="102" name="Google Shape;102;p2"/>
          <p:cNvSpPr txBox="1">
            <a:spLocks noGrp="1"/>
          </p:cNvSpPr>
          <p:nvPr>
            <p:ph type="subTitle" idx="1"/>
          </p:nvPr>
        </p:nvSpPr>
        <p:spPr>
          <a:xfrm>
            <a:off x="644650" y="2400300"/>
            <a:ext cx="7854600" cy="25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Claim Evidence Reasoning Strategy in Science </a:t>
            </a:r>
            <a:endParaRPr/>
          </a:p>
          <a:p>
            <a:pPr marL="0" marR="342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86df4a434b_0_99"/>
          <p:cNvSpPr txBox="1">
            <a:spLocks noGrp="1"/>
          </p:cNvSpPr>
          <p:nvPr>
            <p:ph type="body" idx="1"/>
          </p:nvPr>
        </p:nvSpPr>
        <p:spPr>
          <a:xfrm>
            <a:off x="4387800" y="854700"/>
            <a:ext cx="4299000" cy="3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Drought and the Dust Bowl: Climate, Ecosystems, and Human Impact.</a:t>
            </a:r>
            <a:endParaRPr sz="3600" dirty="0"/>
          </a:p>
        </p:txBody>
      </p:sp>
      <p:sp>
        <p:nvSpPr>
          <p:cNvPr id="108" name="Google Shape;108;g286df4a434b_0_9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Science </a:t>
            </a:r>
            <a:endParaRPr/>
          </a:p>
        </p:txBody>
      </p:sp>
      <p:pic>
        <p:nvPicPr>
          <p:cNvPr id="109" name="Google Shape;109;g286df4a434b_0_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750" y="1309350"/>
            <a:ext cx="3069175" cy="35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286df4a434b_0_99"/>
          <p:cNvSpPr txBox="1"/>
          <p:nvPr/>
        </p:nvSpPr>
        <p:spPr>
          <a:xfrm>
            <a:off x="4441525" y="3401650"/>
            <a:ext cx="4361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sng" strike="noStrike" cap="none" dirty="0">
                <a:solidFill>
                  <a:srgbClr val="2200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https://learn.k20center.ou.edu/lesson/555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2a1687082_0_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Review the information on the charts from Oklahoma’s temperature, precipitation, and dust, slides 5-9.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Complete the Engage section on your CER &amp; Rubric handout. </a:t>
            </a:r>
            <a:endParaRPr/>
          </a:p>
        </p:txBody>
      </p:sp>
      <p:sp>
        <p:nvSpPr>
          <p:cNvPr id="116" name="Google Shape;116;g272a1687082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DIRECTIONS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86df4a434b_0_10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22" name="Google Shape;122;g286df4a434b_0_10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pic>
        <p:nvPicPr>
          <p:cNvPr id="123" name="Google Shape;123;g286df4a434b_0_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6df4a434b_0_11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29" name="Google Shape;129;g286df4a434b_0_1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pic>
        <p:nvPicPr>
          <p:cNvPr id="130" name="Google Shape;130;g286df4a434b_0_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92805"/>
            <a:ext cx="8991600" cy="4743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86df4a434b_0_1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36" name="Google Shape;136;g286df4a434b_0_1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pic>
        <p:nvPicPr>
          <p:cNvPr id="137" name="Google Shape;137;g286df4a434b_0_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286df4a434b_0_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000" y="4"/>
            <a:ext cx="8832850" cy="4711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92581ec347_0_5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National Drought Mitigation Center| The Dust Bowl</a:t>
            </a:r>
            <a:endParaRPr/>
          </a:p>
        </p:txBody>
      </p:sp>
      <p:pic>
        <p:nvPicPr>
          <p:cNvPr id="150" name="Google Shape;150;g292581ec347_0_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1200" y="1061725"/>
            <a:ext cx="3259900" cy="325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292581ec347_0_59"/>
          <p:cNvSpPr txBox="1"/>
          <p:nvPr/>
        </p:nvSpPr>
        <p:spPr>
          <a:xfrm>
            <a:off x="1027000" y="4321625"/>
            <a:ext cx="7188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https://drought.unl.edu/dustbowl/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On-screen Show (16:9)</PresentationFormat>
  <Paragraphs>11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Noto Sans Symbols</vt:lpstr>
      <vt:lpstr>LEARN theme</vt:lpstr>
      <vt:lpstr>LEARN theme</vt:lpstr>
      <vt:lpstr>PowerPoint Presentation</vt:lpstr>
      <vt:lpstr>CER Instructional Strategy</vt:lpstr>
      <vt:lpstr>Science </vt:lpstr>
      <vt:lpstr>DIRECTIONS</vt:lpstr>
      <vt:lpstr>PowerPoint Presentation</vt:lpstr>
      <vt:lpstr>PowerPoint Presentation</vt:lpstr>
      <vt:lpstr>PowerPoint Presentation</vt:lpstr>
      <vt:lpstr>PowerPoint Presentation</vt:lpstr>
      <vt:lpstr>National Drought Mitigation Center| The Dust Bowl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Eike, Michell L.</dc:creator>
  <cp:lastModifiedBy>McLeod Porter, Delma</cp:lastModifiedBy>
  <cp:revision>1</cp:revision>
  <dcterms:created xsi:type="dcterms:W3CDTF">2021-08-30T12:17:31Z</dcterms:created>
  <dcterms:modified xsi:type="dcterms:W3CDTF">2024-08-05T15:15:11Z</dcterms:modified>
</cp:coreProperties>
</file>