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 id="2147483681" r:id="rId2"/>
  </p:sldMasterIdLst>
  <p:notesMasterIdLst>
    <p:notesMasterId r:id="rId9"/>
  </p:notesMasterIdLst>
  <p:sldIdLst>
    <p:sldId id="256" r:id="rId3"/>
    <p:sldId id="257" r:id="rId4"/>
    <p:sldId id="260" r:id="rId5"/>
    <p:sldId id="272" r:id="rId6"/>
    <p:sldId id="273" r:id="rId7"/>
    <p:sldId id="274" r:id="rId8"/>
  </p:sldIdLst>
  <p:sldSz cx="9144000" cy="5143500" type="screen16x9"/>
  <p:notesSz cx="6858000" cy="9144000"/>
  <p:defaultTextStyle>
    <a:defPPr>
      <a:defRPr lang="en-US"/>
    </a:defPPr>
    <a:lvl1pPr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1pPr>
    <a:lvl2pPr marL="4572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2pPr>
    <a:lvl3pPr marL="9144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3pPr>
    <a:lvl4pPr marL="13716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4pPr>
    <a:lvl5pPr marL="18288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5pPr>
    <a:lvl6pPr marL="22860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6pPr>
    <a:lvl7pPr marL="27432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7pPr>
    <a:lvl8pPr marL="32004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8pPr>
    <a:lvl9pPr marL="36576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EDF182F-1DE7-4F13-8AA3-002D9E3B458A}">
  <a:tblStyle styleId="{BEDF182F-1DE7-4F13-8AA3-002D9E3B458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286"/>
  </p:normalViewPr>
  <p:slideViewPr>
    <p:cSldViewPr snapToGrid="0">
      <p:cViewPr varScale="1">
        <p:scale>
          <a:sx n="197" d="100"/>
          <a:sy n="197" d="100"/>
        </p:scale>
        <p:origin x="736" y="108"/>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Google Shape;3;n">
            <a:extLst>
              <a:ext uri="{FF2B5EF4-FFF2-40B4-BE49-F238E27FC236}">
                <a16:creationId xmlns:a16="http://schemas.microsoft.com/office/drawing/2014/main" id="{8624FC82-B5A2-5FA3-CBF3-BCBFA34F9D96}"/>
              </a:ext>
            </a:extLst>
          </p:cNvPr>
          <p:cNvSpPr>
            <a:spLocks noGrp="1" noRot="1" noChangeAspect="1"/>
          </p:cNvSpPr>
          <p:nvPr>
            <p:ph type="sldImg" idx="2"/>
          </p:nvPr>
        </p:nvSpPr>
        <p:spPr bwMode="auto">
          <a:xfrm>
            <a:off x="381000" y="685800"/>
            <a:ext cx="6096000" cy="3429000"/>
          </a:xfrm>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Lst>
            <a:ahLst/>
            <a:cxnLst>
              <a:cxn ang="0">
                <a:pos x="T0" y="T1"/>
              </a:cxn>
              <a:cxn ang="0">
                <a:pos x="T2" y="T3"/>
              </a:cxn>
              <a:cxn ang="0">
                <a:pos x="T4" y="T5"/>
              </a:cxn>
              <a:cxn ang="0">
                <a:pos x="T6" y="T7"/>
              </a:cxn>
              <a:cxn ang="0">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cmpd="sng">
            <a:solidFill>
              <a:srgbClr val="000000"/>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19459" name="Google Shape;4;n">
            <a:extLst>
              <a:ext uri="{FF2B5EF4-FFF2-40B4-BE49-F238E27FC236}">
                <a16:creationId xmlns:a16="http://schemas.microsoft.com/office/drawing/2014/main" id="{8976970C-9707-70A8-F003-735290520F14}"/>
              </a:ext>
            </a:extLst>
          </p:cNvPr>
          <p:cNvSpPr txBox="1">
            <a:spLocks noGrp="1" noChangeArrowheads="1"/>
          </p:cNvSpPr>
          <p:nvPr>
            <p:ph type="body" idx="1"/>
          </p:nvPr>
        </p:nvSpPr>
        <p:spPr bwMode="auto">
          <a:xfrm>
            <a:off x="685800" y="4343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t" anchorCtr="0" compatLnSpc="1">
            <a:prstTxWarp prst="textNoShape">
              <a:avLst/>
            </a:prstTxWarp>
          </a:bodyPr>
          <a:lstStyle/>
          <a:p>
            <a:pPr lvl="0"/>
            <a:endParaRPr lang="en-US" altLang="en-US">
              <a:sym typeface="Arial" panose="020B0604020202020204" pitchFamily="34" charset="0"/>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L="457200"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1pPr>
    <a:lvl2pPr marL="914400" lvl="1"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2pPr>
    <a:lvl3pPr marL="1371600" lvl="2"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3pPr>
    <a:lvl4pPr marL="1828800" lvl="3"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4pPr>
    <a:lvl5pPr marL="2286000" lvl="4"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learn.k20center.ou.edu/lesson/1527"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s://learn.k20center.ou.edu/strategy/156" TargetMode="Externa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learn.k20center.ou.edu/strategy/128"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learn.k20center.ou.edu/strategy/156"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5" name="Google Shape;38;p:notes">
            <a:extLst>
              <a:ext uri="{FF2B5EF4-FFF2-40B4-BE49-F238E27FC236}">
                <a16:creationId xmlns:a16="http://schemas.microsoft.com/office/drawing/2014/main" id="{9366B4A2-DBA3-CFE8-53CE-BFEE9562E40A}"/>
              </a:ext>
            </a:extLst>
          </p:cNvPr>
          <p:cNvSpPr>
            <a:spLocks noGrp="1" noRot="1" noChangeAspect="1" noTextEdit="1"/>
          </p:cNvSpPr>
          <p:nvPr>
            <p:ph type="sldImg" idx="2"/>
          </p:nvPr>
        </p:nvSpPr>
        <p:spPr>
          <a:noFill/>
          <a:ln>
            <a:headEnd/>
            <a:tailEnd/>
          </a:ln>
        </p:spPr>
      </p:sp>
      <p:sp>
        <p:nvSpPr>
          <p:cNvPr id="21506" name="Google Shape;39;p:notes">
            <a:extLst>
              <a:ext uri="{FF2B5EF4-FFF2-40B4-BE49-F238E27FC236}">
                <a16:creationId xmlns:a16="http://schemas.microsoft.com/office/drawing/2014/main" id="{3F2534ED-FEAD-412D-0543-27B7B303B0D9}"/>
              </a:ext>
            </a:extLst>
          </p:cNvPr>
          <p:cNvSpPr txBox="1">
            <a:spLocks noGrp="1" noChangeArrowheads="1"/>
          </p:cNvSpPr>
          <p:nvPr>
            <p:ph type="body" idx="1"/>
          </p:nvPr>
        </p:nvSpPr>
        <p:spPr/>
        <p:txBody>
          <a:bodyPr/>
          <a:lstStyle/>
          <a:p>
            <a:pPr marL="0" indent="0" eaLnBrk="1" hangingPunct="1">
              <a:buSzPts val="1100"/>
            </a:pPr>
            <a:endParaRPr lang="en-US" altLang="en-US" sz="1100">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15000"/>
              </a:lnSpc>
              <a:spcBef>
                <a:spcPts val="1200"/>
              </a:spcBef>
              <a:spcAft>
                <a:spcPts val="0"/>
              </a:spcAft>
              <a:buSzPts val="1100"/>
              <a:buNone/>
            </a:pPr>
            <a:r>
              <a:rPr lang="en-US" dirty="0"/>
              <a:t>This CER activity is found in the Explain section of the</a:t>
            </a:r>
            <a:r>
              <a:rPr lang="en-US" i="1" dirty="0"/>
              <a:t> Tinker v. Des Moines</a:t>
            </a:r>
            <a:r>
              <a:rPr lang="en-US" dirty="0"/>
              <a:t> and the First Amendment K20 lesson. </a:t>
            </a:r>
            <a:r>
              <a:rPr lang="en-US" sz="1400" u="sng" dirty="0">
                <a:solidFill>
                  <a:schemeClr val="hlink"/>
                </a:solidFill>
                <a:hlinkClick r:id="rId3"/>
              </a:rPr>
              <a:t>https://learn.k20center.ou.edu/lesson/1527</a:t>
            </a:r>
            <a:r>
              <a:rPr lang="en-US" sz="1400" dirty="0">
                <a:solidFill>
                  <a:srgbClr val="292929"/>
                </a:solidFill>
              </a:rPr>
              <a:t> </a:t>
            </a:r>
          </a:p>
          <a:p>
            <a:pPr marL="0" lvl="0" indent="0" algn="l" rtl="0">
              <a:lnSpc>
                <a:spcPct val="115000"/>
              </a:lnSpc>
              <a:spcBef>
                <a:spcPts val="1200"/>
              </a:spcBef>
              <a:spcAft>
                <a:spcPts val="0"/>
              </a:spcAft>
              <a:buClr>
                <a:schemeClr val="dk1"/>
              </a:buClr>
              <a:buSzPts val="1100"/>
              <a:buFont typeface="Arial"/>
              <a:buNone/>
            </a:pPr>
            <a:r>
              <a:rPr lang="en-US" sz="1400" dirty="0">
                <a:solidFill>
                  <a:srgbClr val="292929"/>
                </a:solidFill>
              </a:rPr>
              <a:t>Once students are familiar with the court case, inform them they will use the </a:t>
            </a:r>
            <a:r>
              <a:rPr lang="en-US" sz="1400" dirty="0">
                <a:solidFill>
                  <a:schemeClr val="hlink"/>
                </a:solidFill>
                <a:uFill>
                  <a:noFill/>
                </a:uFill>
                <a:hlinkClick r:id="rId4"/>
              </a:rPr>
              <a:t>Claim, Evidence, Reasoning (CER)</a:t>
            </a:r>
            <a:r>
              <a:rPr lang="en-US" sz="1400" dirty="0">
                <a:solidFill>
                  <a:srgbClr val="292929"/>
                </a:solidFill>
              </a:rPr>
              <a:t> strategy to dive deeper into the question of “How did this case help to clarify and extend students’ rights?”</a:t>
            </a:r>
          </a:p>
          <a:p>
            <a:pPr marL="0" lvl="0" indent="0" algn="l" rtl="0">
              <a:lnSpc>
                <a:spcPct val="115000"/>
              </a:lnSpc>
              <a:spcBef>
                <a:spcPts val="1200"/>
              </a:spcBef>
              <a:spcAft>
                <a:spcPts val="0"/>
              </a:spcAft>
              <a:buClr>
                <a:schemeClr val="dk1"/>
              </a:buClr>
              <a:buSzPts val="1100"/>
              <a:buFont typeface="Arial"/>
              <a:buNone/>
            </a:pPr>
            <a:r>
              <a:rPr lang="en-US" sz="1400" dirty="0">
                <a:solidFill>
                  <a:srgbClr val="292929"/>
                </a:solidFill>
              </a:rPr>
              <a:t>Explain to students that they should use their annotations and notes from the Why-Lighting activity to complete this activity. Then, pass out the attached </a:t>
            </a:r>
            <a:r>
              <a:rPr lang="en-US" sz="1400" b="1" dirty="0">
                <a:solidFill>
                  <a:srgbClr val="292929"/>
                </a:solidFill>
              </a:rPr>
              <a:t>Claim, Evidence, Reasoning (CER) </a:t>
            </a:r>
            <a:r>
              <a:rPr lang="en-US" sz="1400" dirty="0">
                <a:solidFill>
                  <a:srgbClr val="292929"/>
                </a:solidFill>
              </a:rPr>
              <a:t>handout. Students should work with their groups to complete the handout, but be sure each student has their own copy.</a:t>
            </a:r>
          </a:p>
          <a:p>
            <a:pPr marL="0" lvl="0" indent="0" algn="l" rtl="0">
              <a:lnSpc>
                <a:spcPct val="115000"/>
              </a:lnSpc>
              <a:spcBef>
                <a:spcPts val="1200"/>
              </a:spcBef>
              <a:spcAft>
                <a:spcPts val="0"/>
              </a:spcAft>
              <a:buClr>
                <a:schemeClr val="dk1"/>
              </a:buClr>
              <a:buSzPts val="1100"/>
              <a:buFont typeface="Arial"/>
              <a:buNone/>
            </a:pPr>
            <a:r>
              <a:rPr lang="en-US" sz="1400" dirty="0">
                <a:solidFill>
                  <a:srgbClr val="292929"/>
                </a:solidFill>
              </a:rPr>
              <a:t>Display </a:t>
            </a:r>
            <a:r>
              <a:rPr lang="en-US" sz="1400" b="1" dirty="0">
                <a:solidFill>
                  <a:srgbClr val="292929"/>
                </a:solidFill>
              </a:rPr>
              <a:t>slide 5</a:t>
            </a:r>
            <a:r>
              <a:rPr lang="en-US" sz="1400" dirty="0">
                <a:solidFill>
                  <a:srgbClr val="292929"/>
                </a:solidFill>
              </a:rPr>
              <a:t> to provide students with instructions on how to complete the CER handout if they are not familiar with this strategy.</a:t>
            </a:r>
            <a:r>
              <a:rPr lang="en-US" sz="1400" b="1" dirty="0">
                <a:solidFill>
                  <a:srgbClr val="292929"/>
                </a:solidFill>
              </a:rPr>
              <a:t> </a:t>
            </a:r>
            <a:r>
              <a:rPr lang="en-US" sz="1400" dirty="0">
                <a:solidFill>
                  <a:srgbClr val="292929"/>
                </a:solidFill>
              </a:rPr>
              <a:t>Inform groups they should be prepared to share out what they wrote once they are done. Each group should choose 1–2 individuals to share out.</a:t>
            </a:r>
          </a:p>
          <a:p>
            <a:pPr marL="0" lvl="0" indent="0" algn="l" rtl="0">
              <a:lnSpc>
                <a:spcPct val="115000"/>
              </a:lnSpc>
              <a:spcBef>
                <a:spcPts val="1200"/>
              </a:spcBef>
              <a:spcAft>
                <a:spcPts val="0"/>
              </a:spcAft>
              <a:buClr>
                <a:schemeClr val="dk1"/>
              </a:buClr>
              <a:buSzPts val="1100"/>
              <a:buFont typeface="Arial"/>
              <a:buNone/>
            </a:pPr>
            <a:r>
              <a:rPr lang="en-US" sz="1400" dirty="0">
                <a:solidFill>
                  <a:srgbClr val="292929"/>
                </a:solidFill>
              </a:rPr>
              <a:t>See the attached </a:t>
            </a:r>
            <a:r>
              <a:rPr lang="en-US" sz="1400" b="1" dirty="0">
                <a:solidFill>
                  <a:srgbClr val="292929"/>
                </a:solidFill>
              </a:rPr>
              <a:t>CER Sample Student Responses </a:t>
            </a:r>
            <a:r>
              <a:rPr lang="en-US" sz="1400" dirty="0">
                <a:solidFill>
                  <a:srgbClr val="292929"/>
                </a:solidFill>
              </a:rPr>
              <a:t>for examples of what students may write on the handout.</a:t>
            </a:r>
          </a:p>
          <a:p>
            <a:pPr marL="0" lvl="0" indent="0" algn="l" rtl="0">
              <a:lnSpc>
                <a:spcPct val="115000"/>
              </a:lnSpc>
              <a:spcBef>
                <a:spcPts val="1200"/>
              </a:spcBef>
              <a:spcAft>
                <a:spcPts val="0"/>
              </a:spcAft>
              <a:buClr>
                <a:schemeClr val="dk1"/>
              </a:buClr>
              <a:buSzPts val="1100"/>
              <a:buFont typeface="Arial"/>
              <a:buNone/>
            </a:pPr>
            <a:r>
              <a:rPr lang="en-US" sz="1400" dirty="0">
                <a:solidFill>
                  <a:srgbClr val="292929"/>
                </a:solidFill>
              </a:rPr>
              <a:t>After each group has shared, display </a:t>
            </a:r>
            <a:r>
              <a:rPr lang="en-US" sz="1400" b="1" dirty="0">
                <a:solidFill>
                  <a:srgbClr val="292929"/>
                </a:solidFill>
              </a:rPr>
              <a:t>slide 6</a:t>
            </a:r>
            <a:r>
              <a:rPr lang="en-US" sz="1400" dirty="0">
                <a:solidFill>
                  <a:srgbClr val="292929"/>
                </a:solidFill>
              </a:rPr>
              <a:t> and explain the court’s ruling more in depth. The ruling and an excerpt from the case decision are included on the slide and in the Notes field for you to use as talking points.</a:t>
            </a:r>
          </a:p>
          <a:p>
            <a:pPr marL="0" lvl="0" indent="0" algn="l" rtl="0">
              <a:lnSpc>
                <a:spcPct val="115000"/>
              </a:lnSpc>
              <a:spcBef>
                <a:spcPts val="1200"/>
              </a:spcBef>
              <a:spcAft>
                <a:spcPts val="0"/>
              </a:spcAft>
              <a:buClr>
                <a:schemeClr val="dk1"/>
              </a:buClr>
              <a:buSzPts val="1100"/>
              <a:buFont typeface="Arial"/>
              <a:buNone/>
            </a:pPr>
            <a:r>
              <a:rPr lang="en-US" sz="1400" dirty="0">
                <a:solidFill>
                  <a:srgbClr val="292929"/>
                </a:solidFill>
              </a:rPr>
              <a:t>First, explain the Supreme Court’s ruling and how it favored the students in a 7–2 decision. This meant it overturned the earlier ruling in the lower courts (which had upheld the Des Moines schools’ ban on students’ armbands). Then, explain how the court concluded that prohibiting students from wearing the armbands at school violated their First Amendment rights. You may also want to review the majority opinion excerpts from the </a:t>
            </a:r>
            <a:r>
              <a:rPr lang="en-US" sz="1400" i="1" dirty="0">
                <a:solidFill>
                  <a:srgbClr val="292929"/>
                </a:solidFill>
              </a:rPr>
              <a:t>Tinker v. Des Moines</a:t>
            </a:r>
            <a:r>
              <a:rPr lang="en-US" sz="1400" dirty="0">
                <a:solidFill>
                  <a:srgbClr val="292929"/>
                </a:solidFill>
              </a:rPr>
              <a:t> (1969) reading to provide reasons why the court ruled in favor of the students.</a:t>
            </a:r>
          </a:p>
          <a:p>
            <a:pPr marL="0" lvl="0" indent="0" algn="l" rtl="0">
              <a:lnSpc>
                <a:spcPct val="100000"/>
              </a:lnSpc>
              <a:spcBef>
                <a:spcPts val="1200"/>
              </a:spcBef>
              <a:spcAft>
                <a:spcPts val="0"/>
              </a:spcAft>
              <a:buSzPts val="1400"/>
              <a:buNone/>
            </a:pPr>
            <a:endParaRPr lang="en-US" dirty="0"/>
          </a:p>
          <a:p>
            <a:pPr marL="0" lvl="0" indent="0" algn="l" rtl="0">
              <a:lnSpc>
                <a:spcPct val="100000"/>
              </a:lnSpc>
              <a:spcBef>
                <a:spcPts val="0"/>
              </a:spcBef>
              <a:spcAft>
                <a:spcPts val="0"/>
              </a:spcAft>
              <a:buSzPts val="1400"/>
              <a:buNone/>
            </a:pPr>
            <a:endParaRPr lang="en-US" dirty="0"/>
          </a:p>
          <a:p>
            <a:endParaRPr lang="en-US" dirty="0"/>
          </a:p>
        </p:txBody>
      </p:sp>
    </p:spTree>
    <p:extLst>
      <p:ext uri="{BB962C8B-B14F-4D97-AF65-F5344CB8AC3E}">
        <p14:creationId xmlns:p14="http://schemas.microsoft.com/office/powerpoint/2010/main" val="20133101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a:p>
            <a:r>
              <a:rPr lang="en-US" dirty="0"/>
              <a:t>K20 Center. (n.d.). Why-Lighting. Strategies. </a:t>
            </a:r>
            <a:r>
              <a:rPr lang="en-US" dirty="0">
                <a:hlinkClick r:id="rId3" tooltip="https://learn.k20center.ou.edu/strategy/128"/>
              </a:rPr>
              <a:t>https://learn.k20center.ou.edu/strategy/</a:t>
            </a:r>
            <a:r>
              <a:rPr lang="en-US" dirty="0"/>
              <a:t>128</a:t>
            </a:r>
          </a:p>
          <a:p>
            <a:endParaRPr lang="en-US" dirty="0"/>
          </a:p>
        </p:txBody>
      </p:sp>
    </p:spTree>
    <p:extLst>
      <p:ext uri="{BB962C8B-B14F-4D97-AF65-F5344CB8AC3E}">
        <p14:creationId xmlns:p14="http://schemas.microsoft.com/office/powerpoint/2010/main" val="7720485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solidFill>
                  <a:srgbClr val="000000"/>
                </a:solidFill>
                <a:effectLst/>
                <a:latin typeface="Arial"/>
                <a:ea typeface="Arial"/>
                <a:cs typeface="Arial"/>
                <a:sym typeface="Arial" panose="020B0604020202020204" pitchFamily="34" charset="0"/>
              </a:rPr>
              <a:t>K20 Center. (n.d.). Claim, Evidence, Reasoning (CER). Strategies. </a:t>
            </a:r>
            <a:r>
              <a:rPr lang="en-US" sz="1400" dirty="0">
                <a:solidFill>
                  <a:srgbClr val="000000"/>
                </a:solidFill>
                <a:effectLst/>
                <a:latin typeface="Arial"/>
                <a:ea typeface="Arial"/>
                <a:cs typeface="Arial"/>
                <a:sym typeface="Arial" panose="020B0604020202020204" pitchFamily="34" charset="0"/>
                <a:hlinkClick r:id="rId3" tooltip="https://learn.k20center.ou.edu/strategy/156"/>
              </a:rPr>
              <a:t>https://learn.k20center.ou.edu/strategy/156</a:t>
            </a:r>
            <a:r>
              <a:rPr lang="en-US" sz="1400" dirty="0">
                <a:solidFill>
                  <a:srgbClr val="000000"/>
                </a:solidFill>
                <a:effectLst/>
                <a:latin typeface="Arial"/>
                <a:ea typeface="Arial"/>
                <a:cs typeface="Arial"/>
                <a:sym typeface="Arial" panose="020B0604020202020204" pitchFamily="34" charset="0"/>
              </a:rPr>
              <a:t> </a:t>
            </a:r>
          </a:p>
          <a:p>
            <a:r>
              <a:rPr lang="en-US" sz="1400" dirty="0">
                <a:solidFill>
                  <a:srgbClr val="000000"/>
                </a:solidFill>
                <a:effectLst/>
                <a:latin typeface="Arial"/>
                <a:ea typeface="Arial"/>
                <a:cs typeface="Arial"/>
                <a:sym typeface="Arial" panose="020B0604020202020204" pitchFamily="34" charset="0"/>
              </a:rPr>
              <a:t> </a:t>
            </a:r>
            <a:endParaRPr lang="en-US" dirty="0"/>
          </a:p>
        </p:txBody>
      </p:sp>
    </p:spTree>
    <p:extLst>
      <p:ext uri="{BB962C8B-B14F-4D97-AF65-F5344CB8AC3E}">
        <p14:creationId xmlns:p14="http://schemas.microsoft.com/office/powerpoint/2010/main" val="21004243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710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4B20552E-7342-E84A-F371-1971A3F6C44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7" name="Google Shape;32;p8"/>
          <p:cNvSpPr txBox="1">
            <a:spLocks noGrp="1"/>
          </p:cNvSpPr>
          <p:nvPr>
            <p:ph type="title"/>
          </p:nvPr>
        </p:nvSpPr>
        <p:spPr>
          <a:xfrm>
            <a:off x="754050" y="4329575"/>
            <a:ext cx="7635900" cy="572700"/>
          </a:xfrm>
          <a:prstGeom prst="rect">
            <a:avLst/>
          </a:prstGeom>
          <a:noFill/>
          <a:ln>
            <a:noFill/>
          </a:ln>
        </p:spPr>
        <p:txBody>
          <a:bodyPr spcFirstLastPara="1" lIns="91425" tIns="91425" rIns="91425" bIns="91425" anchor="t">
            <a:normAutofit/>
          </a:bodyPr>
          <a:lstStyle>
            <a:lvl1pPr lvl="0" algn="ctr">
              <a:lnSpc>
                <a:spcPct val="150000"/>
              </a:lnSpc>
              <a:spcBef>
                <a:spcPts val="0"/>
              </a:spcBef>
              <a:spcAft>
                <a:spcPts val="0"/>
              </a:spcAft>
              <a:buClr>
                <a:srgbClr val="275781"/>
              </a:buClr>
              <a:buSzPts val="1800"/>
              <a:buFont typeface="Calibri"/>
              <a:buNone/>
              <a:defRPr sz="1800">
                <a:solidFill>
                  <a:srgbClr val="275781"/>
                </a:solidFill>
                <a:latin typeface="Calibri"/>
                <a:ea typeface="Calibri"/>
                <a:cs typeface="Calibri"/>
                <a:sym typeface="Calibri"/>
              </a:defRPr>
            </a:lvl1pPr>
            <a:lvl2pPr lvl="1">
              <a:spcBef>
                <a:spcPts val="0"/>
              </a:spcBef>
              <a:spcAft>
                <a:spcPts val="0"/>
              </a:spcAft>
              <a:buSzPts val="2800"/>
              <a:buFont typeface="Calibri"/>
              <a:buNone/>
              <a:defRPr>
                <a:latin typeface="Calibri"/>
                <a:ea typeface="Calibri"/>
                <a:cs typeface="Calibri"/>
                <a:sym typeface="Calibri"/>
              </a:defRPr>
            </a:lvl2pPr>
            <a:lvl3pPr lvl="2">
              <a:spcBef>
                <a:spcPts val="0"/>
              </a:spcBef>
              <a:spcAft>
                <a:spcPts val="0"/>
              </a:spcAft>
              <a:buSzPts val="2800"/>
              <a:buFont typeface="Calibri"/>
              <a:buNone/>
              <a:defRPr>
                <a:latin typeface="Calibri"/>
                <a:ea typeface="Calibri"/>
                <a:cs typeface="Calibri"/>
                <a:sym typeface="Calibri"/>
              </a:defRPr>
            </a:lvl3pPr>
            <a:lvl4pPr lvl="3">
              <a:spcBef>
                <a:spcPts val="0"/>
              </a:spcBef>
              <a:spcAft>
                <a:spcPts val="0"/>
              </a:spcAft>
              <a:buSzPts val="2800"/>
              <a:buFont typeface="Calibri"/>
              <a:buNone/>
              <a:defRPr>
                <a:latin typeface="Calibri"/>
                <a:ea typeface="Calibri"/>
                <a:cs typeface="Calibri"/>
                <a:sym typeface="Calibri"/>
              </a:defRPr>
            </a:lvl4pPr>
            <a:lvl5pPr lvl="4">
              <a:spcBef>
                <a:spcPts val="0"/>
              </a:spcBef>
              <a:spcAft>
                <a:spcPts val="0"/>
              </a:spcAft>
              <a:buSzPts val="2800"/>
              <a:buFont typeface="Calibri"/>
              <a:buNone/>
              <a:defRPr>
                <a:latin typeface="Calibri"/>
                <a:ea typeface="Calibri"/>
                <a:cs typeface="Calibri"/>
                <a:sym typeface="Calibri"/>
              </a:defRPr>
            </a:lvl5pPr>
            <a:lvl6pPr lvl="5">
              <a:spcBef>
                <a:spcPts val="0"/>
              </a:spcBef>
              <a:spcAft>
                <a:spcPts val="0"/>
              </a:spcAft>
              <a:buSzPts val="2800"/>
              <a:buFont typeface="Calibri"/>
              <a:buNone/>
              <a:defRPr>
                <a:latin typeface="Calibri"/>
                <a:ea typeface="Calibri"/>
                <a:cs typeface="Calibri"/>
                <a:sym typeface="Calibri"/>
              </a:defRPr>
            </a:lvl6pPr>
            <a:lvl7pPr lvl="6">
              <a:spcBef>
                <a:spcPts val="0"/>
              </a:spcBef>
              <a:spcAft>
                <a:spcPts val="0"/>
              </a:spcAft>
              <a:buSzPts val="2800"/>
              <a:buFont typeface="Calibri"/>
              <a:buNone/>
              <a:defRPr>
                <a:latin typeface="Calibri"/>
                <a:ea typeface="Calibri"/>
                <a:cs typeface="Calibri"/>
                <a:sym typeface="Calibri"/>
              </a:defRPr>
            </a:lvl7pPr>
            <a:lvl8pPr lvl="7">
              <a:spcBef>
                <a:spcPts val="0"/>
              </a:spcBef>
              <a:spcAft>
                <a:spcPts val="0"/>
              </a:spcAft>
              <a:buSzPts val="2800"/>
              <a:buFont typeface="Calibri"/>
              <a:buNone/>
              <a:defRPr>
                <a:latin typeface="Calibri"/>
                <a:ea typeface="Calibri"/>
                <a:cs typeface="Calibri"/>
                <a:sym typeface="Calibri"/>
              </a:defRPr>
            </a:lvl8pPr>
            <a:lvl9pPr lvl="8">
              <a:spcBef>
                <a:spcPts val="0"/>
              </a:spcBef>
              <a:spcAft>
                <a:spcPts val="0"/>
              </a:spcAft>
              <a:buSzPts val="2800"/>
              <a:buFont typeface="Calibri"/>
              <a:buNone/>
              <a:defRPr>
                <a:latin typeface="Calibri"/>
                <a:ea typeface="Calibri"/>
                <a:cs typeface="Calibri"/>
                <a:sym typeface="Calibri"/>
              </a:defRPr>
            </a:lvl9pPr>
          </a:lstStyle>
          <a:p>
            <a:r>
              <a:rPr lang="en-US"/>
              <a:t>Click to edit Master title style</a:t>
            </a:r>
            <a:endParaRPr dirty="0"/>
          </a:p>
        </p:txBody>
      </p:sp>
    </p:spTree>
    <p:extLst>
      <p:ext uri="{BB962C8B-B14F-4D97-AF65-F5344CB8AC3E}">
        <p14:creationId xmlns:p14="http://schemas.microsoft.com/office/powerpoint/2010/main" val="2969048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Google Shape;29;p7" title="k20center-logo-variations_K20 - Bug Color.png">
            <a:extLst>
              <a:ext uri="{FF2B5EF4-FFF2-40B4-BE49-F238E27FC236}">
                <a16:creationId xmlns:a16="http://schemas.microsoft.com/office/drawing/2014/main" id="{AD6EEF45-89C6-035A-7767-7ED289963CD9}"/>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30238" y="274638"/>
            <a:ext cx="7886700" cy="993775"/>
          </a:xfrm>
        </p:spPr>
        <p:txBody>
          <a:bodyPr anchor="b"/>
          <a:lstStyle>
            <a:lvl1pPr>
              <a:defRPr>
                <a:solidFill>
                  <a:schemeClr val="accent3"/>
                </a:solidFill>
              </a:defRPr>
            </a:lvl1pPr>
          </a:lstStyle>
          <a:p>
            <a:r>
              <a:rPr lang="en-US"/>
              <a:t>Click to edit Master title style</a:t>
            </a:r>
            <a:endParaRPr lang="en-US" dirty="0"/>
          </a:p>
        </p:txBody>
      </p:sp>
      <p:sp>
        <p:nvSpPr>
          <p:cNvPr id="3" name="Text Placeholder 2"/>
          <p:cNvSpPr>
            <a:spLocks noGrp="1"/>
          </p:cNvSpPr>
          <p:nvPr>
            <p:ph type="body" idx="1"/>
          </p:nvPr>
        </p:nvSpPr>
        <p:spPr>
          <a:xfrm>
            <a:off x="630238" y="1260475"/>
            <a:ext cx="3868737" cy="619125"/>
          </a:xfrm>
          <a:prstGeom prst="rect">
            <a:avLst/>
          </a:prstGeom>
        </p:spPr>
        <p:txBody>
          <a:bodyPr anchor="b">
            <a:normAutofit/>
          </a:bodyPr>
          <a:lstStyle>
            <a:lvl1pPr marL="0" indent="0">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1879600"/>
            <a:ext cx="3868737" cy="27622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475"/>
            <a:ext cx="3887788" cy="619125"/>
          </a:xfrm>
          <a:prstGeom prst="rect">
            <a:avLst/>
          </a:prstGeom>
        </p:spPr>
        <p:txBody>
          <a:bodyPr anchor="b"/>
          <a:lstStyle>
            <a:lvl1pPr marL="0" indent="0">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1879600"/>
            <a:ext cx="3887788" cy="27622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73937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Google Shape;29;p7" title="k20center-logo-variations_K20 - Bug Color.png">
            <a:extLst>
              <a:ext uri="{FF2B5EF4-FFF2-40B4-BE49-F238E27FC236}">
                <a16:creationId xmlns:a16="http://schemas.microsoft.com/office/drawing/2014/main" id="{C972B790-E0EA-1D94-2E39-E91EBF32EFA9}"/>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Tree>
    <p:extLst>
      <p:ext uri="{BB962C8B-B14F-4D97-AF65-F5344CB8AC3E}">
        <p14:creationId xmlns:p14="http://schemas.microsoft.com/office/powerpoint/2010/main" val="1532824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Quot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Google Shape;13;p3" title="k20center-logo-variations_K20 Bug - White.png">
            <a:extLst>
              <a:ext uri="{FF2B5EF4-FFF2-40B4-BE49-F238E27FC236}">
                <a16:creationId xmlns:a16="http://schemas.microsoft.com/office/drawing/2014/main" id="{A98AC9D7-ABC9-ABD1-C36A-7174189F79D4}"/>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23888" y="559689"/>
            <a:ext cx="7886700" cy="2139950"/>
          </a:xfrm>
        </p:spPr>
        <p:txBody>
          <a:bodyPr anchor="b">
            <a:normAutofit/>
          </a:bodyPr>
          <a:lstStyle>
            <a:lvl1pPr>
              <a:defRPr sz="36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2718689"/>
            <a:ext cx="7886700" cy="1125538"/>
          </a:xfrm>
          <a:prstGeom prst="rect">
            <a:avLst/>
          </a:prstGeom>
        </p:spPr>
        <p:txBody>
          <a:bodyPr>
            <a:normAutofit/>
          </a:bodyPr>
          <a:lstStyle>
            <a:lvl1pPr marL="0" indent="0">
              <a:buNone/>
              <a:defRPr sz="26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Tree>
    <p:extLst>
      <p:ext uri="{BB962C8B-B14F-4D97-AF65-F5344CB8AC3E}">
        <p14:creationId xmlns:p14="http://schemas.microsoft.com/office/powerpoint/2010/main" val="40029586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 Blue Background">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120B5383-12EC-4263-1497-9698C0CF58F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4" name="Rectangle 3">
            <a:extLst>
              <a:ext uri="{FF2B5EF4-FFF2-40B4-BE49-F238E27FC236}">
                <a16:creationId xmlns:a16="http://schemas.microsoft.com/office/drawing/2014/main" id="{895F1D04-4812-04B5-3299-BCB12F584B19}"/>
              </a:ext>
            </a:extLst>
          </p:cNvPr>
          <p:cNvSpPr/>
          <p:nvPr/>
        </p:nvSpPr>
        <p:spPr>
          <a:xfrm>
            <a:off x="4572000" y="0"/>
            <a:ext cx="4572000" cy="51435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en-US" kern="0">
              <a:sym typeface="Arial"/>
            </a:endParaRPr>
          </a:p>
        </p:txBody>
      </p:sp>
      <p:pic>
        <p:nvPicPr>
          <p:cNvPr id="5" name="Google Shape;13;p3" title="k20center-logo-variations_K20 Bug - White.png">
            <a:extLst>
              <a:ext uri="{FF2B5EF4-FFF2-40B4-BE49-F238E27FC236}">
                <a16:creationId xmlns:a16="http://schemas.microsoft.com/office/drawing/2014/main" id="{0201FEDF-1B17-4939-DD49-DF358C79259B}"/>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3" name="Content Placeholder 2"/>
          <p:cNvSpPr>
            <a:spLocks noGrp="1"/>
          </p:cNvSpPr>
          <p:nvPr>
            <p:ph sz="half" idx="1"/>
          </p:nvPr>
        </p:nvSpPr>
        <p:spPr>
          <a:xfrm>
            <a:off x="351496" y="521401"/>
            <a:ext cx="3867150" cy="4100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272110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 Red Background">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86F1E247-B682-7CCA-0967-E63908DD64C2}"/>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4" name="Rectangle 3">
            <a:extLst>
              <a:ext uri="{FF2B5EF4-FFF2-40B4-BE49-F238E27FC236}">
                <a16:creationId xmlns:a16="http://schemas.microsoft.com/office/drawing/2014/main" id="{D492F45D-B2D5-2BE4-2F75-6C684136B567}"/>
              </a:ext>
            </a:extLst>
          </p:cNvPr>
          <p:cNvSpPr/>
          <p:nvPr/>
        </p:nvSpPr>
        <p:spPr>
          <a:xfrm>
            <a:off x="4572000" y="0"/>
            <a:ext cx="4572000" cy="51435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en-US" kern="0">
              <a:sym typeface="Arial"/>
            </a:endParaRPr>
          </a:p>
        </p:txBody>
      </p:sp>
      <p:pic>
        <p:nvPicPr>
          <p:cNvPr id="5" name="Google Shape;13;p3" title="k20center-logo-variations_K20 Bug - White.png">
            <a:extLst>
              <a:ext uri="{FF2B5EF4-FFF2-40B4-BE49-F238E27FC236}">
                <a16:creationId xmlns:a16="http://schemas.microsoft.com/office/drawing/2014/main" id="{80D6DD3C-71EE-3C73-DDA5-5CEF6C3263A1}"/>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3" name="Content Placeholder 2"/>
          <p:cNvSpPr>
            <a:spLocks noGrp="1"/>
          </p:cNvSpPr>
          <p:nvPr>
            <p:ph sz="half" idx="1"/>
          </p:nvPr>
        </p:nvSpPr>
        <p:spPr>
          <a:xfrm>
            <a:off x="351496" y="521401"/>
            <a:ext cx="3867150" cy="4100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93306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AF74F841-FC3F-3B0B-3269-2B1C811007C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Tree>
    <p:extLst>
      <p:ext uri="{BB962C8B-B14F-4D97-AF65-F5344CB8AC3E}">
        <p14:creationId xmlns:p14="http://schemas.microsoft.com/office/powerpoint/2010/main" val="14215865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ver" type="title">
  <p:cSld name="Cover">
    <p:bg>
      <p:bgPr>
        <a:blipFill dpi="0" rotWithShape="0">
          <a:blip r:embed="rId2"/>
          <a:srcRect/>
          <a:stretch>
            <a:fillRect/>
          </a:stretch>
        </a:blipFill>
        <a:effectLst/>
      </p:bgPr>
    </p:bg>
    <p:spTree>
      <p:nvGrpSpPr>
        <p:cNvPr id="1" name="Shape 9"/>
        <p:cNvGrpSpPr/>
        <p:nvPr/>
      </p:nvGrpSpPr>
      <p:grpSpPr>
        <a:xfrm>
          <a:off x="0" y="0"/>
          <a:ext cx="0" cy="0"/>
          <a:chOff x="0" y="0"/>
          <a:chExt cx="0" cy="0"/>
        </a:xfrm>
      </p:grpSpPr>
    </p:spTree>
    <p:extLst>
      <p:ext uri="{BB962C8B-B14F-4D97-AF65-F5344CB8AC3E}">
        <p14:creationId xmlns:p14="http://schemas.microsoft.com/office/powerpoint/2010/main" val="4063379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Google Shape;13;p3" title="k20center-logo-variations_K20 Bug - White.png">
            <a:extLst>
              <a:ext uri="{FF2B5EF4-FFF2-40B4-BE49-F238E27FC236}">
                <a16:creationId xmlns:a16="http://schemas.microsoft.com/office/drawing/2014/main" id="{07A283A7-4BAE-5607-F552-FF9DE8E501F0}"/>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9" name="Text Placeholder 8"/>
          <p:cNvSpPr>
            <a:spLocks noGrp="1"/>
          </p:cNvSpPr>
          <p:nvPr>
            <p:ph type="body" sz="quarter" idx="10"/>
          </p:nvPr>
        </p:nvSpPr>
        <p:spPr>
          <a:xfrm>
            <a:off x="623888" y="2807732"/>
            <a:ext cx="7885113" cy="1397000"/>
          </a:xfrm>
          <a:prstGeom prst="rect">
            <a:avLst/>
          </a:prstGeom>
        </p:spPr>
        <p:txBody>
          <a:bodyPr/>
          <a:lstStyle>
            <a:lvl1pPr marL="0" indent="0">
              <a:buClr>
                <a:schemeClr val="bg1"/>
              </a:buClr>
              <a:buNone/>
              <a:defRPr>
                <a:solidFill>
                  <a:schemeClr val="bg1"/>
                </a:solidFill>
              </a:defRPr>
            </a:lvl1pPr>
            <a:lvl2pPr marL="365760" indent="0">
              <a:buClr>
                <a:schemeClr val="bg1"/>
              </a:buClr>
              <a:buNone/>
              <a:defRPr>
                <a:solidFill>
                  <a:schemeClr val="bg1"/>
                </a:solidFill>
              </a:defRPr>
            </a:lvl2pPr>
            <a:lvl3pPr marL="822960" indent="0">
              <a:buClr>
                <a:schemeClr val="bg1"/>
              </a:buClr>
              <a:buNone/>
              <a:defRPr>
                <a:solidFill>
                  <a:schemeClr val="bg1"/>
                </a:solidFill>
              </a:defRPr>
            </a:lvl3pPr>
            <a:lvl4pPr marL="1371600" indent="0">
              <a:buClr>
                <a:schemeClr val="bg1"/>
              </a:buClr>
              <a:buNone/>
              <a:defRPr>
                <a:solidFill>
                  <a:schemeClr val="bg1"/>
                </a:solidFill>
              </a:defRPr>
            </a:lvl4pPr>
            <a:lvl5pPr marL="1828800" indent="0">
              <a:buClr>
                <a:schemeClr val="bg1"/>
              </a:buClr>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2432459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With Cover Imag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Google Shape;13;p3" title="k20center-logo-variations_K20 Bug - White.png">
            <a:extLst>
              <a:ext uri="{FF2B5EF4-FFF2-40B4-BE49-F238E27FC236}">
                <a16:creationId xmlns:a16="http://schemas.microsoft.com/office/drawing/2014/main" id="{07A283A7-4BAE-5607-F552-FF9DE8E501F0}"/>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3569666" y="559689"/>
            <a:ext cx="4940921" cy="2139950"/>
          </a:xfrm>
        </p:spPr>
        <p:txBody>
          <a:bodyPr anchor="b">
            <a:normAutofit/>
          </a:bodyPr>
          <a:lstStyle>
            <a:lvl1pPr>
              <a:lnSpc>
                <a:spcPct val="100000"/>
              </a:lnSpc>
              <a:defRPr sz="5000">
                <a:solidFill>
                  <a:schemeClr val="bg1"/>
                </a:solidFill>
              </a:defRPr>
            </a:lvl1pPr>
          </a:lstStyle>
          <a:p>
            <a:r>
              <a:rPr lang="en-US"/>
              <a:t>Click to edit Master title style</a:t>
            </a:r>
            <a:endParaRPr lang="en-US" dirty="0"/>
          </a:p>
        </p:txBody>
      </p:sp>
      <p:sp>
        <p:nvSpPr>
          <p:cNvPr id="9" name="Text Placeholder 8"/>
          <p:cNvSpPr>
            <a:spLocks noGrp="1"/>
          </p:cNvSpPr>
          <p:nvPr>
            <p:ph type="body" sz="quarter" idx="10"/>
          </p:nvPr>
        </p:nvSpPr>
        <p:spPr>
          <a:xfrm>
            <a:off x="3569073" y="2807732"/>
            <a:ext cx="4939927" cy="1397000"/>
          </a:xfrm>
          <a:prstGeom prst="rect">
            <a:avLst/>
          </a:prstGeom>
        </p:spPr>
        <p:txBody>
          <a:bodyPr/>
          <a:lstStyle>
            <a:lvl1pPr marL="0" indent="0">
              <a:lnSpc>
                <a:spcPct val="100000"/>
              </a:lnSpc>
              <a:buClr>
                <a:schemeClr val="bg1"/>
              </a:buClr>
              <a:buNone/>
              <a:defRPr>
                <a:solidFill>
                  <a:schemeClr val="bg1"/>
                </a:solidFill>
              </a:defRPr>
            </a:lvl1pPr>
            <a:lvl2pPr marL="365760" indent="0">
              <a:buClr>
                <a:schemeClr val="bg1"/>
              </a:buClr>
              <a:buNone/>
              <a:defRPr>
                <a:solidFill>
                  <a:schemeClr val="bg1"/>
                </a:solidFill>
              </a:defRPr>
            </a:lvl2pPr>
            <a:lvl3pPr marL="822960" indent="0">
              <a:buClr>
                <a:schemeClr val="bg1"/>
              </a:buClr>
              <a:buNone/>
              <a:defRPr>
                <a:solidFill>
                  <a:schemeClr val="bg1"/>
                </a:solidFill>
              </a:defRPr>
            </a:lvl3pPr>
            <a:lvl4pPr marL="1371600" indent="0">
              <a:buClr>
                <a:schemeClr val="bg1"/>
              </a:buClr>
              <a:buNone/>
              <a:defRPr>
                <a:solidFill>
                  <a:schemeClr val="bg1"/>
                </a:solidFill>
              </a:defRPr>
            </a:lvl4pPr>
            <a:lvl5pPr marL="1828800" indent="0">
              <a:buClr>
                <a:schemeClr val="bg1"/>
              </a:buClr>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00446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ssential Question(s)">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Google Shape;13;p3" title="k20center-logo-variations_K20 Bug - White.png">
            <a:extLst>
              <a:ext uri="{FF2B5EF4-FFF2-40B4-BE49-F238E27FC236}">
                <a16:creationId xmlns:a16="http://schemas.microsoft.com/office/drawing/2014/main" id="{5D844917-401A-C607-900F-8340B4453A33}"/>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4"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5" name="Text Placeholder 8"/>
          <p:cNvSpPr>
            <a:spLocks noGrp="1"/>
          </p:cNvSpPr>
          <p:nvPr>
            <p:ph type="body" sz="quarter" idx="10"/>
          </p:nvPr>
        </p:nvSpPr>
        <p:spPr>
          <a:xfrm>
            <a:off x="623888" y="2807732"/>
            <a:ext cx="7885113" cy="1397000"/>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61757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bjective(s)">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Google Shape;13;p3" title="k20center-logo-variations_K20 Bug - White.png">
            <a:extLst>
              <a:ext uri="{FF2B5EF4-FFF2-40B4-BE49-F238E27FC236}">
                <a16:creationId xmlns:a16="http://schemas.microsoft.com/office/drawing/2014/main" id="{2190A501-5ACD-F178-69EF-6D3C6116E867}"/>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4"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5" name="Text Placeholder 8"/>
          <p:cNvSpPr>
            <a:spLocks noGrp="1"/>
          </p:cNvSpPr>
          <p:nvPr>
            <p:ph type="body" sz="quarter" idx="10"/>
          </p:nvPr>
        </p:nvSpPr>
        <p:spPr>
          <a:xfrm>
            <a:off x="623888" y="2807732"/>
            <a:ext cx="7885113" cy="1397000"/>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931420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 1 Column">
    <p:spTree>
      <p:nvGrpSpPr>
        <p:cNvPr id="1" name=""/>
        <p:cNvGrpSpPr/>
        <p:nvPr/>
      </p:nvGrpSpPr>
      <p:grpSpPr>
        <a:xfrm>
          <a:off x="0" y="0"/>
          <a:ext cx="0" cy="0"/>
          <a:chOff x="0" y="0"/>
          <a:chExt cx="0" cy="0"/>
        </a:xfrm>
      </p:grpSpPr>
      <p:pic>
        <p:nvPicPr>
          <p:cNvPr id="3" name="Google Shape;29;p7" title="k20center-logo-variations_K20 - Bug Color.png">
            <a:extLst>
              <a:ext uri="{FF2B5EF4-FFF2-40B4-BE49-F238E27FC236}">
                <a16:creationId xmlns:a16="http://schemas.microsoft.com/office/drawing/2014/main" id="{7A36BC56-4BFB-F2FB-2704-1CEB5D4A557E}"/>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4" name="Content Placeholder 3"/>
          <p:cNvSpPr>
            <a:spLocks noGrp="1"/>
          </p:cNvSpPr>
          <p:nvPr>
            <p:ph sz="half" idx="2"/>
          </p:nvPr>
        </p:nvSpPr>
        <p:spPr>
          <a:xfrm>
            <a:off x="628649" y="1370013"/>
            <a:ext cx="7886699" cy="3262312"/>
          </a:xfrm>
          <a:prstGeom prst="rect">
            <a:avLst/>
          </a:prstGeom>
        </p:spPr>
        <p:txBody>
          <a:bodyPr/>
          <a:lstStyle>
            <a:lvl1pPr marL="228600" indent="-228600">
              <a:buFont typeface="+mj-lt"/>
              <a:buAutoNum type="arabicPeriod"/>
              <a:defRPr/>
            </a:lvl1pPr>
            <a:lvl2pPr marL="685800" indent="-320040">
              <a:buFont typeface="+mj-lt"/>
              <a:buAutoNum type="alphaLcPeriod"/>
              <a:defRPr/>
            </a:lvl2pPr>
            <a:lvl3pPr marL="1143000" indent="-320040">
              <a:buFont typeface="+mj-lt"/>
              <a:buAutoNum type="romanLcPeriod"/>
              <a:defRPr/>
            </a:lvl3pPr>
            <a:lvl4pPr marL="1600200" indent="-228600">
              <a:lnSpc>
                <a:spcPct val="100000"/>
              </a:lnSpc>
              <a:buSzPct val="120000"/>
              <a:buFont typeface="Arial" panose="020B0604020202020204" pitchFamily="34" charset="0"/>
              <a:buChar char="•"/>
              <a:defRPr/>
            </a:lvl4pPr>
            <a:lvl5pPr marL="2057400" indent="-228600">
              <a:lnSpc>
                <a:spcPct val="100000"/>
              </a:lnSpc>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55648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Content - 1 Column">
    <p:spTree>
      <p:nvGrpSpPr>
        <p:cNvPr id="1" name=""/>
        <p:cNvGrpSpPr/>
        <p:nvPr/>
      </p:nvGrpSpPr>
      <p:grpSpPr>
        <a:xfrm>
          <a:off x="0" y="0"/>
          <a:ext cx="0" cy="0"/>
          <a:chOff x="0" y="0"/>
          <a:chExt cx="0" cy="0"/>
        </a:xfrm>
      </p:grpSpPr>
      <p:pic>
        <p:nvPicPr>
          <p:cNvPr id="4" name="Google Shape;29;p7" title="k20center-logo-variations_K20 - Bug Color.png">
            <a:extLst>
              <a:ext uri="{FF2B5EF4-FFF2-40B4-BE49-F238E27FC236}">
                <a16:creationId xmlns:a16="http://schemas.microsoft.com/office/drawing/2014/main" id="{D51A9934-4731-CF7D-01F8-8F8BC4047EED}"/>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idx="1"/>
          </p:nvPr>
        </p:nvSpPr>
        <p:spPr>
          <a:xfrm>
            <a:off x="628650" y="1370013"/>
            <a:ext cx="788670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53130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Content - 2 column">
    <p:spTree>
      <p:nvGrpSpPr>
        <p:cNvPr id="1" name=""/>
        <p:cNvGrpSpPr/>
        <p:nvPr/>
      </p:nvGrpSpPr>
      <p:grpSpPr>
        <a:xfrm>
          <a:off x="0" y="0"/>
          <a:ext cx="0" cy="0"/>
          <a:chOff x="0" y="0"/>
          <a:chExt cx="0" cy="0"/>
        </a:xfrm>
      </p:grpSpPr>
      <p:pic>
        <p:nvPicPr>
          <p:cNvPr id="5" name="Google Shape;29;p7" title="k20center-logo-variations_K20 - Bug Color.png">
            <a:extLst>
              <a:ext uri="{FF2B5EF4-FFF2-40B4-BE49-F238E27FC236}">
                <a16:creationId xmlns:a16="http://schemas.microsoft.com/office/drawing/2014/main" id="{CC1A804E-1971-8E34-9464-0A90A0072EB2}"/>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370013"/>
            <a:ext cx="386715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370013"/>
            <a:ext cx="3867150" cy="3262312"/>
          </a:xfrm>
          <a:prstGeom prst="rect">
            <a:avLst/>
          </a:prstGeom>
        </p:spPr>
        <p:txBody>
          <a:bodyPr/>
          <a:lstStyle>
            <a:lvl1pPr marL="228600" indent="-320040">
              <a:buFont typeface="+mj-lt"/>
              <a:buAutoNum type="arabicPeriod"/>
              <a:defRPr/>
            </a:lvl1pPr>
            <a:lvl2pPr marL="685800" indent="-320040">
              <a:buFont typeface="+mj-lt"/>
              <a:buAutoNum type="alphaLcPeriod"/>
              <a:defRPr/>
            </a:lvl2pPr>
            <a:lvl3pPr marL="1143000" indent="-320040">
              <a:buFont typeface="+mj-lt"/>
              <a:buAutoNum type="romanLcPeriod"/>
              <a:defRPr/>
            </a:lvl3pPr>
            <a:lvl4pPr marL="1600200" indent="-320040">
              <a:lnSpc>
                <a:spcPct val="100000"/>
              </a:lnSpc>
              <a:buSzPct val="120000"/>
              <a:buFont typeface="Arial" panose="020B0604020202020204" pitchFamily="34" charset="0"/>
              <a:buChar char="•"/>
              <a:defRPr/>
            </a:lvl4pPr>
            <a:lvl5pPr marL="2057400" indent="-320040">
              <a:lnSpc>
                <a:spcPct val="100000"/>
              </a:lnSpc>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8060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structional Strategy">
    <p:spTree>
      <p:nvGrpSpPr>
        <p:cNvPr id="1" name=""/>
        <p:cNvGrpSpPr/>
        <p:nvPr/>
      </p:nvGrpSpPr>
      <p:grpSpPr>
        <a:xfrm>
          <a:off x="0" y="0"/>
          <a:ext cx="0" cy="0"/>
          <a:chOff x="0" y="0"/>
          <a:chExt cx="0" cy="0"/>
        </a:xfrm>
      </p:grpSpPr>
      <p:pic>
        <p:nvPicPr>
          <p:cNvPr id="4" name="Google Shape;29;p7" title="k20center-logo-variations_K20 - Bug Color.png">
            <a:extLst>
              <a:ext uri="{FF2B5EF4-FFF2-40B4-BE49-F238E27FC236}">
                <a16:creationId xmlns:a16="http://schemas.microsoft.com/office/drawing/2014/main" id="{5D168AF4-32E4-74C0-4A18-039BCF6D6B8B}"/>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370013"/>
            <a:ext cx="386715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00850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92A09B7-DA10-1158-CAB4-8798C3E2F870}"/>
              </a:ext>
            </a:extLst>
          </p:cNvPr>
          <p:cNvSpPr>
            <a:spLocks noGrp="1" noChangeArrowheads="1"/>
          </p:cNvSpPr>
          <p:nvPr>
            <p:ph type="title"/>
          </p:nvPr>
        </p:nvSpPr>
        <p:spPr bwMode="auto">
          <a:xfrm>
            <a:off x="628650" y="274638"/>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C7CF834B-CD39-B870-A33D-BB16E7C46C64}"/>
              </a:ext>
            </a:extLst>
          </p:cNvPr>
          <p:cNvSpPr>
            <a:spLocks noGrp="1" noChangeArrowheads="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 </a:t>
            </a:r>
          </a:p>
          <a:p>
            <a:pPr lvl="1"/>
            <a:r>
              <a:rPr lang="en-US" altLang="en-US" dirty="0"/>
              <a:t>Second</a:t>
            </a:r>
          </a:p>
          <a:p>
            <a:pPr lvl="2"/>
            <a:r>
              <a:rPr lang="en-US" altLang="en-US" dirty="0"/>
              <a:t>Third level</a:t>
            </a:r>
          </a:p>
          <a:p>
            <a:pPr lvl="3"/>
            <a:r>
              <a:rPr lang="en-US" altLang="en-US" dirty="0"/>
              <a:t>Fourth level</a:t>
            </a:r>
          </a:p>
          <a:p>
            <a:pPr lvl="4"/>
            <a:r>
              <a:rPr lang="en-US" altLang="en-US" dirty="0"/>
              <a:t>Fifth level</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15"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 id="2147483712" r:id="rId15"/>
    <p:sldLayoutId id="2147483713" r:id="rId16"/>
    <p:sldLayoutId id="2147483714" r:id="rId17"/>
  </p:sldLayoutIdLst>
  <p:txStyles>
    <p:titleStyle>
      <a:lvl1pPr algn="l" rtl="0" eaLnBrk="1" fontAlgn="base" hangingPunct="1">
        <a:lnSpc>
          <a:spcPct val="90000"/>
        </a:lnSpc>
        <a:spcBef>
          <a:spcPct val="0"/>
        </a:spcBef>
        <a:spcAft>
          <a:spcPct val="0"/>
        </a:spcAft>
        <a:defRPr sz="3600" kern="1200">
          <a:solidFill>
            <a:schemeClr val="tx1"/>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p:titleStyle>
    <p:bodyStyle>
      <a:lvl1pPr marL="457200" indent="-393192" algn="l" rtl="0" eaLnBrk="1" fontAlgn="base" hangingPunct="1">
        <a:spcBef>
          <a:spcPts val="520"/>
        </a:spcBef>
        <a:spcAft>
          <a:spcPct val="0"/>
        </a:spcAft>
        <a:buClr>
          <a:srgbClr val="971D20"/>
        </a:buClr>
        <a:buSzPct val="100000"/>
        <a:buFont typeface="System Font Regular"/>
        <a:buChar char="●"/>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eaLnBrk="1" fontAlgn="base" hangingPunct="1">
        <a:spcBef>
          <a:spcPts val="400"/>
        </a:spcBef>
        <a:spcAft>
          <a:spcPct val="0"/>
        </a:spcAft>
        <a:buClr>
          <a:schemeClr val="accent1"/>
        </a:buClr>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eaLnBrk="1" fontAlgn="base" hangingPunct="1">
        <a:spcBef>
          <a:spcPts val="340"/>
        </a:spcBef>
        <a:spcAft>
          <a:spcPct val="0"/>
        </a:spcAft>
        <a:buClr>
          <a:srgbClr val="E8BF3C"/>
        </a:buClr>
        <a:buFont typeface="Wingdings" pitchFamily="2" charset="2"/>
        <a:buChar char="§"/>
        <a:defRPr sz="2600" kern="1200">
          <a:solidFill>
            <a:schemeClr val="tx1"/>
          </a:solidFill>
          <a:latin typeface="Calibri" panose="020F0502020204030204" pitchFamily="34" charset="0"/>
          <a:ea typeface="+mn-ea"/>
          <a:cs typeface="Calibri" panose="020F0502020204030204" pitchFamily="34" charset="0"/>
        </a:defRPr>
      </a:lvl3pPr>
      <a:lvl4pPr marL="1828800" indent="-320040" algn="l" rtl="0" eaLnBrk="1" fontAlgn="base" hangingPunct="1">
        <a:lnSpc>
          <a:spcPct val="90000"/>
        </a:lnSpc>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eaLnBrk="1" fontAlgn="base" hangingPunct="1">
        <a:lnSpc>
          <a:spcPct val="9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DBC93EE6-7CCD-518F-84C9-A4397115C5F0}"/>
              </a:ext>
            </a:extLst>
          </p:cNvPr>
          <p:cNvSpPr>
            <a:spLocks noGrp="1" noChangeArrowheads="1"/>
          </p:cNvSpPr>
          <p:nvPr>
            <p:ph type="title"/>
          </p:nvPr>
        </p:nvSpPr>
        <p:spPr bwMode="auto">
          <a:xfrm>
            <a:off x="628650" y="274638"/>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4DDC3D1B-4E0E-1D9F-CB2D-3C12C36432EE}"/>
              </a:ext>
            </a:extLst>
          </p:cNvPr>
          <p:cNvSpPr>
            <a:spLocks noGrp="1" noChangeArrowheads="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7" name="Google Shape;29;p7" title="k20center-logo-variations_K20 - Bug Color.png">
            <a:extLst>
              <a:ext uri="{FF2B5EF4-FFF2-40B4-BE49-F238E27FC236}">
                <a16:creationId xmlns:a16="http://schemas.microsoft.com/office/drawing/2014/main" id="{A6C23A54-FCC8-0F9D-1665-130E35DC754A}"/>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Tree>
  </p:cSld>
  <p:clrMap bg1="lt1" tx1="dk1" bg2="lt2" tx2="dk2" accent1="accent1" accent2="accent2" accent3="accent3" accent4="accent4" accent5="accent5" accent6="accent6" hlink="hlink" folHlink="folHlink"/>
  <p:txStyles>
    <p:titleStyle>
      <a:lvl1pPr algn="l" rtl="0" fontAlgn="base">
        <a:lnSpc>
          <a:spcPct val="90000"/>
        </a:lnSpc>
        <a:spcBef>
          <a:spcPct val="0"/>
        </a:spcBef>
        <a:spcAft>
          <a:spcPct val="0"/>
        </a:spcAft>
        <a:defRPr sz="3600" kern="1200">
          <a:solidFill>
            <a:schemeClr val="tx1"/>
          </a:solidFill>
          <a:latin typeface="Calibri" panose="020F0502020204030204" pitchFamily="34" charset="0"/>
          <a:ea typeface="+mj-ea"/>
          <a:cs typeface="Calibri" panose="020F0502020204030204" pitchFamily="34" charset="0"/>
        </a:defRPr>
      </a:lvl1pPr>
      <a:lvl2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p:titleStyle>
    <p:bodyStyle>
      <a:lvl1pPr marL="228600" indent="-393192" algn="l" rtl="0" fontAlgn="base">
        <a:spcBef>
          <a:spcPts val="520"/>
        </a:spcBef>
        <a:spcAft>
          <a:spcPct val="0"/>
        </a:spcAft>
        <a:buClr>
          <a:srgbClr val="971D20"/>
        </a:buClr>
        <a:buFont typeface="Aptos Display" panose="020B0004020202020204" pitchFamily="34" charset="0"/>
        <a:buAutoNum type="arabicPeriod"/>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fontAlgn="base">
        <a:spcBef>
          <a:spcPts val="400"/>
        </a:spcBef>
        <a:spcAft>
          <a:spcPct val="0"/>
        </a:spcAft>
        <a:buClr>
          <a:schemeClr val="accent1"/>
        </a:buClr>
        <a:buFont typeface="Aptos Display" panose="020B0004020202020204" pitchFamily="34" charset="0"/>
        <a:buAutoNum type="alphaLcPeriod"/>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fontAlgn="base">
        <a:spcBef>
          <a:spcPts val="340"/>
        </a:spcBef>
        <a:spcAft>
          <a:spcPct val="0"/>
        </a:spcAft>
        <a:buClr>
          <a:srgbClr val="E8BF3C"/>
        </a:buClr>
        <a:buFont typeface="Aptos Display" panose="020B0004020202020204" pitchFamily="34" charset="0"/>
        <a:buAutoNum type="romanLcPeriod"/>
        <a:defRPr sz="2600" kern="1200">
          <a:solidFill>
            <a:schemeClr val="tx1"/>
          </a:solidFill>
          <a:latin typeface="Calibri" panose="020F0502020204030204" pitchFamily="34" charset="0"/>
          <a:ea typeface="+mn-ea"/>
          <a:cs typeface="Calibri" panose="020F0502020204030204" pitchFamily="34" charset="0"/>
        </a:defRPr>
      </a:lvl3pPr>
      <a:lvl4pPr marL="1828800" indent="-319088" algn="l" rtl="0" fontAlgn="base">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fontAlgn="base">
        <a:spcBef>
          <a:spcPts val="270"/>
        </a:spcBef>
        <a:spcAft>
          <a:spcPct val="0"/>
        </a:spcAft>
        <a:buClr>
          <a:schemeClr val="accent1"/>
        </a:buClr>
        <a:buSzPct val="75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learn.k20center.ou.edu/lesson/1527"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3">
            <a:extLst>
              <a:ext uri="{FF2B5EF4-FFF2-40B4-BE49-F238E27FC236}">
                <a16:creationId xmlns:a16="http://schemas.microsoft.com/office/drawing/2014/main" id="{D39454A6-31F6-9DC3-BE75-39D080090E23}"/>
              </a:ext>
            </a:extLst>
          </p:cNvPr>
          <p:cNvSpPr>
            <a:spLocks noGrp="1" noChangeArrowheads="1"/>
          </p:cNvSpPr>
          <p:nvPr>
            <p:ph type="title"/>
          </p:nvPr>
        </p:nvSpPr>
        <p:spPr>
          <a:xfrm>
            <a:off x="623888" y="560388"/>
            <a:ext cx="7886700" cy="2139950"/>
          </a:xfrm>
        </p:spPr>
        <p:txBody>
          <a:bodyPr/>
          <a:lstStyle/>
          <a:p>
            <a:r>
              <a:rPr lang="en-US" altLang="en-US" dirty="0"/>
              <a:t>CER Instructional Strategy</a:t>
            </a:r>
          </a:p>
        </p:txBody>
      </p:sp>
      <p:sp>
        <p:nvSpPr>
          <p:cNvPr id="22530" name="Text Placeholder 4">
            <a:extLst>
              <a:ext uri="{FF2B5EF4-FFF2-40B4-BE49-F238E27FC236}">
                <a16:creationId xmlns:a16="http://schemas.microsoft.com/office/drawing/2014/main" id="{019E2450-727C-5F8C-E55D-223CCB11F23B}"/>
              </a:ext>
            </a:extLst>
          </p:cNvPr>
          <p:cNvSpPr>
            <a:spLocks noGrp="1" noChangeArrowheads="1"/>
          </p:cNvSpPr>
          <p:nvPr>
            <p:ph type="body" sz="quarter" idx="10"/>
          </p:nvPr>
        </p:nvSpPr>
        <p:spPr>
          <a:xfrm>
            <a:off x="623888" y="2808288"/>
            <a:ext cx="7885112" cy="1397000"/>
          </a:xfrm>
        </p:spPr>
        <p:txBody>
          <a:bodyPr/>
          <a:lstStyle/>
          <a:p>
            <a:r>
              <a:rPr lang="en-US" altLang="en-US" dirty="0"/>
              <a:t>Claim Evidence Reasoning Strategy in Social Studies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11CD8-D9BB-BC4B-FD94-B6149C8A5AC7}"/>
              </a:ext>
            </a:extLst>
          </p:cNvPr>
          <p:cNvSpPr>
            <a:spLocks noGrp="1"/>
          </p:cNvSpPr>
          <p:nvPr>
            <p:ph type="title"/>
          </p:nvPr>
        </p:nvSpPr>
        <p:spPr/>
        <p:txBody>
          <a:bodyPr rtlCol="0">
            <a:normAutofit/>
          </a:bodyPr>
          <a:lstStyle/>
          <a:p>
            <a:pPr fontAlgn="auto">
              <a:spcAft>
                <a:spcPts val="0"/>
              </a:spcAft>
              <a:defRPr/>
            </a:pPr>
            <a:r>
              <a:rPr lang="en-US" dirty="0"/>
              <a:t>Social Studies</a:t>
            </a:r>
          </a:p>
        </p:txBody>
      </p:sp>
      <p:sp>
        <p:nvSpPr>
          <p:cNvPr id="25602" name="Content Placeholder 2">
            <a:extLst>
              <a:ext uri="{FF2B5EF4-FFF2-40B4-BE49-F238E27FC236}">
                <a16:creationId xmlns:a16="http://schemas.microsoft.com/office/drawing/2014/main" id="{67D3FB85-4C05-9AF8-0E54-BE7EB078D8F0}"/>
              </a:ext>
            </a:extLst>
          </p:cNvPr>
          <p:cNvSpPr>
            <a:spLocks noGrp="1" noChangeArrowheads="1"/>
          </p:cNvSpPr>
          <p:nvPr>
            <p:ph idx="4294967295"/>
          </p:nvPr>
        </p:nvSpPr>
        <p:spPr>
          <a:xfrm>
            <a:off x="4124349" y="1370013"/>
            <a:ext cx="3890239" cy="2202920"/>
          </a:xfrm>
        </p:spPr>
        <p:txBody>
          <a:bodyPr/>
          <a:lstStyle/>
          <a:p>
            <a:pPr marL="64008" indent="0" algn="ctr">
              <a:buNone/>
            </a:pPr>
            <a:r>
              <a:rPr lang="en-US" altLang="en-US" sz="3600" i="1" dirty="0"/>
              <a:t>Tinker v. Des Moines </a:t>
            </a:r>
            <a:r>
              <a:rPr lang="en-US" altLang="en-US" sz="3600" dirty="0"/>
              <a:t>and the First Amendment</a:t>
            </a:r>
          </a:p>
          <a:p>
            <a:pPr marL="64008" indent="0" algn="ctr">
              <a:buNone/>
            </a:pPr>
            <a:r>
              <a:rPr lang="en-US" sz="1600" u="sng" dirty="0">
                <a:solidFill>
                  <a:schemeClr val="accent2"/>
                </a:solidFill>
                <a:latin typeface="+mn-lt"/>
                <a:ea typeface="Arial"/>
                <a:cs typeface="Arial"/>
                <a:sym typeface="Arial"/>
                <a:hlinkClick r:id="rId3">
                  <a:extLst>
                    <a:ext uri="{A12FA001-AC4F-418D-AE19-62706E023703}">
                      <ahyp:hlinkClr xmlns:ahyp="http://schemas.microsoft.com/office/drawing/2018/hyperlinkcolor" val="tx"/>
                    </a:ext>
                  </a:extLst>
                </a:hlinkClick>
              </a:rPr>
              <a:t>https://learn.k20center.ou.edu/lesson/1527</a:t>
            </a:r>
            <a:r>
              <a:rPr lang="en-US" sz="1600" dirty="0">
                <a:solidFill>
                  <a:schemeClr val="accent2"/>
                </a:solidFill>
                <a:latin typeface="+mn-lt"/>
                <a:ea typeface="Arial"/>
                <a:cs typeface="Arial"/>
                <a:sym typeface="Arial"/>
              </a:rPr>
              <a:t> </a:t>
            </a:r>
          </a:p>
          <a:p>
            <a:pPr marL="64008" indent="0">
              <a:buNone/>
            </a:pPr>
            <a:endParaRPr lang="en-US" altLang="en-US" dirty="0"/>
          </a:p>
        </p:txBody>
      </p:sp>
      <p:pic>
        <p:nvPicPr>
          <p:cNvPr id="3" name="Google Shape;108;p7">
            <a:extLst>
              <a:ext uri="{FF2B5EF4-FFF2-40B4-BE49-F238E27FC236}">
                <a16:creationId xmlns:a16="http://schemas.microsoft.com/office/drawing/2014/main" id="{ECDAA592-64B2-C244-960F-85AAA8A672F0}"/>
              </a:ext>
            </a:extLst>
          </p:cNvPr>
          <p:cNvPicPr preferRelativeResize="0"/>
          <p:nvPr/>
        </p:nvPicPr>
        <p:blipFill rotWithShape="1">
          <a:blip r:embed="rId4">
            <a:alphaModFix/>
          </a:blip>
          <a:srcRect/>
          <a:stretch/>
        </p:blipFill>
        <p:spPr>
          <a:xfrm>
            <a:off x="771484" y="1375101"/>
            <a:ext cx="2892890" cy="2889488"/>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EADC07-A729-A556-CF58-9BA1702510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6CBDA2-CEF2-C04A-1873-6F4680BDC4E3}"/>
              </a:ext>
            </a:extLst>
          </p:cNvPr>
          <p:cNvSpPr>
            <a:spLocks noGrp="1"/>
          </p:cNvSpPr>
          <p:nvPr>
            <p:ph type="title"/>
          </p:nvPr>
        </p:nvSpPr>
        <p:spPr/>
        <p:txBody>
          <a:bodyPr rtlCol="0">
            <a:normAutofit/>
          </a:bodyPr>
          <a:lstStyle/>
          <a:p>
            <a:pPr fontAlgn="auto">
              <a:spcAft>
                <a:spcPts val="0"/>
              </a:spcAft>
              <a:defRPr/>
            </a:pPr>
            <a:r>
              <a:rPr lang="en-US" dirty="0"/>
              <a:t>Why-Lighting</a:t>
            </a:r>
          </a:p>
        </p:txBody>
      </p:sp>
      <p:sp>
        <p:nvSpPr>
          <p:cNvPr id="25602" name="Content Placeholder 2">
            <a:extLst>
              <a:ext uri="{FF2B5EF4-FFF2-40B4-BE49-F238E27FC236}">
                <a16:creationId xmlns:a16="http://schemas.microsoft.com/office/drawing/2014/main" id="{3B1649C2-8443-AB74-C264-6F5FAB9EE17D}"/>
              </a:ext>
            </a:extLst>
          </p:cNvPr>
          <p:cNvSpPr>
            <a:spLocks noGrp="1" noChangeArrowheads="1"/>
          </p:cNvSpPr>
          <p:nvPr>
            <p:ph idx="4294967295"/>
          </p:nvPr>
        </p:nvSpPr>
        <p:spPr/>
        <p:txBody>
          <a:bodyPr/>
          <a:lstStyle/>
          <a:p>
            <a:r>
              <a:rPr lang="en-US" altLang="en-US" dirty="0"/>
              <a:t>As you read, </a:t>
            </a:r>
            <a:r>
              <a:rPr lang="en-US" altLang="en-US" b="1" dirty="0"/>
              <a:t>Tinker v. Des Moines</a:t>
            </a:r>
            <a:r>
              <a:rPr lang="en-US" altLang="en-US" dirty="0"/>
              <a:t>, you will Why-Light any information that helps to answer the following question: </a:t>
            </a:r>
          </a:p>
          <a:p>
            <a:pPr lvl="1"/>
            <a:r>
              <a:rPr lang="en-US" altLang="en-US" dirty="0"/>
              <a:t>“</a:t>
            </a:r>
            <a:r>
              <a:rPr lang="en-US" altLang="en-US" i="1" dirty="0"/>
              <a:t>How does this case help extend students rights?”</a:t>
            </a:r>
            <a:endParaRPr lang="en-US" altLang="en-US" dirty="0"/>
          </a:p>
          <a:p>
            <a:r>
              <a:rPr lang="en-US" altLang="en-US" dirty="0"/>
              <a:t>Justify your highlight with notes in the margins that explain your reasoning.</a:t>
            </a:r>
          </a:p>
        </p:txBody>
      </p:sp>
      <p:pic>
        <p:nvPicPr>
          <p:cNvPr id="3" name="Google Shape;117;g286df4a434b_0_145">
            <a:extLst>
              <a:ext uri="{FF2B5EF4-FFF2-40B4-BE49-F238E27FC236}">
                <a16:creationId xmlns:a16="http://schemas.microsoft.com/office/drawing/2014/main" id="{790AA62B-AEA8-9957-9994-9197CD996D60}"/>
              </a:ext>
            </a:extLst>
          </p:cNvPr>
          <p:cNvPicPr preferRelativeResize="0"/>
          <p:nvPr/>
        </p:nvPicPr>
        <p:blipFill rotWithShape="1">
          <a:blip r:embed="rId3">
            <a:alphaModFix/>
          </a:blip>
          <a:srcRect/>
          <a:stretch/>
        </p:blipFill>
        <p:spPr>
          <a:xfrm>
            <a:off x="6257175" y="150650"/>
            <a:ext cx="2429625" cy="1234825"/>
          </a:xfrm>
          <a:prstGeom prst="rect">
            <a:avLst/>
          </a:prstGeom>
          <a:noFill/>
          <a:ln>
            <a:noFill/>
          </a:ln>
        </p:spPr>
      </p:pic>
    </p:spTree>
    <p:extLst>
      <p:ext uri="{BB962C8B-B14F-4D97-AF65-F5344CB8AC3E}">
        <p14:creationId xmlns:p14="http://schemas.microsoft.com/office/powerpoint/2010/main" val="1566709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5DA68D-3DF8-0432-4F7B-8C8AB100F2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9987B3-F2FD-40B9-B719-F02EA40C6B4B}"/>
              </a:ext>
            </a:extLst>
          </p:cNvPr>
          <p:cNvSpPr>
            <a:spLocks noGrp="1"/>
          </p:cNvSpPr>
          <p:nvPr>
            <p:ph type="title"/>
          </p:nvPr>
        </p:nvSpPr>
        <p:spPr/>
        <p:txBody>
          <a:bodyPr rtlCol="0">
            <a:normAutofit/>
          </a:bodyPr>
          <a:lstStyle/>
          <a:p>
            <a:pPr fontAlgn="auto">
              <a:spcAft>
                <a:spcPts val="0"/>
              </a:spcAft>
              <a:defRPr/>
            </a:pPr>
            <a:r>
              <a:rPr lang="en-US" dirty="0"/>
              <a:t>Claim, Evidence, Reasoning (CER)</a:t>
            </a:r>
          </a:p>
        </p:txBody>
      </p:sp>
      <p:sp>
        <p:nvSpPr>
          <p:cNvPr id="25602" name="Content Placeholder 2">
            <a:extLst>
              <a:ext uri="{FF2B5EF4-FFF2-40B4-BE49-F238E27FC236}">
                <a16:creationId xmlns:a16="http://schemas.microsoft.com/office/drawing/2014/main" id="{957CB891-510F-E680-2992-00990A6D151F}"/>
              </a:ext>
            </a:extLst>
          </p:cNvPr>
          <p:cNvSpPr>
            <a:spLocks noGrp="1" noChangeArrowheads="1"/>
          </p:cNvSpPr>
          <p:nvPr>
            <p:ph idx="4294967295"/>
          </p:nvPr>
        </p:nvSpPr>
        <p:spPr>
          <a:xfrm>
            <a:off x="628649" y="1370013"/>
            <a:ext cx="7886700" cy="3262312"/>
          </a:xfrm>
        </p:spPr>
        <p:txBody>
          <a:bodyPr/>
          <a:lstStyle/>
          <a:p>
            <a:r>
              <a:rPr lang="en-US" altLang="en-US" sz="2000" dirty="0"/>
              <a:t>Use evidence to create a claim, provide evidence, and state your reasoning based on the following question:</a:t>
            </a:r>
          </a:p>
          <a:p>
            <a:r>
              <a:rPr lang="en-US" altLang="en-US" sz="2000" i="1" dirty="0"/>
              <a:t>How does the landmark decision of Tinker v. Des Moines clarify and extend students rights protected by the First Amendment?</a:t>
            </a:r>
          </a:p>
          <a:p>
            <a:r>
              <a:rPr lang="en-US" altLang="en-US" sz="2000" b="1" dirty="0"/>
              <a:t>Claim</a:t>
            </a:r>
            <a:r>
              <a:rPr lang="en-US" altLang="en-US" sz="2000" dirty="0"/>
              <a:t>: Create a claim based on the following question.</a:t>
            </a:r>
          </a:p>
          <a:p>
            <a:r>
              <a:rPr lang="en-US" altLang="en-US" sz="2000" b="1" dirty="0"/>
              <a:t>Evidence</a:t>
            </a:r>
            <a:r>
              <a:rPr lang="en-US" altLang="en-US" sz="2000" dirty="0"/>
              <a:t>: Provide direct evidence from the reading to support your claim.</a:t>
            </a:r>
          </a:p>
          <a:p>
            <a:r>
              <a:rPr lang="en-US" altLang="en-US" sz="2000" b="1" dirty="0"/>
              <a:t>Reasoning</a:t>
            </a:r>
            <a:r>
              <a:rPr lang="en-US" altLang="en-US" sz="2000" dirty="0"/>
              <a:t>: Explain your reasoning and how the evidence supports it.</a:t>
            </a:r>
          </a:p>
        </p:txBody>
      </p:sp>
      <p:pic>
        <p:nvPicPr>
          <p:cNvPr id="3" name="Google Shape;124;g286df4a434b_0_151">
            <a:extLst>
              <a:ext uri="{FF2B5EF4-FFF2-40B4-BE49-F238E27FC236}">
                <a16:creationId xmlns:a16="http://schemas.microsoft.com/office/drawing/2014/main" id="{8242C7F5-B1A6-7314-1478-A3E59428B205}"/>
              </a:ext>
            </a:extLst>
          </p:cNvPr>
          <p:cNvPicPr preferRelativeResize="0"/>
          <p:nvPr/>
        </p:nvPicPr>
        <p:blipFill rotWithShape="1">
          <a:blip r:embed="rId3">
            <a:alphaModFix/>
          </a:blip>
          <a:srcRect/>
          <a:stretch/>
        </p:blipFill>
        <p:spPr>
          <a:xfrm rot="1249895">
            <a:off x="7619978" y="308380"/>
            <a:ext cx="1214089" cy="1214089"/>
          </a:xfrm>
          <a:prstGeom prst="rect">
            <a:avLst/>
          </a:prstGeom>
          <a:noFill/>
          <a:ln>
            <a:noFill/>
          </a:ln>
        </p:spPr>
      </p:pic>
    </p:spTree>
    <p:extLst>
      <p:ext uri="{BB962C8B-B14F-4D97-AF65-F5344CB8AC3E}">
        <p14:creationId xmlns:p14="http://schemas.microsoft.com/office/powerpoint/2010/main" val="3044224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F02345-18E5-CC86-9B16-661C08322A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87FE6C-FF84-C764-7987-5E590BFB9E04}"/>
              </a:ext>
            </a:extLst>
          </p:cNvPr>
          <p:cNvSpPr>
            <a:spLocks noGrp="1"/>
          </p:cNvSpPr>
          <p:nvPr>
            <p:ph type="title"/>
          </p:nvPr>
        </p:nvSpPr>
        <p:spPr/>
        <p:txBody>
          <a:bodyPr rtlCol="0">
            <a:normAutofit/>
          </a:bodyPr>
          <a:lstStyle/>
          <a:p>
            <a:pPr fontAlgn="auto">
              <a:spcAft>
                <a:spcPts val="0"/>
              </a:spcAft>
              <a:defRPr/>
            </a:pPr>
            <a:r>
              <a:rPr lang="en-US" dirty="0"/>
              <a:t>Tinker v. Des Moines Ruling</a:t>
            </a:r>
          </a:p>
        </p:txBody>
      </p:sp>
      <p:sp>
        <p:nvSpPr>
          <p:cNvPr id="25602" name="Content Placeholder 2">
            <a:extLst>
              <a:ext uri="{FF2B5EF4-FFF2-40B4-BE49-F238E27FC236}">
                <a16:creationId xmlns:a16="http://schemas.microsoft.com/office/drawing/2014/main" id="{CCC97B47-C31C-E47E-55AF-24D18D0D69B1}"/>
              </a:ext>
            </a:extLst>
          </p:cNvPr>
          <p:cNvSpPr>
            <a:spLocks noGrp="1" noChangeArrowheads="1"/>
          </p:cNvSpPr>
          <p:nvPr>
            <p:ph idx="4294967295"/>
          </p:nvPr>
        </p:nvSpPr>
        <p:spPr/>
        <p:txBody>
          <a:bodyPr/>
          <a:lstStyle/>
          <a:p>
            <a:r>
              <a:rPr lang="en-US" altLang="en-US" dirty="0"/>
              <a:t>7-2 Decision in favor of students</a:t>
            </a:r>
          </a:p>
          <a:p>
            <a:r>
              <a:rPr lang="en-US" altLang="en-US" i="1" dirty="0"/>
              <a:t>“…prohibiting students from wearing armbands to school as a form of protest was violating their first amendment right to freedom of speech.”</a:t>
            </a:r>
          </a:p>
        </p:txBody>
      </p:sp>
    </p:spTree>
    <p:extLst>
      <p:ext uri="{BB962C8B-B14F-4D97-AF65-F5344CB8AC3E}">
        <p14:creationId xmlns:p14="http://schemas.microsoft.com/office/powerpoint/2010/main" val="3026155970"/>
      </p:ext>
    </p:extLst>
  </p:cSld>
  <p:clrMapOvr>
    <a:masterClrMapping/>
  </p:clrMapOvr>
</p:sld>
</file>

<file path=ppt/theme/theme1.xml><?xml version="1.0" encoding="utf-8"?>
<a:theme xmlns:a="http://schemas.openxmlformats.org/drawingml/2006/main" name="Custom Design">
  <a:themeElements>
    <a:clrScheme name="LEARN 2025">
      <a:dk1>
        <a:srgbClr val="000000"/>
      </a:dk1>
      <a:lt1>
        <a:srgbClr val="FFFFFF"/>
      </a:lt1>
      <a:dk2>
        <a:srgbClr val="595959"/>
      </a:dk2>
      <a:lt2>
        <a:srgbClr val="EEEEEE"/>
      </a:lt2>
      <a:accent1>
        <a:srgbClr val="285782"/>
      </a:accent1>
      <a:accent2>
        <a:srgbClr val="008CC9"/>
      </a:accent2>
      <a:accent3>
        <a:srgbClr val="971D20"/>
      </a:accent3>
      <a:accent4>
        <a:srgbClr val="E8BF3C"/>
      </a:accent4>
      <a:accent5>
        <a:srgbClr val="D30F7F"/>
      </a:accent5>
      <a:accent6>
        <a:srgbClr val="FFFFFF"/>
      </a:accent6>
      <a:hlink>
        <a:srgbClr val="288AC3"/>
      </a:hlink>
      <a:folHlink>
        <a:srgbClr val="288AC3"/>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7CD69D3D-9E24-4AE7-A6A6-95472C009F98}" vid="{02DC2DEC-ED14-46D2-92D2-CE7973B77C9B}"/>
    </a:ext>
  </a:extLst>
</a:theme>
</file>

<file path=ppt/theme/theme2.xml><?xml version="1.0" encoding="utf-8"?>
<a:theme xmlns:a="http://schemas.openxmlformats.org/drawingml/2006/main" name="1_Custom Design">
  <a:themeElements>
    <a:clrScheme name="LEARN 2025">
      <a:dk1>
        <a:srgbClr val="000000"/>
      </a:dk1>
      <a:lt1>
        <a:srgbClr val="FFFFFF"/>
      </a:lt1>
      <a:dk2>
        <a:srgbClr val="595959"/>
      </a:dk2>
      <a:lt2>
        <a:srgbClr val="EEEEEE"/>
      </a:lt2>
      <a:accent1>
        <a:srgbClr val="285782"/>
      </a:accent1>
      <a:accent2>
        <a:srgbClr val="008CC9"/>
      </a:accent2>
      <a:accent3>
        <a:srgbClr val="971D20"/>
      </a:accent3>
      <a:accent4>
        <a:srgbClr val="E8BF3C"/>
      </a:accent4>
      <a:accent5>
        <a:srgbClr val="D30F7F"/>
      </a:accent5>
      <a:accent6>
        <a:srgbClr val="FFFFFF"/>
      </a:accent6>
      <a:hlink>
        <a:srgbClr val="288AC3"/>
      </a:hlink>
      <a:folHlink>
        <a:srgbClr val="288AC3"/>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7CD69D3D-9E24-4AE7-A6A6-95472C009F98}" vid="{92F950AD-31EE-4ABC-AB96-5F978758D647}"/>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Slides (25)—Template</Template>
  <TotalTime>10</TotalTime>
  <Words>613</Words>
  <Application>Microsoft Office PowerPoint</Application>
  <PresentationFormat>On-screen Show (16:9)</PresentationFormat>
  <Paragraphs>30</Paragraphs>
  <Slides>6</Slides>
  <Notes>4</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Aptos Display</vt:lpstr>
      <vt:lpstr>Arial</vt:lpstr>
      <vt:lpstr>Calibri</vt:lpstr>
      <vt:lpstr>Courier New</vt:lpstr>
      <vt:lpstr>System Font Regular</vt:lpstr>
      <vt:lpstr>Wingdings</vt:lpstr>
      <vt:lpstr>Custom Design</vt:lpstr>
      <vt:lpstr>1_Custom Design</vt:lpstr>
      <vt:lpstr>PowerPoint Presentation</vt:lpstr>
      <vt:lpstr>CER Instructional Strategy</vt:lpstr>
      <vt:lpstr>Social Studies</vt:lpstr>
      <vt:lpstr>Why-Lighting</vt:lpstr>
      <vt:lpstr>Claim, Evidence, Reasoning (CER)</vt:lpstr>
      <vt:lpstr>Tinker v. Des Moines Ruling</vt:lpstr>
    </vt:vector>
  </TitlesOfParts>
  <Manager/>
  <Company>University of Oklahoma</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Lieu, Mary</dc:creator>
  <cp:keywords/>
  <dc:description/>
  <cp:lastModifiedBy>Lieu, Mary</cp:lastModifiedBy>
  <cp:revision>2</cp:revision>
  <dcterms:created xsi:type="dcterms:W3CDTF">2026-04-09T19:08:30Z</dcterms:created>
  <dcterms:modified xsi:type="dcterms:W3CDTF">2026-04-09T22:23:07Z</dcterms:modified>
  <cp:category/>
</cp:coreProperties>
</file>