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3004800" cy="9753600"/>
  <p:notesSz cx="6858000" cy="9144000"/>
  <p:embeddedFontLst>
    <p:embeddedFont>
      <p:font typeface="Avenir" panose="02000503020000020003" pitchFamily="2" charset="0"/>
      <p:regular r:id="rId28"/>
      <p:italic r:id="rId29"/>
    </p:embeddedFont>
    <p:embeddedFont>
      <p:font typeface="Constantia" panose="02030602050306030303" pitchFamily="18" charset="0"/>
      <p:regular r:id="rId30"/>
      <p:bold r:id="rId31"/>
      <p:italic r:id="rId32"/>
      <p:boldItalic r:id="rId33"/>
    </p:embeddedFont>
    <p:embeddedFont>
      <p:font typeface="Georgia" panose="02040502050405020303" pitchFamily="18" charset="0"/>
      <p:regular r:id="rId34"/>
      <p:bold r:id="rId35"/>
      <p:italic r:id="rId36"/>
      <p:boldItalic r:id="rId37"/>
    </p:embeddedFont>
    <p:embeddedFont>
      <p:font typeface="Gill Sans" panose="020B0502020104020203" pitchFamily="34" charset="-79"/>
      <p:regular r:id="rId38"/>
      <p:bold r:id="rId39"/>
    </p:embeddedFont>
    <p:embeddedFont>
      <p:font typeface="Lato" panose="020F0502020204030203" pitchFamily="34" charset="0"/>
      <p:regular r:id="rId40"/>
      <p:bold r:id="rId41"/>
      <p:italic r:id="rId42"/>
      <p:boldItalic r:id="rId43"/>
    </p:embeddedFont>
    <p:embeddedFont>
      <p:font typeface="Poppins" pitchFamily="2" charset="77"/>
      <p:regular r:id="rId44"/>
      <p:bold r:id="rId45"/>
      <p:italic r:id="rId46"/>
      <p:boldItalic r:id="rId47"/>
    </p:embeddedFont>
    <p:embeddedFont>
      <p:font typeface="Raleway" pitchFamily="2" charset="77"/>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iGpc4wgn+RRnpips32yhx7lSN9O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85" d="100"/>
          <a:sy n="85" d="100"/>
        </p:scale>
        <p:origin x="1912" y="184"/>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eorgia"/>
                <a:ea typeface="Georgia"/>
                <a:cs typeface="Georgia"/>
                <a:sym typeface="Georgia"/>
              </a:defRPr>
            </a:lvl1pPr>
            <a:lvl2pPr marL="914400" marR="0" lvl="1"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eorgia"/>
                <a:ea typeface="Georgia"/>
                <a:cs typeface="Georgia"/>
                <a:sym typeface="Georgia"/>
              </a:defRPr>
            </a:lvl2pPr>
            <a:lvl3pPr marL="1371600" marR="0" lvl="2"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eorgia"/>
                <a:ea typeface="Georgia"/>
                <a:cs typeface="Georgia"/>
                <a:sym typeface="Georgia"/>
              </a:defRPr>
            </a:lvl3pPr>
            <a:lvl4pPr marL="1828800" marR="0" lvl="3"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eorgia"/>
                <a:ea typeface="Georgia"/>
                <a:cs typeface="Georgia"/>
                <a:sym typeface="Georgia"/>
              </a:defRPr>
            </a:lvl4pPr>
            <a:lvl5pPr marL="2286000" marR="0" lvl="4"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eorgia"/>
                <a:ea typeface="Georgia"/>
                <a:cs typeface="Georgia"/>
                <a:sym typeface="Georgia"/>
              </a:defRPr>
            </a:lvl5pPr>
            <a:lvl6pPr marL="2743200" marR="0" lvl="5"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eorgia"/>
                <a:ea typeface="Georgia"/>
                <a:cs typeface="Georgia"/>
                <a:sym typeface="Georgia"/>
              </a:defRPr>
            </a:lvl6pPr>
            <a:lvl7pPr marL="3200400" marR="0" lvl="6"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eorgia"/>
                <a:ea typeface="Georgia"/>
                <a:cs typeface="Georgia"/>
                <a:sym typeface="Georgia"/>
              </a:defRPr>
            </a:lvl7pPr>
            <a:lvl8pPr marL="3657600" marR="0" lvl="7"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eorgia"/>
                <a:ea typeface="Georgia"/>
                <a:cs typeface="Georgia"/>
                <a:sym typeface="Georgia"/>
              </a:defRPr>
            </a:lvl8pPr>
            <a:lvl9pPr marL="4114800" marR="0" lvl="8" indent="-22860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k20center.ou.edu/strategy/179"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arn.k20center.ou.edu/strategy/162"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earn.k20center.ou.edu/strategy/128"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learn.k20center.ou.edu/strategy/189"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learn.k20center.ou.edu/strategy/2554"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strategy/129"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Start at 9:30. Sarah &amp; Morgan introduce selves. </a:t>
            </a:r>
            <a:endParaRPr dirty="0"/>
          </a:p>
        </p:txBody>
      </p:sp>
      <p:sp>
        <p:nvSpPr>
          <p:cNvPr id="91" name="Google Shape;9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0c3529567_1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g70c3529567_1_5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latin typeface="Calibri"/>
                <a:ea typeface="Calibri"/>
                <a:cs typeface="Calibri"/>
                <a:sym typeface="Calibri"/>
              </a:rPr>
              <a:t>This art teacher asks students to read the visuals of the artwork and explain what the artist might have intended. Students use inferencing, predicting, and finding meaning in the components of the artwork.  This is often used as cross curricular instruction.  Students might be study urban living in social studies and then reviewing or creating artwork that reflects urban living.</a:t>
            </a:r>
            <a:endParaRPr sz="1400">
              <a:latin typeface="Calibri"/>
              <a:ea typeface="Calibri"/>
              <a:cs typeface="Calibri"/>
              <a:sym typeface="Calibri"/>
            </a:endParaRPr>
          </a:p>
          <a:p>
            <a:pPr marL="0" lvl="0" indent="0" algn="l" rtl="0">
              <a:lnSpc>
                <a:spcPct val="100000"/>
              </a:lnSpc>
              <a:spcBef>
                <a:spcPts val="0"/>
              </a:spcBef>
              <a:spcAft>
                <a:spcPts val="0"/>
              </a:spcAft>
              <a:buSzPts val="1400"/>
              <a:buNone/>
            </a:pPr>
            <a:endParaRPr sz="14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a:latin typeface="Calibri"/>
                <a:ea typeface="Calibri"/>
                <a:cs typeface="Calibri"/>
                <a:sym typeface="Calibri"/>
              </a:rPr>
              <a:t>Video is 4:35.</a:t>
            </a:r>
            <a:endParaRPr sz="1400">
              <a:latin typeface="Calibri"/>
              <a:ea typeface="Calibri"/>
              <a:cs typeface="Calibri"/>
              <a:sym typeface="Calibri"/>
            </a:endParaRPr>
          </a:p>
          <a:p>
            <a:pPr marL="0" lvl="0" indent="0" algn="l" rtl="0">
              <a:lnSpc>
                <a:spcPct val="100000"/>
              </a:lnSpc>
              <a:spcBef>
                <a:spcPts val="0"/>
              </a:spcBef>
              <a:spcAft>
                <a:spcPts val="0"/>
              </a:spcAft>
              <a:buSzPts val="1400"/>
              <a:buNone/>
            </a:pPr>
            <a:endParaRPr sz="1400">
              <a:latin typeface="Calibri"/>
              <a:ea typeface="Calibri"/>
              <a:cs typeface="Calibri"/>
              <a:sym typeface="Calibri"/>
            </a:endParaRPr>
          </a:p>
          <a:p>
            <a:pPr marL="0" lvl="0" indent="0" algn="l" rtl="0">
              <a:lnSpc>
                <a:spcPct val="100000"/>
              </a:lnSpc>
              <a:spcBef>
                <a:spcPts val="0"/>
              </a:spcBef>
              <a:spcAft>
                <a:spcPts val="0"/>
              </a:spcAft>
              <a:buSzPts val="1400"/>
              <a:buNone/>
            </a:pPr>
            <a:r>
              <a:rPr lang="en-US"/>
              <a:t>Skip this video if running short on time. Sarah - move on at 10:05</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8fc6b6ab2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5" name="Google Shape;155;g78fc6b6ab2_0_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latin typeface="Calibri"/>
                <a:ea typeface="Calibri"/>
                <a:cs typeface="Calibri"/>
                <a:sym typeface="Calibri"/>
              </a:rPr>
              <a:t>Structured academic controversy is an instructional strategy where both sides of textual evidence of a topic are presented.  Students read one topic viewpoint and share with other members of a small group who read the opposite viewpoint.  Their job is to summarize and get important elements of the topic across to students who read opposing text.  Then students deliberate the merits of both sides.  Eventually the entire class is polled for their viewpoint on the topic and reasoning for it.  Through discussion, the goal is for others to see different viewpoints of the same topic and deliberate about it together.  </a:t>
            </a:r>
            <a:endParaRPr sz="1400">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0c3529567_1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1" name="Google Shape;161;g70c3529567_1_5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latin typeface="Calibri"/>
                <a:ea typeface="Calibri"/>
                <a:cs typeface="Calibri"/>
                <a:sym typeface="Calibri"/>
              </a:rPr>
              <a:t>This is actually an entire middle school literacy project The middle school intentionally increased the variety of texts in the classroom,  increased writing across the contents, promoted literacy strategies such as circling unfamiliar words, predicting what text will say, clarifying and expanding information through writing,  increasing discussion and debate.  Literacy coaches were employed to teach similar literacy strategies across the contents.</a:t>
            </a:r>
            <a:endParaRPr sz="140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8fc6b6ab2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7" name="Google Shape;167;g78fc6b6ab2_0_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latin typeface="Calibri"/>
                <a:ea typeface="Calibri"/>
                <a:cs typeface="Calibri"/>
                <a:sym typeface="Calibri"/>
              </a:rPr>
              <a:t>Pause after </a:t>
            </a:r>
            <a:r>
              <a:rPr lang="en-US" sz="1400" u="sng">
                <a:latin typeface="Calibri"/>
                <a:ea typeface="Calibri"/>
                <a:cs typeface="Calibri"/>
                <a:sym typeface="Calibri"/>
              </a:rPr>
              <a:t>each video</a:t>
            </a:r>
            <a:r>
              <a:rPr lang="en-US" sz="1400">
                <a:latin typeface="Calibri"/>
                <a:ea typeface="Calibri"/>
                <a:cs typeface="Calibri"/>
                <a:sym typeface="Calibri"/>
              </a:rPr>
              <a:t> and allow time for table talk.  Ask groups to share out one literacy approach they saw, a possible application for the classroom, and one obstacle to overcome.</a:t>
            </a:r>
            <a:endParaRPr sz="1400">
              <a:latin typeface="Calibri"/>
              <a:ea typeface="Calibri"/>
              <a:cs typeface="Calibri"/>
              <a:sym typeface="Calibri"/>
            </a:endParaRPr>
          </a:p>
          <a:p>
            <a:pPr marL="0" lvl="0" indent="0" algn="l" rtl="0">
              <a:lnSpc>
                <a:spcPct val="100000"/>
              </a:lnSpc>
              <a:spcBef>
                <a:spcPts val="0"/>
              </a:spcBef>
              <a:spcAft>
                <a:spcPts val="0"/>
              </a:spcAft>
              <a:buSzPts val="1400"/>
              <a:buNone/>
            </a:pPr>
            <a:endParaRPr sz="1400">
              <a:latin typeface="Calibri"/>
              <a:ea typeface="Calibri"/>
              <a:cs typeface="Calibri"/>
              <a:sym typeface="Calibri"/>
            </a:endParaRPr>
          </a:p>
          <a:p>
            <a:pPr marL="0" lvl="0" indent="0" algn="l" rtl="0">
              <a:lnSpc>
                <a:spcPct val="100000"/>
              </a:lnSpc>
              <a:spcBef>
                <a:spcPts val="0"/>
              </a:spcBef>
              <a:spcAft>
                <a:spcPts val="0"/>
              </a:spcAft>
              <a:buSzPts val="1400"/>
              <a:buNone/>
            </a:pPr>
            <a:endParaRPr sz="1400">
              <a:latin typeface="Calibri"/>
              <a:ea typeface="Calibri"/>
              <a:cs typeface="Calibri"/>
              <a:sym typeface="Calibri"/>
            </a:endParaRPr>
          </a:p>
          <a:p>
            <a:pPr marL="0" lvl="0" indent="0" algn="l" rtl="0">
              <a:lnSpc>
                <a:spcPct val="100000"/>
              </a:lnSpc>
              <a:spcBef>
                <a:spcPts val="0"/>
              </a:spcBef>
              <a:spcAft>
                <a:spcPts val="0"/>
              </a:spcAft>
              <a:buSzPts val="1400"/>
              <a:buNone/>
            </a:pPr>
            <a:endParaRPr sz="140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c106a1942_0_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6c106a1942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200">
                <a:latin typeface="Calibri"/>
                <a:ea typeface="Calibri"/>
                <a:cs typeface="Calibri"/>
                <a:sym typeface="Calibri"/>
              </a:rPr>
              <a:t>Pass out the instructional strategy note sheet.  Allow time for participants to reflect and</a:t>
            </a:r>
            <a:r>
              <a:rPr lang="en-US" sz="1200">
                <a:solidFill>
                  <a:srgbClr val="000000"/>
                </a:solidFill>
                <a:latin typeface="Calibri"/>
                <a:ea typeface="Calibri"/>
                <a:cs typeface="Calibri"/>
                <a:sym typeface="Calibri"/>
              </a:rPr>
              <a:t> complete their LEARN Strategy Reflection on the Instructional Strategy Notes handout.</a:t>
            </a: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SzPts val="1400"/>
              <a:buNone/>
            </a:pPr>
            <a:endParaRPr sz="1200">
              <a:latin typeface="Calibri"/>
              <a:ea typeface="Calibri"/>
              <a:cs typeface="Calibri"/>
              <a:sym typeface="Calibri"/>
            </a:endParaRPr>
          </a:p>
        </p:txBody>
      </p:sp>
      <p:sp>
        <p:nvSpPr>
          <p:cNvPr id="175" name="Google Shape;175;g6c106a1942_0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6bde5f79e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3" name="Google Shape;183;g6bde5f79e6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latin typeface="Calibri"/>
                <a:ea typeface="Calibri"/>
                <a:cs typeface="Calibri"/>
                <a:sym typeface="Calibri"/>
              </a:rPr>
              <a:t>Place chart tablet around the room with the heading of Social Studies, Math, Science, English, Electives.  If someone feels that their content is best represented in a certain group, they should join that group.  Beside each group poster, have the appropriate reading for that content, pens, and highlighters.</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2400" b="0" i="0" u="none" strike="noStrike" cap="none">
                <a:solidFill>
                  <a:srgbClr val="000000"/>
                </a:solidFill>
                <a:latin typeface="Georgia"/>
                <a:ea typeface="Georgia"/>
                <a:cs typeface="Georgia"/>
                <a:sym typeface="Georgia"/>
              </a:rPr>
              <a:t>K20 Center. (n.d.). Jigsaw. Strategies. </a:t>
            </a:r>
            <a:r>
              <a:rPr lang="en-US" sz="2400" b="0" i="0" u="sng" strike="noStrike" cap="none">
                <a:solidFill>
                  <a:srgbClr val="000000"/>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https://learn.k20center.ou.edu/strategy/179</a:t>
            </a:r>
            <a:r>
              <a:rPr lang="en-US" sz="2400" b="0" i="0" u="none" strike="noStrike" cap="none">
                <a:solidFill>
                  <a:srgbClr val="000000"/>
                </a:solidFill>
                <a:latin typeface="Georgia"/>
                <a:ea typeface="Georgia"/>
                <a:cs typeface="Georgia"/>
                <a:sym typeface="Georgia"/>
              </a:rPr>
              <a:t> </a:t>
            </a:r>
            <a:endParaRPr sz="120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6c912401df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2400" b="0" i="0" u="none" strike="noStrike" cap="none">
                <a:solidFill>
                  <a:srgbClr val="000000"/>
                </a:solidFill>
                <a:latin typeface="Georgia"/>
                <a:ea typeface="Georgia"/>
                <a:cs typeface="Georgia"/>
                <a:sym typeface="Georgia"/>
              </a:rPr>
              <a:t>K20 Center. (n.d.). CUS and discuss. Strategies. </a:t>
            </a:r>
            <a:r>
              <a:rPr lang="en-US" sz="2400" b="0" i="0" u="sng" strike="noStrike" cap="none">
                <a:solidFill>
                  <a:srgbClr val="000000"/>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https://learn.k20center.ou.edu/strategy/162</a:t>
            </a:r>
            <a:endParaRPr/>
          </a:p>
        </p:txBody>
      </p:sp>
      <p:sp>
        <p:nvSpPr>
          <p:cNvPr id="190" name="Google Shape;190;g6c912401df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6c106a1942_0_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g6c106a1942_0_13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latin typeface="Calibri"/>
                <a:ea typeface="Calibri"/>
                <a:cs typeface="Calibri"/>
                <a:sym typeface="Calibri"/>
              </a:rPr>
              <a:t>This is an alternative close reading strategy.  Explain that when middle school students start highlighting, they may highlight everything. </a:t>
            </a:r>
            <a:endParaRPr sz="1400">
              <a:latin typeface="Calibri"/>
              <a:ea typeface="Calibri"/>
              <a:cs typeface="Calibri"/>
              <a:sym typeface="Calibri"/>
            </a:endParaRPr>
          </a:p>
          <a:p>
            <a:pPr marL="0" lvl="0" indent="0" algn="l" rtl="0">
              <a:lnSpc>
                <a:spcPct val="100000"/>
              </a:lnSpc>
              <a:spcBef>
                <a:spcPts val="0"/>
              </a:spcBef>
              <a:spcAft>
                <a:spcPts val="0"/>
              </a:spcAft>
              <a:buSzPts val="1400"/>
              <a:buNone/>
            </a:pPr>
            <a:endParaRPr sz="1400">
              <a:latin typeface="Calibri"/>
              <a:ea typeface="Calibri"/>
              <a:cs typeface="Calibri"/>
              <a:sym typeface="Calibri"/>
            </a:endParaRPr>
          </a:p>
          <a:p>
            <a:pPr marL="0" lvl="0" indent="0" algn="l" rtl="0">
              <a:lnSpc>
                <a:spcPct val="100000"/>
              </a:lnSpc>
              <a:spcBef>
                <a:spcPts val="0"/>
              </a:spcBef>
              <a:spcAft>
                <a:spcPts val="0"/>
              </a:spcAft>
              <a:buSzPts val="1400"/>
              <a:buNone/>
            </a:pPr>
            <a:r>
              <a:rPr lang="en-US" sz="2400" b="0" i="0" u="none" strike="noStrike" cap="none">
                <a:solidFill>
                  <a:srgbClr val="000000"/>
                </a:solidFill>
                <a:latin typeface="Georgia"/>
                <a:ea typeface="Georgia"/>
                <a:cs typeface="Georgia"/>
                <a:sym typeface="Georgia"/>
              </a:rPr>
              <a:t>K20 Center. (n.d.). Why-lighting. Strategies. </a:t>
            </a:r>
            <a:r>
              <a:rPr lang="en-US" sz="2400" b="0" i="0" u="sng" strike="noStrike" cap="none">
                <a:solidFill>
                  <a:srgbClr val="000000"/>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https://learn.k20center.ou.edu/strategy/128</a:t>
            </a:r>
            <a:r>
              <a:rPr lang="en-US" sz="2400" b="0" i="0" u="none" strike="noStrike" cap="none">
                <a:solidFill>
                  <a:srgbClr val="000000"/>
                </a:solidFill>
                <a:latin typeface="Georgia"/>
                <a:ea typeface="Georgia"/>
                <a:cs typeface="Georgia"/>
                <a:sym typeface="Georgia"/>
              </a:rPr>
              <a:t> </a:t>
            </a:r>
            <a:endParaRPr sz="1400">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bde5f79e6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g6bde5f79e6_0_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latin typeface="Calibri"/>
                <a:ea typeface="Calibri"/>
                <a:cs typeface="Calibri"/>
                <a:sym typeface="Calibri"/>
              </a:rPr>
              <a:t>Allow time for participants to create a poster about the content they read.  Each window can be bullet points (except for the visual representation).  Have participants choose one spokesperson for their poster and share with all participants.</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2400" b="0" i="0" u="none" strike="noStrike" cap="none">
                <a:solidFill>
                  <a:srgbClr val="000000"/>
                </a:solidFill>
                <a:latin typeface="Georgia"/>
                <a:ea typeface="Georgia"/>
                <a:cs typeface="Georgia"/>
                <a:sym typeface="Georgia"/>
              </a:rPr>
              <a:t>K20 Center. (n.d.) Window Notes. Strategies. </a:t>
            </a:r>
            <a:r>
              <a:rPr lang="en-US" sz="2400" b="0" i="0" u="sng" strike="noStrike" cap="none">
                <a:solidFill>
                  <a:srgbClr val="000000"/>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https://learn.k20center.ou.edu/strategy/189</a:t>
            </a:r>
            <a:r>
              <a:rPr lang="en-US" sz="2400" b="0" i="0" u="none" strike="noStrike" cap="none">
                <a:solidFill>
                  <a:srgbClr val="000000"/>
                </a:solidFill>
                <a:latin typeface="Georgia"/>
                <a:ea typeface="Georgia"/>
                <a:cs typeface="Georgia"/>
                <a:sym typeface="Georgia"/>
              </a:rPr>
              <a:t> </a:t>
            </a:r>
            <a:endParaRPr sz="1200">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7" name="Google Shape;217;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latin typeface="Calibri"/>
                <a:ea typeface="Calibri"/>
                <a:cs typeface="Calibri"/>
                <a:sym typeface="Calibri"/>
              </a:rPr>
              <a:t>DO NOT show </a:t>
            </a:r>
            <a:r>
              <a:rPr lang="en-US" sz="1200" dirty="0" err="1">
                <a:latin typeface="Calibri"/>
                <a:ea typeface="Calibri"/>
                <a:cs typeface="Calibri"/>
                <a:sym typeface="Calibri"/>
              </a:rPr>
              <a:t>GramItyet</a:t>
            </a:r>
            <a:r>
              <a:rPr lang="en-US" sz="1200" dirty="0">
                <a:latin typeface="Calibri"/>
                <a:ea typeface="Calibri"/>
                <a:cs typeface="Calibri"/>
                <a:sym typeface="Calibri"/>
              </a:rPr>
              <a:t>. Allow them to discuss for a few minutes, then move on to the next slide</a:t>
            </a:r>
            <a:endParaRPr sz="1200" dirty="0">
              <a:latin typeface="Calibri"/>
              <a:ea typeface="Calibri"/>
              <a:cs typeface="Calibri"/>
              <a:sym typeface="Calibri"/>
            </a:endParaRPr>
          </a:p>
          <a:p>
            <a:pPr marL="0" lvl="0" indent="0" algn="l" rtl="0">
              <a:lnSpc>
                <a:spcPct val="100000"/>
              </a:lnSpc>
              <a:spcBef>
                <a:spcPts val="0"/>
              </a:spcBef>
              <a:spcAft>
                <a:spcPts val="0"/>
              </a:spcAft>
              <a:buSzPts val="1400"/>
              <a:buNone/>
            </a:pPr>
            <a:endParaRPr sz="1200" dirty="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2400" b="0" i="0" u="none" strike="noStrike" cap="none">
                <a:solidFill>
                  <a:srgbClr val="000000"/>
                </a:solidFill>
                <a:latin typeface="Georgia"/>
                <a:ea typeface="Georgia"/>
                <a:cs typeface="Georgia"/>
                <a:sym typeface="Georgia"/>
              </a:rPr>
              <a:t>K20 Center. (n.d.). GramIt. Strategies. </a:t>
            </a:r>
            <a:r>
              <a:rPr lang="en-US" sz="2400" b="0" i="0" u="sng" strike="noStrike" cap="none">
                <a:solidFill>
                  <a:srgbClr val="000000"/>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https://learn.k20center.ou.edu/strategy/2554</a:t>
            </a:r>
            <a:endParaRPr sz="1400">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6c106a1942_0_1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6c106a1942_0_1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SzPts val="1400"/>
              <a:buNone/>
            </a:pPr>
            <a:r>
              <a:rPr lang="en-US" sz="1200">
                <a:solidFill>
                  <a:srgbClr val="000000"/>
                </a:solidFill>
                <a:latin typeface="Calibri"/>
                <a:ea typeface="Calibri"/>
                <a:cs typeface="Calibri"/>
                <a:sym typeface="Calibri"/>
              </a:rPr>
              <a:t>Allow the participants time to complete their LEARN Strategy Reflection on the Instructional Strategy Notes handout.</a:t>
            </a: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SzPts val="1400"/>
              <a:buNone/>
            </a:pPr>
            <a:endParaRPr sz="1200">
              <a:latin typeface="Calibri"/>
              <a:ea typeface="Calibri"/>
              <a:cs typeface="Calibri"/>
              <a:sym typeface="Calibri"/>
            </a:endParaRPr>
          </a:p>
        </p:txBody>
      </p:sp>
      <p:sp>
        <p:nvSpPr>
          <p:cNvPr id="232" name="Google Shape;232;g6c106a1942_0_1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bf5d682b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0" name="Google Shape;240;g6bf5d682b0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latin typeface="Calibri"/>
                <a:ea typeface="Calibri"/>
                <a:cs typeface="Calibri"/>
                <a:sym typeface="Calibri"/>
              </a:rPr>
              <a:t>Remind participants that these are the critical elements for literacy and are higher order thinking skills.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6c705f674b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6c705f674b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***This slide </a:t>
            </a:r>
            <a:r>
              <a:rPr lang="en-US" b="1">
                <a:solidFill>
                  <a:srgbClr val="FF0000"/>
                </a:solidFill>
              </a:rPr>
              <a:t>MUST be edited </a:t>
            </a:r>
            <a:r>
              <a:rPr lang="en-US" b="1"/>
              <a:t>with the correct TREK web address.*** </a:t>
            </a:r>
            <a:endParaRPr/>
          </a:p>
          <a:p>
            <a:pPr marL="0" lvl="0" indent="0" algn="l" rtl="0">
              <a:lnSpc>
                <a:spcPct val="100000"/>
              </a:lnSpc>
              <a:spcBef>
                <a:spcPts val="0"/>
              </a:spcBef>
              <a:spcAft>
                <a:spcPts val="0"/>
              </a:spcAft>
              <a:buSzPts val="1400"/>
              <a:buNone/>
            </a:pPr>
            <a:r>
              <a:rPr lang="en-US" b="1"/>
              <a:t>Click on the link in the orange box to edit the numbers at the end and the QR code. </a:t>
            </a:r>
            <a:endParaRPr/>
          </a:p>
        </p:txBody>
      </p:sp>
      <p:sp>
        <p:nvSpPr>
          <p:cNvPr id="247" name="Google Shape;247;g6c705f674b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6c106a1942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6c106a1942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Have participants complete the Rapid Feedback on TREK.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1" name="Google Shape;261;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2400"/>
              <a:buFont typeface="Georgia"/>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8fc6b6ab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 name="Google Shape;104;g78fc6b6ab2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0c352956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0" name="Google Shape;110;g70c3529567_1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latin typeface="Calibri"/>
                <a:ea typeface="Calibri"/>
                <a:cs typeface="Calibri"/>
                <a:sym typeface="Calibri"/>
              </a:rPr>
              <a:t>Ask participants to think critically about their discipline and determine which literacy element--reading, listening, speaking, or writing-- is very important in their classroom.  Ask participants to think about something that students need to do in their content that pertains to one of these elements.  You may need to give an example.  For example in Social Studies, students will read primary historical documents so students may need some reading strategies to understand what they are reading.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2400" b="0" i="0" u="none" strike="noStrike" cap="none">
                <a:solidFill>
                  <a:srgbClr val="000000"/>
                </a:solidFill>
                <a:latin typeface="Georgia"/>
                <a:ea typeface="Georgia"/>
                <a:cs typeface="Georgia"/>
                <a:sym typeface="Georgia"/>
              </a:rPr>
              <a:t>K20 Center. (n.d.). Sticky bars. Strategies. </a:t>
            </a:r>
            <a:r>
              <a:rPr lang="en-US" sz="2400" b="0" i="0" u="sng" strike="noStrike" cap="none">
                <a:solidFill>
                  <a:srgbClr val="000000"/>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https://learn.k20center.ou.edu/strategy/129</a:t>
            </a:r>
            <a:r>
              <a:rPr lang="en-US" sz="2400" b="0" i="0" u="none" strike="noStrike" cap="none">
                <a:solidFill>
                  <a:srgbClr val="000000"/>
                </a:solidFill>
                <a:latin typeface="Georgia"/>
                <a:ea typeface="Georgia"/>
                <a:cs typeface="Georgia"/>
                <a:sym typeface="Georgia"/>
              </a:rPr>
              <a:t> </a:t>
            </a:r>
            <a:endParaRPr sz="120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8" name="Google Shape;118;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latin typeface="Calibri"/>
                <a:ea typeface="Calibri"/>
                <a:cs typeface="Calibri"/>
                <a:sym typeface="Calibri"/>
              </a:rPr>
              <a:t>Pass out the 3-2-1 Handout and explain the directions.  Participants are to jot down literacy approaches that they observe.</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2400" b="0" i="0" u="none" strike="noStrike" cap="none">
                <a:solidFill>
                  <a:srgbClr val="000000"/>
                </a:solidFill>
                <a:latin typeface="Georgia"/>
                <a:ea typeface="Georgia"/>
                <a:cs typeface="Georgia"/>
                <a:sym typeface="Georgia"/>
              </a:rPr>
              <a:t>K20 Center. (n.d.). 3-2-1. Strategies. </a:t>
            </a:r>
            <a:r>
              <a:rPr lang="en-US" sz="2400" b="0" i="0" u="sng" strike="noStrike" cap="none">
                <a:solidFill>
                  <a:srgbClr val="000000"/>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https://learn.k20center.ou.edu/strategy/117</a:t>
            </a:r>
            <a:endParaRPr sz="120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5" name="Google Shape;125;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latin typeface="Calibri"/>
                <a:ea typeface="Calibri"/>
                <a:cs typeface="Calibri"/>
                <a:sym typeface="Calibri"/>
              </a:rPr>
              <a:t>Note: To save space, videos are not embedded. Video is linked in both the image and the title above the image. You will need an Internet connection to play this video.  This physics teacher employs the following literacy skills:  students read a journal article from the discipline, students working in partners to identify unfamiliar vocabulary, scanning the information, discussing the information with a partner, and determining how the journal article relates to their topic and implementation of building bridges.  The teacher also introduces primary source text.</a:t>
            </a:r>
            <a:endParaRPr sz="1400">
              <a:latin typeface="Calibri"/>
              <a:ea typeface="Calibri"/>
              <a:cs typeface="Calibri"/>
              <a:sym typeface="Calibri"/>
            </a:endParaRPr>
          </a:p>
          <a:p>
            <a:pPr marL="0" lvl="0" indent="0" algn="l" rtl="0">
              <a:lnSpc>
                <a:spcPct val="100000"/>
              </a:lnSpc>
              <a:spcBef>
                <a:spcPts val="0"/>
              </a:spcBef>
              <a:spcAft>
                <a:spcPts val="0"/>
              </a:spcAft>
              <a:buSzPts val="1400"/>
              <a:buNone/>
            </a:pPr>
            <a:endParaRPr sz="14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0c3529567_1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1" name="Google Shape;131;g70c3529567_1_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latin typeface="Calibri"/>
                <a:ea typeface="Calibri"/>
                <a:cs typeface="Calibri"/>
                <a:sym typeface="Calibri"/>
              </a:rPr>
              <a:t>This science teacher uses the literacy skills of summarizing and paraphrasing.  She teaches these skills through  think-alouds and modeling.  Students are allowed to work as partners using these skills. </a:t>
            </a:r>
            <a:endParaRPr sz="1400">
              <a:latin typeface="Calibri"/>
              <a:ea typeface="Calibri"/>
              <a:cs typeface="Calibri"/>
              <a:sym typeface="Calibri"/>
            </a:endParaRPr>
          </a:p>
          <a:p>
            <a:pPr marL="0" lvl="0" indent="0" algn="l" rtl="0">
              <a:lnSpc>
                <a:spcPct val="100000"/>
              </a:lnSpc>
              <a:spcBef>
                <a:spcPts val="0"/>
              </a:spcBef>
              <a:spcAft>
                <a:spcPts val="0"/>
              </a:spcAft>
              <a:buSzPts val="1400"/>
              <a:buNone/>
            </a:pPr>
            <a:endParaRPr sz="14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a:latin typeface="Calibri"/>
                <a:ea typeface="Calibri"/>
                <a:cs typeface="Calibri"/>
                <a:sym typeface="Calibri"/>
              </a:rPr>
              <a:t>Video is 7:49. </a:t>
            </a:r>
            <a:endParaRPr sz="1400">
              <a:latin typeface="Calibri"/>
              <a:ea typeface="Calibri"/>
              <a:cs typeface="Calibri"/>
              <a:sym typeface="Calibri"/>
            </a:endParaRPr>
          </a:p>
          <a:p>
            <a:pPr marL="0" lvl="0" indent="0" algn="l" rtl="0">
              <a:lnSpc>
                <a:spcPct val="100000"/>
              </a:lnSpc>
              <a:spcBef>
                <a:spcPts val="0"/>
              </a:spcBef>
              <a:spcAft>
                <a:spcPts val="0"/>
              </a:spcAft>
              <a:buSzPts val="1400"/>
              <a:buNone/>
            </a:pPr>
            <a:endParaRPr sz="140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0c3529567_1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g70c3529567_1_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latin typeface="Calibri"/>
                <a:ea typeface="Calibri"/>
                <a:cs typeface="Calibri"/>
                <a:sym typeface="Calibri"/>
              </a:rPr>
              <a:t>Students begin a conversation with their groups and take notes.  Then two people from each group rotate and share information with the next group.  This uses the literacy skills of speaking and listening with content-specific text.  Students are also involved in writing through making notes from what they hear.</a:t>
            </a:r>
            <a:endParaRPr sz="140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0c3529567_1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3" name="Google Shape;143;g70c3529567_1_4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latin typeface="Calibri"/>
                <a:ea typeface="Calibri"/>
                <a:cs typeface="Calibri"/>
                <a:sym typeface="Calibri"/>
              </a:rPr>
              <a:t>This teacher uses a variety of sentence frames like Claim, Evidence, and Reasoning to have students write about math experiences.  She places students in pairs to talk about what they wrote, uses a word bank wall for critical math words, and has students use dictionaries as a reference for understanding.  Students speak and discuss before they write.</a:t>
            </a:r>
            <a:endParaRPr sz="1400">
              <a:latin typeface="Calibri"/>
              <a:ea typeface="Calibri"/>
              <a:cs typeface="Calibri"/>
              <a:sym typeface="Calibri"/>
            </a:endParaRPr>
          </a:p>
          <a:p>
            <a:pPr marL="0" lvl="0" indent="0" algn="l" rtl="0">
              <a:lnSpc>
                <a:spcPct val="100000"/>
              </a:lnSpc>
              <a:spcBef>
                <a:spcPts val="0"/>
              </a:spcBef>
              <a:spcAft>
                <a:spcPts val="0"/>
              </a:spcAft>
              <a:buSzPts val="1400"/>
              <a:buNone/>
            </a:pPr>
            <a:endParaRPr sz="14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a:latin typeface="Calibri"/>
                <a:ea typeface="Calibri"/>
                <a:cs typeface="Calibri"/>
                <a:sym typeface="Calibri"/>
              </a:rPr>
              <a:t>Video is 1:35.</a:t>
            </a:r>
            <a:endParaRPr sz="1400">
              <a:latin typeface="Calibri"/>
              <a:ea typeface="Calibri"/>
              <a:cs typeface="Calibri"/>
              <a:sym typeface="Calibri"/>
            </a:endParaRPr>
          </a:p>
          <a:p>
            <a:pPr marL="0" lvl="0" indent="0" algn="l" rtl="0">
              <a:lnSpc>
                <a:spcPct val="100000"/>
              </a:lnSpc>
              <a:spcBef>
                <a:spcPts val="0"/>
              </a:spcBef>
              <a:spcAft>
                <a:spcPts val="0"/>
              </a:spcAft>
              <a:buSzPts val="1400"/>
              <a:buNone/>
            </a:pPr>
            <a:endParaRPr sz="1400">
              <a:latin typeface="Calibri"/>
              <a:ea typeface="Calibri"/>
              <a:cs typeface="Calibri"/>
              <a:sym typeface="Calibri"/>
            </a:endParaRPr>
          </a:p>
          <a:p>
            <a:pPr marL="0" lvl="0" indent="0" algn="l" rtl="0">
              <a:lnSpc>
                <a:spcPct val="100000"/>
              </a:lnSpc>
              <a:spcBef>
                <a:spcPts val="0"/>
              </a:spcBef>
              <a:spcAft>
                <a:spcPts val="0"/>
              </a:spcAft>
              <a:buSzPts val="1400"/>
              <a:buNone/>
            </a:pPr>
            <a:r>
              <a:rPr lang="en-US"/>
              <a:t>Sarah - move on at 10:00</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8"/>
        <p:cNvGrpSpPr/>
        <p:nvPr/>
      </p:nvGrpSpPr>
      <p:grpSpPr>
        <a:xfrm>
          <a:off x="0" y="0"/>
          <a:ext cx="0" cy="0"/>
          <a:chOff x="0" y="0"/>
          <a:chExt cx="0" cy="0"/>
        </a:xfrm>
      </p:grpSpPr>
      <p:sp>
        <p:nvSpPr>
          <p:cNvPr id="9" name="Google Shape;9;g5e0041d4e6_0_143"/>
          <p:cNvSpPr txBox="1">
            <a:spLocks noGrp="1"/>
          </p:cNvSpPr>
          <p:nvPr>
            <p:ph type="ctrTitle"/>
          </p:nvPr>
        </p:nvSpPr>
        <p:spPr>
          <a:xfrm>
            <a:off x="758613" y="1950720"/>
            <a:ext cx="11166600" cy="2601000"/>
          </a:xfrm>
          <a:prstGeom prst="rect">
            <a:avLst/>
          </a:prstGeom>
          <a:noFill/>
          <a:ln>
            <a:noFill/>
          </a:ln>
        </p:spPr>
        <p:txBody>
          <a:bodyPr spcFirstLastPara="1" wrap="square" lIns="0" tIns="0" rIns="28875" bIns="0" anchor="b" anchorCtr="0">
            <a:noAutofit/>
          </a:bodyPr>
          <a:lstStyle>
            <a:lvl1pPr lvl="0" algn="l">
              <a:lnSpc>
                <a:spcPct val="100000"/>
              </a:lnSpc>
              <a:spcBef>
                <a:spcPts val="0"/>
              </a:spcBef>
              <a:spcAft>
                <a:spcPts val="0"/>
              </a:spcAft>
              <a:buClr>
                <a:schemeClr val="lt1"/>
              </a:buClr>
              <a:buSzPts val="7900"/>
              <a:buFont typeface="Calibri"/>
              <a:buNone/>
              <a:defRPr sz="7900" b="0">
                <a:solidFill>
                  <a:schemeClr val="lt1"/>
                </a:solidFill>
                <a:latin typeface="Calibri"/>
                <a:ea typeface="Calibri"/>
                <a:cs typeface="Calibri"/>
                <a:sym typeface="Calibri"/>
              </a:defRPr>
            </a:lvl1pPr>
            <a:lvl2pPr lvl="1" algn="l">
              <a:lnSpc>
                <a:spcPct val="100000"/>
              </a:lnSpc>
              <a:spcBef>
                <a:spcPts val="0"/>
              </a:spcBef>
              <a:spcAft>
                <a:spcPts val="0"/>
              </a:spcAft>
              <a:buSzPts val="2200"/>
              <a:buNone/>
              <a:defRPr/>
            </a:lvl2pPr>
            <a:lvl3pPr lvl="2" algn="l">
              <a:lnSpc>
                <a:spcPct val="100000"/>
              </a:lnSpc>
              <a:spcBef>
                <a:spcPts val="0"/>
              </a:spcBef>
              <a:spcAft>
                <a:spcPts val="0"/>
              </a:spcAft>
              <a:buSzPts val="2200"/>
              <a:buNone/>
              <a:defRPr/>
            </a:lvl3pPr>
            <a:lvl4pPr lvl="3" algn="l">
              <a:lnSpc>
                <a:spcPct val="100000"/>
              </a:lnSpc>
              <a:spcBef>
                <a:spcPts val="0"/>
              </a:spcBef>
              <a:spcAft>
                <a:spcPts val="0"/>
              </a:spcAft>
              <a:buSzPts val="2200"/>
              <a:buNone/>
              <a:defRPr/>
            </a:lvl4pPr>
            <a:lvl5pPr lvl="4" algn="l">
              <a:lnSpc>
                <a:spcPct val="100000"/>
              </a:lnSpc>
              <a:spcBef>
                <a:spcPts val="0"/>
              </a:spcBef>
              <a:spcAft>
                <a:spcPts val="0"/>
              </a:spcAft>
              <a:buSzPts val="2200"/>
              <a:buNone/>
              <a:defRPr/>
            </a:lvl5pPr>
            <a:lvl6pPr lvl="5" algn="l">
              <a:lnSpc>
                <a:spcPct val="100000"/>
              </a:lnSpc>
              <a:spcBef>
                <a:spcPts val="0"/>
              </a:spcBef>
              <a:spcAft>
                <a:spcPts val="0"/>
              </a:spcAft>
              <a:buSzPts val="2200"/>
              <a:buNone/>
              <a:defRPr/>
            </a:lvl6pPr>
            <a:lvl7pPr lvl="6" algn="l">
              <a:lnSpc>
                <a:spcPct val="100000"/>
              </a:lnSpc>
              <a:spcBef>
                <a:spcPts val="0"/>
              </a:spcBef>
              <a:spcAft>
                <a:spcPts val="0"/>
              </a:spcAft>
              <a:buSzPts val="2200"/>
              <a:buNone/>
              <a:defRPr/>
            </a:lvl7pPr>
            <a:lvl8pPr lvl="7" algn="l">
              <a:lnSpc>
                <a:spcPct val="100000"/>
              </a:lnSpc>
              <a:spcBef>
                <a:spcPts val="0"/>
              </a:spcBef>
              <a:spcAft>
                <a:spcPts val="0"/>
              </a:spcAft>
              <a:buSzPts val="2200"/>
              <a:buNone/>
              <a:defRPr/>
            </a:lvl8pPr>
            <a:lvl9pPr lvl="8" algn="l">
              <a:lnSpc>
                <a:spcPct val="100000"/>
              </a:lnSpc>
              <a:spcBef>
                <a:spcPts val="0"/>
              </a:spcBef>
              <a:spcAft>
                <a:spcPts val="0"/>
              </a:spcAft>
              <a:buSzPts val="2200"/>
              <a:buNone/>
              <a:defRPr/>
            </a:lvl9pPr>
          </a:lstStyle>
          <a:p>
            <a:endParaRPr/>
          </a:p>
        </p:txBody>
      </p:sp>
      <p:sp>
        <p:nvSpPr>
          <p:cNvPr id="10" name="Google Shape;10;g5e0041d4e6_0_143"/>
          <p:cNvSpPr txBox="1">
            <a:spLocks noGrp="1"/>
          </p:cNvSpPr>
          <p:nvPr>
            <p:ph type="subTitle" idx="1"/>
          </p:nvPr>
        </p:nvSpPr>
        <p:spPr>
          <a:xfrm>
            <a:off x="758613" y="4591696"/>
            <a:ext cx="11171100" cy="2492400"/>
          </a:xfrm>
          <a:prstGeom prst="rect">
            <a:avLst/>
          </a:prstGeom>
          <a:noFill/>
          <a:ln>
            <a:noFill/>
          </a:ln>
        </p:spPr>
        <p:txBody>
          <a:bodyPr spcFirstLastPara="1" wrap="square" lIns="0" tIns="72225" rIns="28875" bIns="72225" anchor="t" anchorCtr="0">
            <a:noAutofit/>
          </a:bodyPr>
          <a:lstStyle>
            <a:lvl1pPr marR="50800" lvl="0" algn="l">
              <a:lnSpc>
                <a:spcPct val="100000"/>
              </a:lnSpc>
              <a:spcBef>
                <a:spcPts val="800"/>
              </a:spcBef>
              <a:spcAft>
                <a:spcPts val="0"/>
              </a:spcAft>
              <a:buSzPts val="4100"/>
              <a:buNone/>
              <a:defRPr sz="4100">
                <a:solidFill>
                  <a:schemeClr val="lt1"/>
                </a:solidFill>
                <a:latin typeface="Calibri"/>
                <a:ea typeface="Calibri"/>
                <a:cs typeface="Calibri"/>
                <a:sym typeface="Calibri"/>
              </a:defRPr>
            </a:lvl1pPr>
            <a:lvl2pPr lvl="1" algn="ctr">
              <a:lnSpc>
                <a:spcPct val="100000"/>
              </a:lnSpc>
              <a:spcBef>
                <a:spcPts val="600"/>
              </a:spcBef>
              <a:spcAft>
                <a:spcPts val="0"/>
              </a:spcAft>
              <a:buSzPts val="2400"/>
              <a:buNone/>
              <a:defRPr/>
            </a:lvl2pPr>
            <a:lvl3pPr lvl="2" algn="ctr">
              <a:lnSpc>
                <a:spcPct val="100000"/>
              </a:lnSpc>
              <a:spcBef>
                <a:spcPts val="600"/>
              </a:spcBef>
              <a:spcAft>
                <a:spcPts val="0"/>
              </a:spcAft>
              <a:buSzPts val="2000"/>
              <a:buNone/>
              <a:defRPr/>
            </a:lvl3pPr>
            <a:lvl4pPr lvl="3" algn="ctr">
              <a:lnSpc>
                <a:spcPct val="100000"/>
              </a:lnSpc>
              <a:spcBef>
                <a:spcPts val="600"/>
              </a:spcBef>
              <a:spcAft>
                <a:spcPts val="0"/>
              </a:spcAft>
              <a:buSzPts val="1800"/>
              <a:buNone/>
              <a:defRPr/>
            </a:lvl4pPr>
            <a:lvl5pPr lvl="4" algn="ctr">
              <a:lnSpc>
                <a:spcPct val="100000"/>
              </a:lnSpc>
              <a:spcBef>
                <a:spcPts val="600"/>
              </a:spcBef>
              <a:spcAft>
                <a:spcPts val="0"/>
              </a:spcAft>
              <a:buSzPts val="1800"/>
              <a:buNone/>
              <a:defRPr/>
            </a:lvl5pPr>
            <a:lvl6pPr lvl="5" algn="ctr">
              <a:lnSpc>
                <a:spcPct val="100000"/>
              </a:lnSpc>
              <a:spcBef>
                <a:spcPts val="600"/>
              </a:spcBef>
              <a:spcAft>
                <a:spcPts val="0"/>
              </a:spcAft>
              <a:buSzPts val="2300"/>
              <a:buNone/>
              <a:defRPr/>
            </a:lvl6pPr>
            <a:lvl7pPr lvl="6" algn="ctr">
              <a:lnSpc>
                <a:spcPct val="100000"/>
              </a:lnSpc>
              <a:spcBef>
                <a:spcPts val="600"/>
              </a:spcBef>
              <a:spcAft>
                <a:spcPts val="0"/>
              </a:spcAft>
              <a:buSzPts val="2300"/>
              <a:buNone/>
              <a:defRPr/>
            </a:lvl7pPr>
            <a:lvl8pPr lvl="7" algn="ctr">
              <a:lnSpc>
                <a:spcPct val="100000"/>
              </a:lnSpc>
              <a:spcBef>
                <a:spcPts val="600"/>
              </a:spcBef>
              <a:spcAft>
                <a:spcPts val="0"/>
              </a:spcAft>
              <a:buSzPts val="2800"/>
              <a:buNone/>
              <a:defRPr/>
            </a:lvl8pPr>
            <a:lvl9pPr lvl="8" algn="ctr">
              <a:lnSpc>
                <a:spcPct val="100000"/>
              </a:lnSpc>
              <a:spcBef>
                <a:spcPts val="600"/>
              </a:spcBef>
              <a:spcAft>
                <a:spcPts val="0"/>
              </a:spcAft>
              <a:buSzPts val="2800"/>
              <a:buNone/>
              <a:defRPr/>
            </a:lvl9pPr>
          </a:lstStyle>
          <a:p>
            <a:endParaRPr/>
          </a:p>
        </p:txBody>
      </p:sp>
      <p:pic>
        <p:nvPicPr>
          <p:cNvPr id="11" name="Google Shape;11;g5e0041d4e6_0_143"/>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g5e0041d4e6_0_161"/>
          <p:cNvSpPr txBox="1">
            <a:spLocks noGrp="1"/>
          </p:cNvSpPr>
          <p:nvPr>
            <p:ph type="title"/>
          </p:nvPr>
        </p:nvSpPr>
        <p:spPr>
          <a:xfrm>
            <a:off x="650240" y="1001370"/>
            <a:ext cx="11704200" cy="1626000"/>
          </a:xfrm>
          <a:prstGeom prst="rect">
            <a:avLst/>
          </a:prstGeom>
          <a:noFill/>
          <a:ln>
            <a:noFill/>
          </a:ln>
        </p:spPr>
        <p:txBody>
          <a:bodyPr spcFirstLastPara="1" wrap="square" lIns="0" tIns="72225" rIns="0" bIns="0" anchor="b" anchorCtr="0">
            <a:noAutofit/>
          </a:bodyPr>
          <a:lstStyle>
            <a:lvl1pPr lvl="0" algn="l">
              <a:lnSpc>
                <a:spcPct val="100000"/>
              </a:lnSpc>
              <a:spcBef>
                <a:spcPts val="0"/>
              </a:spcBef>
              <a:spcAft>
                <a:spcPts val="0"/>
              </a:spcAft>
              <a:buClr>
                <a:schemeClr val="accent4"/>
              </a:buClr>
              <a:buSzPts val="5700"/>
              <a:buFont typeface="Calibri"/>
              <a:buNone/>
              <a:defRPr/>
            </a:lvl1pPr>
            <a:lvl2pPr lvl="1" algn="l">
              <a:lnSpc>
                <a:spcPct val="100000"/>
              </a:lnSpc>
              <a:spcBef>
                <a:spcPts val="0"/>
              </a:spcBef>
              <a:spcAft>
                <a:spcPts val="0"/>
              </a:spcAft>
              <a:buSzPts val="2200"/>
              <a:buNone/>
              <a:defRPr/>
            </a:lvl2pPr>
            <a:lvl3pPr lvl="2" algn="l">
              <a:lnSpc>
                <a:spcPct val="100000"/>
              </a:lnSpc>
              <a:spcBef>
                <a:spcPts val="0"/>
              </a:spcBef>
              <a:spcAft>
                <a:spcPts val="0"/>
              </a:spcAft>
              <a:buSzPts val="2200"/>
              <a:buNone/>
              <a:defRPr/>
            </a:lvl3pPr>
            <a:lvl4pPr lvl="3" algn="l">
              <a:lnSpc>
                <a:spcPct val="100000"/>
              </a:lnSpc>
              <a:spcBef>
                <a:spcPts val="0"/>
              </a:spcBef>
              <a:spcAft>
                <a:spcPts val="0"/>
              </a:spcAft>
              <a:buSzPts val="2200"/>
              <a:buNone/>
              <a:defRPr/>
            </a:lvl4pPr>
            <a:lvl5pPr lvl="4" algn="l">
              <a:lnSpc>
                <a:spcPct val="100000"/>
              </a:lnSpc>
              <a:spcBef>
                <a:spcPts val="0"/>
              </a:spcBef>
              <a:spcAft>
                <a:spcPts val="0"/>
              </a:spcAft>
              <a:buSzPts val="2200"/>
              <a:buNone/>
              <a:defRPr/>
            </a:lvl5pPr>
            <a:lvl6pPr lvl="5" algn="l">
              <a:lnSpc>
                <a:spcPct val="100000"/>
              </a:lnSpc>
              <a:spcBef>
                <a:spcPts val="0"/>
              </a:spcBef>
              <a:spcAft>
                <a:spcPts val="0"/>
              </a:spcAft>
              <a:buSzPts val="2200"/>
              <a:buNone/>
              <a:defRPr/>
            </a:lvl6pPr>
            <a:lvl7pPr lvl="6" algn="l">
              <a:lnSpc>
                <a:spcPct val="100000"/>
              </a:lnSpc>
              <a:spcBef>
                <a:spcPts val="0"/>
              </a:spcBef>
              <a:spcAft>
                <a:spcPts val="0"/>
              </a:spcAft>
              <a:buSzPts val="2200"/>
              <a:buNone/>
              <a:defRPr/>
            </a:lvl7pPr>
            <a:lvl8pPr lvl="7" algn="l">
              <a:lnSpc>
                <a:spcPct val="100000"/>
              </a:lnSpc>
              <a:spcBef>
                <a:spcPts val="0"/>
              </a:spcBef>
              <a:spcAft>
                <a:spcPts val="0"/>
              </a:spcAft>
              <a:buSzPts val="2200"/>
              <a:buNone/>
              <a:defRPr/>
            </a:lvl8pPr>
            <a:lvl9pPr lvl="8" algn="l">
              <a:lnSpc>
                <a:spcPct val="100000"/>
              </a:lnSpc>
              <a:spcBef>
                <a:spcPts val="0"/>
              </a:spcBef>
              <a:spcAft>
                <a:spcPts val="0"/>
              </a:spcAft>
              <a:buSzPts val="2200"/>
              <a:buNone/>
              <a:defRPr/>
            </a:lvl9pPr>
          </a:lstStyle>
          <a:p>
            <a:endParaRPr/>
          </a:p>
        </p:txBody>
      </p:sp>
      <p:sp>
        <p:nvSpPr>
          <p:cNvPr id="41" name="Google Shape;41;g5e0041d4e6_0_161"/>
          <p:cNvSpPr txBox="1">
            <a:spLocks noGrp="1"/>
          </p:cNvSpPr>
          <p:nvPr>
            <p:ph type="body" idx="1"/>
          </p:nvPr>
        </p:nvSpPr>
        <p:spPr>
          <a:xfrm>
            <a:off x="650240" y="2638575"/>
            <a:ext cx="5745900" cy="937500"/>
          </a:xfrm>
          <a:prstGeom prst="rect">
            <a:avLst/>
          </a:prstGeom>
          <a:noFill/>
          <a:ln>
            <a:noFill/>
          </a:ln>
        </p:spPr>
        <p:txBody>
          <a:bodyPr spcFirstLastPara="1" wrap="square" lIns="72225" tIns="0" rIns="72225" bIns="0" anchor="ctr" anchorCtr="0">
            <a:noAutofit/>
          </a:bodyPr>
          <a:lstStyle>
            <a:lvl1pPr marL="457200" lvl="0" indent="-228600" algn="l">
              <a:lnSpc>
                <a:spcPct val="100000"/>
              </a:lnSpc>
              <a:spcBef>
                <a:spcPts val="800"/>
              </a:spcBef>
              <a:spcAft>
                <a:spcPts val="0"/>
              </a:spcAft>
              <a:buSzPts val="3800"/>
              <a:buNone/>
              <a:defRPr sz="3800" b="1" cap="none">
                <a:solidFill>
                  <a:schemeClr val="dk2"/>
                </a:solidFill>
              </a:defRPr>
            </a:lvl1pPr>
            <a:lvl2pPr marL="914400" lvl="1" indent="-228600" algn="l">
              <a:lnSpc>
                <a:spcPct val="100000"/>
              </a:lnSpc>
              <a:spcBef>
                <a:spcPts val="500"/>
              </a:spcBef>
              <a:spcAft>
                <a:spcPts val="0"/>
              </a:spcAft>
              <a:buSzPts val="2000"/>
              <a:buNone/>
              <a:defRPr sz="2400" b="1"/>
            </a:lvl2pPr>
            <a:lvl3pPr marL="1371600" lvl="2" indent="-228600" algn="l">
              <a:lnSpc>
                <a:spcPct val="100000"/>
              </a:lnSpc>
              <a:spcBef>
                <a:spcPts val="400"/>
              </a:spcBef>
              <a:spcAft>
                <a:spcPts val="0"/>
              </a:spcAft>
              <a:buSzPts val="1500"/>
              <a:buNone/>
              <a:defRPr sz="2100" b="1"/>
            </a:lvl3pPr>
            <a:lvl4pPr marL="1828800" lvl="3" indent="-228600" algn="l">
              <a:lnSpc>
                <a:spcPct val="100000"/>
              </a:lnSpc>
              <a:spcBef>
                <a:spcPts val="400"/>
              </a:spcBef>
              <a:spcAft>
                <a:spcPts val="0"/>
              </a:spcAft>
              <a:buSzPts val="1200"/>
              <a:buNone/>
              <a:defRPr sz="1900" b="1"/>
            </a:lvl4pPr>
            <a:lvl5pPr marL="2286000" lvl="4" indent="-228600" algn="l">
              <a:lnSpc>
                <a:spcPct val="100000"/>
              </a:lnSpc>
              <a:spcBef>
                <a:spcPts val="400"/>
              </a:spcBef>
              <a:spcAft>
                <a:spcPts val="0"/>
              </a:spcAft>
              <a:buSzPts val="1200"/>
              <a:buNone/>
              <a:defRPr sz="1900" b="1"/>
            </a:lvl5pPr>
            <a:lvl6pPr marL="2743200" lvl="5" indent="-374650" algn="l">
              <a:lnSpc>
                <a:spcPct val="100000"/>
              </a:lnSpc>
              <a:spcBef>
                <a:spcPts val="600"/>
              </a:spcBef>
              <a:spcAft>
                <a:spcPts val="0"/>
              </a:spcAft>
              <a:buSzPts val="2300"/>
              <a:buChar char="●"/>
              <a:defRPr/>
            </a:lvl6pPr>
            <a:lvl7pPr marL="3200400" lvl="6" indent="-374650" algn="l">
              <a:lnSpc>
                <a:spcPct val="100000"/>
              </a:lnSpc>
              <a:spcBef>
                <a:spcPts val="600"/>
              </a:spcBef>
              <a:spcAft>
                <a:spcPts val="0"/>
              </a:spcAft>
              <a:buSzPts val="2300"/>
              <a:buChar char="●"/>
              <a:defRPr/>
            </a:lvl7pPr>
            <a:lvl8pPr marL="3657600" lvl="7" indent="-406400" algn="l">
              <a:lnSpc>
                <a:spcPct val="100000"/>
              </a:lnSpc>
              <a:spcBef>
                <a:spcPts val="600"/>
              </a:spcBef>
              <a:spcAft>
                <a:spcPts val="0"/>
              </a:spcAft>
              <a:buSzPts val="2800"/>
              <a:buChar char="•"/>
              <a:defRPr/>
            </a:lvl8pPr>
            <a:lvl9pPr marL="4114800" lvl="8" indent="-406400" algn="l">
              <a:lnSpc>
                <a:spcPct val="100000"/>
              </a:lnSpc>
              <a:spcBef>
                <a:spcPts val="600"/>
              </a:spcBef>
              <a:spcAft>
                <a:spcPts val="0"/>
              </a:spcAft>
              <a:buSzPts val="2800"/>
              <a:buChar char="•"/>
              <a:defRPr/>
            </a:lvl9pPr>
          </a:lstStyle>
          <a:p>
            <a:endParaRPr/>
          </a:p>
        </p:txBody>
      </p:sp>
      <p:sp>
        <p:nvSpPr>
          <p:cNvPr id="42" name="Google Shape;42;g5e0041d4e6_0_161"/>
          <p:cNvSpPr txBox="1">
            <a:spLocks noGrp="1"/>
          </p:cNvSpPr>
          <p:nvPr>
            <p:ph type="body" idx="2"/>
          </p:nvPr>
        </p:nvSpPr>
        <p:spPr>
          <a:xfrm>
            <a:off x="6606261" y="2644992"/>
            <a:ext cx="5748600" cy="931200"/>
          </a:xfrm>
          <a:prstGeom prst="rect">
            <a:avLst/>
          </a:prstGeom>
          <a:noFill/>
          <a:ln>
            <a:noFill/>
          </a:ln>
        </p:spPr>
        <p:txBody>
          <a:bodyPr spcFirstLastPara="1" wrap="square" lIns="72225" tIns="0" rIns="72225" bIns="0" anchor="ctr" anchorCtr="0">
            <a:noAutofit/>
          </a:bodyPr>
          <a:lstStyle>
            <a:lvl1pPr marL="457200" lvl="0" indent="-228600" algn="l">
              <a:lnSpc>
                <a:spcPct val="100000"/>
              </a:lnSpc>
              <a:spcBef>
                <a:spcPts val="800"/>
              </a:spcBef>
              <a:spcAft>
                <a:spcPts val="0"/>
              </a:spcAft>
              <a:buSzPts val="3800"/>
              <a:buNone/>
              <a:defRPr sz="3800" b="1" cap="none">
                <a:solidFill>
                  <a:schemeClr val="dk2"/>
                </a:solidFill>
              </a:defRPr>
            </a:lvl1pPr>
            <a:lvl2pPr marL="914400" lvl="1" indent="-228600" algn="l">
              <a:lnSpc>
                <a:spcPct val="100000"/>
              </a:lnSpc>
              <a:spcBef>
                <a:spcPts val="500"/>
              </a:spcBef>
              <a:spcAft>
                <a:spcPts val="0"/>
              </a:spcAft>
              <a:buSzPts val="2000"/>
              <a:buNone/>
              <a:defRPr sz="2400" b="1"/>
            </a:lvl2pPr>
            <a:lvl3pPr marL="1371600" lvl="2" indent="-228600" algn="l">
              <a:lnSpc>
                <a:spcPct val="100000"/>
              </a:lnSpc>
              <a:spcBef>
                <a:spcPts val="400"/>
              </a:spcBef>
              <a:spcAft>
                <a:spcPts val="0"/>
              </a:spcAft>
              <a:buSzPts val="1500"/>
              <a:buNone/>
              <a:defRPr sz="2100" b="1"/>
            </a:lvl3pPr>
            <a:lvl4pPr marL="1828800" lvl="3" indent="-228600" algn="l">
              <a:lnSpc>
                <a:spcPct val="100000"/>
              </a:lnSpc>
              <a:spcBef>
                <a:spcPts val="400"/>
              </a:spcBef>
              <a:spcAft>
                <a:spcPts val="0"/>
              </a:spcAft>
              <a:buSzPts val="1200"/>
              <a:buNone/>
              <a:defRPr sz="1900" b="1"/>
            </a:lvl4pPr>
            <a:lvl5pPr marL="2286000" lvl="4" indent="-228600" algn="l">
              <a:lnSpc>
                <a:spcPct val="100000"/>
              </a:lnSpc>
              <a:spcBef>
                <a:spcPts val="400"/>
              </a:spcBef>
              <a:spcAft>
                <a:spcPts val="0"/>
              </a:spcAft>
              <a:buSzPts val="1200"/>
              <a:buNone/>
              <a:defRPr sz="1900" b="1"/>
            </a:lvl5pPr>
            <a:lvl6pPr marL="2743200" lvl="5" indent="-374650" algn="l">
              <a:lnSpc>
                <a:spcPct val="100000"/>
              </a:lnSpc>
              <a:spcBef>
                <a:spcPts val="600"/>
              </a:spcBef>
              <a:spcAft>
                <a:spcPts val="0"/>
              </a:spcAft>
              <a:buSzPts val="2300"/>
              <a:buChar char="●"/>
              <a:defRPr/>
            </a:lvl6pPr>
            <a:lvl7pPr marL="3200400" lvl="6" indent="-374650" algn="l">
              <a:lnSpc>
                <a:spcPct val="100000"/>
              </a:lnSpc>
              <a:spcBef>
                <a:spcPts val="600"/>
              </a:spcBef>
              <a:spcAft>
                <a:spcPts val="0"/>
              </a:spcAft>
              <a:buSzPts val="2300"/>
              <a:buChar char="●"/>
              <a:defRPr/>
            </a:lvl7pPr>
            <a:lvl8pPr marL="3657600" lvl="7" indent="-406400" algn="l">
              <a:lnSpc>
                <a:spcPct val="100000"/>
              </a:lnSpc>
              <a:spcBef>
                <a:spcPts val="600"/>
              </a:spcBef>
              <a:spcAft>
                <a:spcPts val="0"/>
              </a:spcAft>
              <a:buSzPts val="2800"/>
              <a:buChar char="•"/>
              <a:defRPr/>
            </a:lvl8pPr>
            <a:lvl9pPr marL="4114800" lvl="8" indent="-406400" algn="l">
              <a:lnSpc>
                <a:spcPct val="100000"/>
              </a:lnSpc>
              <a:spcBef>
                <a:spcPts val="600"/>
              </a:spcBef>
              <a:spcAft>
                <a:spcPts val="0"/>
              </a:spcAft>
              <a:buSzPts val="2800"/>
              <a:buChar char="•"/>
              <a:defRPr/>
            </a:lvl9pPr>
          </a:lstStyle>
          <a:p>
            <a:endParaRPr/>
          </a:p>
        </p:txBody>
      </p:sp>
      <p:sp>
        <p:nvSpPr>
          <p:cNvPr id="43" name="Google Shape;43;g5e0041d4e6_0_161"/>
          <p:cNvSpPr txBox="1">
            <a:spLocks noGrp="1"/>
          </p:cNvSpPr>
          <p:nvPr>
            <p:ph type="body" idx="3"/>
          </p:nvPr>
        </p:nvSpPr>
        <p:spPr>
          <a:xfrm>
            <a:off x="650240" y="3576320"/>
            <a:ext cx="5745900" cy="5469300"/>
          </a:xfrm>
          <a:prstGeom prst="rect">
            <a:avLst/>
          </a:prstGeom>
          <a:noFill/>
          <a:ln>
            <a:noFill/>
          </a:ln>
        </p:spPr>
        <p:txBody>
          <a:bodyPr spcFirstLastPara="1" wrap="square" lIns="144475" tIns="0" rIns="144475" bIns="72225" anchor="t" anchorCtr="0">
            <a:noAutofit/>
          </a:bodyPr>
          <a:lstStyle>
            <a:lvl1pPr marL="457200" lvl="0" indent="-406400" algn="l">
              <a:lnSpc>
                <a:spcPct val="100000"/>
              </a:lnSpc>
              <a:spcBef>
                <a:spcPts val="600"/>
              </a:spcBef>
              <a:spcAft>
                <a:spcPts val="0"/>
              </a:spcAft>
              <a:buSzPts val="2800"/>
              <a:buChar char="•"/>
              <a:defRPr sz="2800"/>
            </a:lvl1pPr>
            <a:lvl2pPr marL="914400" lvl="1" indent="-355600" algn="l">
              <a:lnSpc>
                <a:spcPct val="100000"/>
              </a:lnSpc>
              <a:spcBef>
                <a:spcPts val="500"/>
              </a:spcBef>
              <a:spcAft>
                <a:spcPts val="0"/>
              </a:spcAft>
              <a:buSzPts val="2000"/>
              <a:buChar char="●"/>
              <a:defRPr sz="2400"/>
            </a:lvl2pPr>
            <a:lvl3pPr marL="1371600" lvl="2" indent="-323850" algn="l">
              <a:lnSpc>
                <a:spcPct val="100000"/>
              </a:lnSpc>
              <a:spcBef>
                <a:spcPts val="400"/>
              </a:spcBef>
              <a:spcAft>
                <a:spcPts val="0"/>
              </a:spcAft>
              <a:buSzPts val="1500"/>
              <a:buChar char="●"/>
              <a:defRPr sz="2100"/>
            </a:lvl3pPr>
            <a:lvl4pPr marL="1828800" lvl="3" indent="-304800" algn="l">
              <a:lnSpc>
                <a:spcPct val="100000"/>
              </a:lnSpc>
              <a:spcBef>
                <a:spcPts val="400"/>
              </a:spcBef>
              <a:spcAft>
                <a:spcPts val="0"/>
              </a:spcAft>
              <a:buSzPts val="1200"/>
              <a:buChar char="●"/>
              <a:defRPr sz="1900"/>
            </a:lvl4pPr>
            <a:lvl5pPr marL="2286000" lvl="4" indent="-304800" algn="l">
              <a:lnSpc>
                <a:spcPct val="100000"/>
              </a:lnSpc>
              <a:spcBef>
                <a:spcPts val="400"/>
              </a:spcBef>
              <a:spcAft>
                <a:spcPts val="0"/>
              </a:spcAft>
              <a:buSzPts val="1200"/>
              <a:buChar char="●"/>
              <a:defRPr sz="1900"/>
            </a:lvl5pPr>
            <a:lvl6pPr marL="2743200" lvl="5" indent="-374650" algn="l">
              <a:lnSpc>
                <a:spcPct val="100000"/>
              </a:lnSpc>
              <a:spcBef>
                <a:spcPts val="600"/>
              </a:spcBef>
              <a:spcAft>
                <a:spcPts val="0"/>
              </a:spcAft>
              <a:buSzPts val="2300"/>
              <a:buChar char="●"/>
              <a:defRPr/>
            </a:lvl6pPr>
            <a:lvl7pPr marL="3200400" lvl="6" indent="-374650" algn="l">
              <a:lnSpc>
                <a:spcPct val="100000"/>
              </a:lnSpc>
              <a:spcBef>
                <a:spcPts val="600"/>
              </a:spcBef>
              <a:spcAft>
                <a:spcPts val="0"/>
              </a:spcAft>
              <a:buSzPts val="2300"/>
              <a:buChar char="●"/>
              <a:defRPr/>
            </a:lvl7pPr>
            <a:lvl8pPr marL="3657600" lvl="7" indent="-406400" algn="l">
              <a:lnSpc>
                <a:spcPct val="100000"/>
              </a:lnSpc>
              <a:spcBef>
                <a:spcPts val="600"/>
              </a:spcBef>
              <a:spcAft>
                <a:spcPts val="0"/>
              </a:spcAft>
              <a:buSzPts val="2800"/>
              <a:buChar char="•"/>
              <a:defRPr/>
            </a:lvl8pPr>
            <a:lvl9pPr marL="4114800" lvl="8" indent="-406400" algn="l">
              <a:lnSpc>
                <a:spcPct val="100000"/>
              </a:lnSpc>
              <a:spcBef>
                <a:spcPts val="600"/>
              </a:spcBef>
              <a:spcAft>
                <a:spcPts val="0"/>
              </a:spcAft>
              <a:buSzPts val="2800"/>
              <a:buChar char="•"/>
              <a:defRPr/>
            </a:lvl9pPr>
          </a:lstStyle>
          <a:p>
            <a:endParaRPr/>
          </a:p>
        </p:txBody>
      </p:sp>
      <p:sp>
        <p:nvSpPr>
          <p:cNvPr id="44" name="Google Shape;44;g5e0041d4e6_0_161"/>
          <p:cNvSpPr txBox="1">
            <a:spLocks noGrp="1"/>
          </p:cNvSpPr>
          <p:nvPr>
            <p:ph type="body" idx="4"/>
          </p:nvPr>
        </p:nvSpPr>
        <p:spPr>
          <a:xfrm>
            <a:off x="6606261" y="3576320"/>
            <a:ext cx="5748600" cy="5469300"/>
          </a:xfrm>
          <a:prstGeom prst="rect">
            <a:avLst/>
          </a:prstGeom>
          <a:noFill/>
          <a:ln>
            <a:noFill/>
          </a:ln>
        </p:spPr>
        <p:txBody>
          <a:bodyPr spcFirstLastPara="1" wrap="square" lIns="144475" tIns="0" rIns="144475" bIns="72225" anchor="t" anchorCtr="0">
            <a:noAutofit/>
          </a:bodyPr>
          <a:lstStyle>
            <a:lvl1pPr marL="457200" lvl="0" indent="-406400" algn="l">
              <a:lnSpc>
                <a:spcPct val="100000"/>
              </a:lnSpc>
              <a:spcBef>
                <a:spcPts val="600"/>
              </a:spcBef>
              <a:spcAft>
                <a:spcPts val="0"/>
              </a:spcAft>
              <a:buSzPts val="2800"/>
              <a:buChar char="•"/>
              <a:defRPr sz="2800"/>
            </a:lvl1pPr>
            <a:lvl2pPr marL="914400" lvl="1" indent="-355600" algn="l">
              <a:lnSpc>
                <a:spcPct val="100000"/>
              </a:lnSpc>
              <a:spcBef>
                <a:spcPts val="500"/>
              </a:spcBef>
              <a:spcAft>
                <a:spcPts val="0"/>
              </a:spcAft>
              <a:buSzPts val="2000"/>
              <a:buChar char="●"/>
              <a:defRPr sz="2400"/>
            </a:lvl2pPr>
            <a:lvl3pPr marL="1371600" lvl="2" indent="-323850" algn="l">
              <a:lnSpc>
                <a:spcPct val="100000"/>
              </a:lnSpc>
              <a:spcBef>
                <a:spcPts val="400"/>
              </a:spcBef>
              <a:spcAft>
                <a:spcPts val="0"/>
              </a:spcAft>
              <a:buSzPts val="1500"/>
              <a:buChar char="●"/>
              <a:defRPr sz="2100"/>
            </a:lvl3pPr>
            <a:lvl4pPr marL="1828800" lvl="3" indent="-304800" algn="l">
              <a:lnSpc>
                <a:spcPct val="100000"/>
              </a:lnSpc>
              <a:spcBef>
                <a:spcPts val="400"/>
              </a:spcBef>
              <a:spcAft>
                <a:spcPts val="0"/>
              </a:spcAft>
              <a:buSzPts val="1200"/>
              <a:buChar char="●"/>
              <a:defRPr sz="1900"/>
            </a:lvl4pPr>
            <a:lvl5pPr marL="2286000" lvl="4" indent="-304800" algn="l">
              <a:lnSpc>
                <a:spcPct val="100000"/>
              </a:lnSpc>
              <a:spcBef>
                <a:spcPts val="400"/>
              </a:spcBef>
              <a:spcAft>
                <a:spcPts val="0"/>
              </a:spcAft>
              <a:buSzPts val="1200"/>
              <a:buChar char="●"/>
              <a:defRPr sz="1900"/>
            </a:lvl5pPr>
            <a:lvl6pPr marL="2743200" lvl="5" indent="-374650" algn="l">
              <a:lnSpc>
                <a:spcPct val="100000"/>
              </a:lnSpc>
              <a:spcBef>
                <a:spcPts val="600"/>
              </a:spcBef>
              <a:spcAft>
                <a:spcPts val="0"/>
              </a:spcAft>
              <a:buSzPts val="2300"/>
              <a:buChar char="●"/>
              <a:defRPr/>
            </a:lvl6pPr>
            <a:lvl7pPr marL="3200400" lvl="6" indent="-374650" algn="l">
              <a:lnSpc>
                <a:spcPct val="100000"/>
              </a:lnSpc>
              <a:spcBef>
                <a:spcPts val="600"/>
              </a:spcBef>
              <a:spcAft>
                <a:spcPts val="0"/>
              </a:spcAft>
              <a:buSzPts val="2300"/>
              <a:buChar char="●"/>
              <a:defRPr/>
            </a:lvl7pPr>
            <a:lvl8pPr marL="3657600" lvl="7" indent="-406400" algn="l">
              <a:lnSpc>
                <a:spcPct val="100000"/>
              </a:lnSpc>
              <a:spcBef>
                <a:spcPts val="600"/>
              </a:spcBef>
              <a:spcAft>
                <a:spcPts val="0"/>
              </a:spcAft>
              <a:buSzPts val="2800"/>
              <a:buChar char="•"/>
              <a:defRPr/>
            </a:lvl8pPr>
            <a:lvl9pPr marL="4114800" lvl="8" indent="-406400" algn="l">
              <a:lnSpc>
                <a:spcPct val="100000"/>
              </a:lnSpc>
              <a:spcBef>
                <a:spcPts val="600"/>
              </a:spcBef>
              <a:spcAft>
                <a:spcPts val="0"/>
              </a:spcAft>
              <a:buSzPts val="2800"/>
              <a:buChar char="•"/>
              <a:defRPr/>
            </a:lvl9pPr>
          </a:lstStyle>
          <a:p>
            <a:endParaRPr/>
          </a:p>
        </p:txBody>
      </p:sp>
      <p:pic>
        <p:nvPicPr>
          <p:cNvPr id="45" name="Google Shape;45;g5e0041d4e6_0_161"/>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6"/>
        <p:cNvGrpSpPr/>
        <p:nvPr/>
      </p:nvGrpSpPr>
      <p:grpSpPr>
        <a:xfrm>
          <a:off x="0" y="0"/>
          <a:ext cx="0" cy="0"/>
          <a:chOff x="0" y="0"/>
          <a:chExt cx="0" cy="0"/>
        </a:xfrm>
      </p:grpSpPr>
      <p:pic>
        <p:nvPicPr>
          <p:cNvPr id="47" name="Google Shape;47;g5e0041d4e6_0_171"/>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8"/>
        <p:cNvGrpSpPr/>
        <p:nvPr/>
      </p:nvGrpSpPr>
      <p:grpSpPr>
        <a:xfrm>
          <a:off x="0" y="0"/>
          <a:ext cx="0" cy="0"/>
          <a:chOff x="0" y="0"/>
          <a:chExt cx="0" cy="0"/>
        </a:xfrm>
      </p:grpSpPr>
      <p:pic>
        <p:nvPicPr>
          <p:cNvPr id="49" name="Google Shape;49;g5e0041d4e6_0_173"/>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0"/>
        <p:cNvGrpSpPr/>
        <p:nvPr/>
      </p:nvGrpSpPr>
      <p:grpSpPr>
        <a:xfrm>
          <a:off x="0" y="0"/>
          <a:ext cx="0" cy="0"/>
          <a:chOff x="0" y="0"/>
          <a:chExt cx="0" cy="0"/>
        </a:xfrm>
      </p:grpSpPr>
      <p:sp>
        <p:nvSpPr>
          <p:cNvPr id="51" name="Google Shape;51;g5e0041d4e6_0_175"/>
          <p:cNvSpPr txBox="1">
            <a:spLocks noGrp="1"/>
          </p:cNvSpPr>
          <p:nvPr>
            <p:ph type="body" idx="1"/>
          </p:nvPr>
        </p:nvSpPr>
        <p:spPr>
          <a:xfrm>
            <a:off x="5084516" y="2709333"/>
            <a:ext cx="7269900" cy="6177600"/>
          </a:xfrm>
          <a:prstGeom prst="rect">
            <a:avLst/>
          </a:prstGeom>
          <a:noFill/>
          <a:ln>
            <a:noFill/>
          </a:ln>
        </p:spPr>
        <p:txBody>
          <a:bodyPr spcFirstLastPara="1" wrap="square" lIns="144475" tIns="0" rIns="144475" bIns="72225" anchor="t" anchorCtr="0">
            <a:noAutofit/>
          </a:bodyPr>
          <a:lstStyle>
            <a:lvl1pPr marL="457200" lvl="0" indent="-228600" algn="l">
              <a:lnSpc>
                <a:spcPct val="100000"/>
              </a:lnSpc>
              <a:spcBef>
                <a:spcPts val="700"/>
              </a:spcBef>
              <a:spcAft>
                <a:spcPts val="0"/>
              </a:spcAft>
              <a:buSzPts val="3300"/>
              <a:buNone/>
              <a:defRPr sz="3300"/>
            </a:lvl1pPr>
            <a:lvl2pPr marL="914400" lvl="1" indent="-393700" algn="l">
              <a:lnSpc>
                <a:spcPct val="100000"/>
              </a:lnSpc>
              <a:spcBef>
                <a:spcPts val="600"/>
              </a:spcBef>
              <a:spcAft>
                <a:spcPts val="0"/>
              </a:spcAft>
              <a:buSzPts val="2600"/>
              <a:buChar char="●"/>
              <a:defRPr sz="3100"/>
            </a:lvl2pPr>
            <a:lvl3pPr marL="1371600" lvl="2" indent="-355600" algn="l">
              <a:lnSpc>
                <a:spcPct val="100000"/>
              </a:lnSpc>
              <a:spcBef>
                <a:spcPts val="600"/>
              </a:spcBef>
              <a:spcAft>
                <a:spcPts val="0"/>
              </a:spcAft>
              <a:buSzPts val="2000"/>
              <a:buChar char="●"/>
              <a:defRPr sz="2800"/>
            </a:lvl3pPr>
            <a:lvl4pPr marL="1828800" lvl="3" indent="-323850" algn="l">
              <a:lnSpc>
                <a:spcPct val="100000"/>
              </a:lnSpc>
              <a:spcBef>
                <a:spcPts val="500"/>
              </a:spcBef>
              <a:spcAft>
                <a:spcPts val="0"/>
              </a:spcAft>
              <a:buSzPts val="1500"/>
              <a:buChar char="●"/>
              <a:defRPr sz="2400"/>
            </a:lvl4pPr>
            <a:lvl5pPr marL="2286000" lvl="4" indent="-317500" algn="l">
              <a:lnSpc>
                <a:spcPct val="100000"/>
              </a:lnSpc>
              <a:spcBef>
                <a:spcPts val="400"/>
              </a:spcBef>
              <a:spcAft>
                <a:spcPts val="0"/>
              </a:spcAft>
              <a:buSzPts val="1400"/>
              <a:buChar char="●"/>
              <a:defRPr sz="2100"/>
            </a:lvl5pPr>
            <a:lvl6pPr marL="2743200" lvl="5" indent="-374650" algn="l">
              <a:lnSpc>
                <a:spcPct val="100000"/>
              </a:lnSpc>
              <a:spcBef>
                <a:spcPts val="600"/>
              </a:spcBef>
              <a:spcAft>
                <a:spcPts val="0"/>
              </a:spcAft>
              <a:buSzPts val="2300"/>
              <a:buChar char="●"/>
              <a:defRPr/>
            </a:lvl6pPr>
            <a:lvl7pPr marL="3200400" lvl="6" indent="-374650" algn="l">
              <a:lnSpc>
                <a:spcPct val="100000"/>
              </a:lnSpc>
              <a:spcBef>
                <a:spcPts val="600"/>
              </a:spcBef>
              <a:spcAft>
                <a:spcPts val="0"/>
              </a:spcAft>
              <a:buSzPts val="2300"/>
              <a:buChar char="●"/>
              <a:defRPr/>
            </a:lvl7pPr>
            <a:lvl8pPr marL="3657600" lvl="7" indent="-406400" algn="l">
              <a:lnSpc>
                <a:spcPct val="100000"/>
              </a:lnSpc>
              <a:spcBef>
                <a:spcPts val="600"/>
              </a:spcBef>
              <a:spcAft>
                <a:spcPts val="0"/>
              </a:spcAft>
              <a:buSzPts val="2800"/>
              <a:buChar char="•"/>
              <a:defRPr/>
            </a:lvl8pPr>
            <a:lvl9pPr marL="4114800" lvl="8" indent="-406400" algn="l">
              <a:lnSpc>
                <a:spcPct val="100000"/>
              </a:lnSpc>
              <a:spcBef>
                <a:spcPts val="600"/>
              </a:spcBef>
              <a:spcAft>
                <a:spcPts val="0"/>
              </a:spcAft>
              <a:buSzPts val="2800"/>
              <a:buChar char="•"/>
              <a:defRPr/>
            </a:lvl9pPr>
          </a:lstStyle>
          <a:p>
            <a:endParaRPr/>
          </a:p>
        </p:txBody>
      </p:sp>
      <p:sp>
        <p:nvSpPr>
          <p:cNvPr id="52" name="Google Shape;52;g5e0041d4e6_0_175"/>
          <p:cNvSpPr txBox="1">
            <a:spLocks noGrp="1"/>
          </p:cNvSpPr>
          <p:nvPr>
            <p:ph type="title"/>
          </p:nvPr>
        </p:nvSpPr>
        <p:spPr>
          <a:xfrm>
            <a:off x="650240" y="1001370"/>
            <a:ext cx="11704200" cy="1626000"/>
          </a:xfrm>
          <a:prstGeom prst="rect">
            <a:avLst/>
          </a:prstGeom>
          <a:noFill/>
          <a:ln>
            <a:noFill/>
          </a:ln>
        </p:spPr>
        <p:txBody>
          <a:bodyPr spcFirstLastPara="1" wrap="square" lIns="0" tIns="72225" rIns="0" bIns="0" anchor="b" anchorCtr="0">
            <a:noAutofit/>
          </a:bodyPr>
          <a:lstStyle>
            <a:lvl1pPr lvl="0" algn="l">
              <a:lnSpc>
                <a:spcPct val="100000"/>
              </a:lnSpc>
              <a:spcBef>
                <a:spcPts val="0"/>
              </a:spcBef>
              <a:spcAft>
                <a:spcPts val="0"/>
              </a:spcAft>
              <a:buClr>
                <a:schemeClr val="accent4"/>
              </a:buClr>
              <a:buSzPts val="5700"/>
              <a:buFont typeface="Calibri"/>
              <a:buNone/>
              <a:defRPr/>
            </a:lvl1pPr>
            <a:lvl2pPr lvl="1" algn="l">
              <a:lnSpc>
                <a:spcPct val="100000"/>
              </a:lnSpc>
              <a:spcBef>
                <a:spcPts val="0"/>
              </a:spcBef>
              <a:spcAft>
                <a:spcPts val="0"/>
              </a:spcAft>
              <a:buSzPts val="2200"/>
              <a:buNone/>
              <a:defRPr/>
            </a:lvl2pPr>
            <a:lvl3pPr lvl="2" algn="l">
              <a:lnSpc>
                <a:spcPct val="100000"/>
              </a:lnSpc>
              <a:spcBef>
                <a:spcPts val="0"/>
              </a:spcBef>
              <a:spcAft>
                <a:spcPts val="0"/>
              </a:spcAft>
              <a:buSzPts val="2200"/>
              <a:buNone/>
              <a:defRPr/>
            </a:lvl3pPr>
            <a:lvl4pPr lvl="3" algn="l">
              <a:lnSpc>
                <a:spcPct val="100000"/>
              </a:lnSpc>
              <a:spcBef>
                <a:spcPts val="0"/>
              </a:spcBef>
              <a:spcAft>
                <a:spcPts val="0"/>
              </a:spcAft>
              <a:buSzPts val="2200"/>
              <a:buNone/>
              <a:defRPr/>
            </a:lvl4pPr>
            <a:lvl5pPr lvl="4" algn="l">
              <a:lnSpc>
                <a:spcPct val="100000"/>
              </a:lnSpc>
              <a:spcBef>
                <a:spcPts val="0"/>
              </a:spcBef>
              <a:spcAft>
                <a:spcPts val="0"/>
              </a:spcAft>
              <a:buSzPts val="2200"/>
              <a:buNone/>
              <a:defRPr/>
            </a:lvl5pPr>
            <a:lvl6pPr lvl="5" algn="l">
              <a:lnSpc>
                <a:spcPct val="100000"/>
              </a:lnSpc>
              <a:spcBef>
                <a:spcPts val="0"/>
              </a:spcBef>
              <a:spcAft>
                <a:spcPts val="0"/>
              </a:spcAft>
              <a:buSzPts val="2200"/>
              <a:buNone/>
              <a:defRPr/>
            </a:lvl6pPr>
            <a:lvl7pPr lvl="6" algn="l">
              <a:lnSpc>
                <a:spcPct val="100000"/>
              </a:lnSpc>
              <a:spcBef>
                <a:spcPts val="0"/>
              </a:spcBef>
              <a:spcAft>
                <a:spcPts val="0"/>
              </a:spcAft>
              <a:buSzPts val="2200"/>
              <a:buNone/>
              <a:defRPr/>
            </a:lvl7pPr>
            <a:lvl8pPr lvl="7" algn="l">
              <a:lnSpc>
                <a:spcPct val="100000"/>
              </a:lnSpc>
              <a:spcBef>
                <a:spcPts val="0"/>
              </a:spcBef>
              <a:spcAft>
                <a:spcPts val="0"/>
              </a:spcAft>
              <a:buSzPts val="2200"/>
              <a:buNone/>
              <a:defRPr/>
            </a:lvl8pPr>
            <a:lvl9pPr lvl="8" algn="l">
              <a:lnSpc>
                <a:spcPct val="100000"/>
              </a:lnSpc>
              <a:spcBef>
                <a:spcPts val="0"/>
              </a:spcBef>
              <a:spcAft>
                <a:spcPts val="0"/>
              </a:spcAft>
              <a:buSzPts val="2200"/>
              <a:buNone/>
              <a:defRPr/>
            </a:lvl9pPr>
          </a:lstStyle>
          <a:p>
            <a:endParaRPr/>
          </a:p>
        </p:txBody>
      </p:sp>
      <p:sp>
        <p:nvSpPr>
          <p:cNvPr id="53" name="Google Shape;53;g5e0041d4e6_0_175"/>
          <p:cNvSpPr txBox="1">
            <a:spLocks noGrp="1"/>
          </p:cNvSpPr>
          <p:nvPr>
            <p:ph type="body" idx="2"/>
          </p:nvPr>
        </p:nvSpPr>
        <p:spPr>
          <a:xfrm>
            <a:off x="650240" y="2709333"/>
            <a:ext cx="4443300" cy="6177600"/>
          </a:xfrm>
          <a:prstGeom prst="rect">
            <a:avLst/>
          </a:prstGeom>
          <a:noFill/>
          <a:ln>
            <a:noFill/>
          </a:ln>
        </p:spPr>
        <p:txBody>
          <a:bodyPr spcFirstLastPara="1" wrap="square" lIns="144475" tIns="0" rIns="144475" bIns="72225" anchor="t" anchorCtr="0">
            <a:noAutofit/>
          </a:bodyPr>
          <a:lstStyle>
            <a:lvl1pPr marL="457200" lvl="0" indent="-406400" algn="l">
              <a:lnSpc>
                <a:spcPct val="100000"/>
              </a:lnSpc>
              <a:spcBef>
                <a:spcPts val="600"/>
              </a:spcBef>
              <a:spcAft>
                <a:spcPts val="0"/>
              </a:spcAft>
              <a:buSzPts val="2800"/>
              <a:buChar char="•"/>
              <a:defRPr sz="2800"/>
            </a:lvl1pPr>
            <a:lvl2pPr marL="914400" lvl="1" indent="-355600" algn="l">
              <a:lnSpc>
                <a:spcPct val="100000"/>
              </a:lnSpc>
              <a:spcBef>
                <a:spcPts val="500"/>
              </a:spcBef>
              <a:spcAft>
                <a:spcPts val="0"/>
              </a:spcAft>
              <a:buSzPts val="2000"/>
              <a:buChar char="●"/>
              <a:defRPr sz="2400"/>
            </a:lvl2pPr>
            <a:lvl3pPr marL="1371600" lvl="2" indent="-323850" algn="l">
              <a:lnSpc>
                <a:spcPct val="100000"/>
              </a:lnSpc>
              <a:spcBef>
                <a:spcPts val="400"/>
              </a:spcBef>
              <a:spcAft>
                <a:spcPts val="0"/>
              </a:spcAft>
              <a:buSzPts val="1500"/>
              <a:buChar char="●"/>
              <a:defRPr sz="2100"/>
            </a:lvl3pPr>
            <a:lvl4pPr marL="1828800" lvl="3" indent="-304800" algn="l">
              <a:lnSpc>
                <a:spcPct val="100000"/>
              </a:lnSpc>
              <a:spcBef>
                <a:spcPts val="400"/>
              </a:spcBef>
              <a:spcAft>
                <a:spcPts val="0"/>
              </a:spcAft>
              <a:buSzPts val="1200"/>
              <a:buChar char="●"/>
              <a:defRPr sz="1900"/>
            </a:lvl4pPr>
            <a:lvl5pPr marL="2286000" lvl="4" indent="-304800" algn="l">
              <a:lnSpc>
                <a:spcPct val="100000"/>
              </a:lnSpc>
              <a:spcBef>
                <a:spcPts val="400"/>
              </a:spcBef>
              <a:spcAft>
                <a:spcPts val="0"/>
              </a:spcAft>
              <a:buSzPts val="1200"/>
              <a:buChar char="●"/>
              <a:defRPr sz="1900"/>
            </a:lvl5pPr>
            <a:lvl6pPr marL="2743200" lvl="5" indent="-374650" algn="l">
              <a:lnSpc>
                <a:spcPct val="100000"/>
              </a:lnSpc>
              <a:spcBef>
                <a:spcPts val="600"/>
              </a:spcBef>
              <a:spcAft>
                <a:spcPts val="0"/>
              </a:spcAft>
              <a:buSzPts val="2300"/>
              <a:buChar char="●"/>
              <a:defRPr/>
            </a:lvl6pPr>
            <a:lvl7pPr marL="3200400" lvl="6" indent="-374650" algn="l">
              <a:lnSpc>
                <a:spcPct val="100000"/>
              </a:lnSpc>
              <a:spcBef>
                <a:spcPts val="600"/>
              </a:spcBef>
              <a:spcAft>
                <a:spcPts val="0"/>
              </a:spcAft>
              <a:buSzPts val="2300"/>
              <a:buChar char="●"/>
              <a:defRPr/>
            </a:lvl7pPr>
            <a:lvl8pPr marL="3657600" lvl="7" indent="-406400" algn="l">
              <a:lnSpc>
                <a:spcPct val="100000"/>
              </a:lnSpc>
              <a:spcBef>
                <a:spcPts val="600"/>
              </a:spcBef>
              <a:spcAft>
                <a:spcPts val="0"/>
              </a:spcAft>
              <a:buSzPts val="2800"/>
              <a:buChar char="•"/>
              <a:defRPr/>
            </a:lvl8pPr>
            <a:lvl9pPr marL="4114800" lvl="8" indent="-406400" algn="l">
              <a:lnSpc>
                <a:spcPct val="100000"/>
              </a:lnSpc>
              <a:spcBef>
                <a:spcPts val="600"/>
              </a:spcBef>
              <a:spcAft>
                <a:spcPts val="0"/>
              </a:spcAft>
              <a:buSzPts val="2800"/>
              <a:buChar char="•"/>
              <a:defRPr/>
            </a:lvl9pPr>
          </a:lstStyle>
          <a:p>
            <a:endParaRPr/>
          </a:p>
        </p:txBody>
      </p:sp>
      <p:pic>
        <p:nvPicPr>
          <p:cNvPr id="54" name="Google Shape;54;g5e0041d4e6_0_175"/>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55"/>
        <p:cNvGrpSpPr/>
        <p:nvPr/>
      </p:nvGrpSpPr>
      <p:grpSpPr>
        <a:xfrm>
          <a:off x="0" y="0"/>
          <a:ext cx="0" cy="0"/>
          <a:chOff x="0" y="0"/>
          <a:chExt cx="0" cy="0"/>
        </a:xfrm>
      </p:grpSpPr>
      <p:sp>
        <p:nvSpPr>
          <p:cNvPr id="56" name="Google Shape;56;g5e0041d4e6_0_180"/>
          <p:cNvSpPr txBox="1">
            <a:spLocks noGrp="1"/>
          </p:cNvSpPr>
          <p:nvPr>
            <p:ph type="title"/>
          </p:nvPr>
        </p:nvSpPr>
        <p:spPr>
          <a:xfrm>
            <a:off x="650240" y="390595"/>
            <a:ext cx="11704200" cy="1626000"/>
          </a:xfrm>
          <a:prstGeom prst="rect">
            <a:avLst/>
          </a:prstGeom>
          <a:noFill/>
          <a:ln>
            <a:noFill/>
          </a:ln>
        </p:spPr>
        <p:txBody>
          <a:bodyPr spcFirstLastPara="1" wrap="square" lIns="144425" tIns="144425" rIns="144425" bIns="144425" anchor="ctr" anchorCtr="0">
            <a:noAutofit/>
          </a:bodyPr>
          <a:lstStyle>
            <a:lvl1pPr lvl="0" algn="l">
              <a:lnSpc>
                <a:spcPct val="100000"/>
              </a:lnSpc>
              <a:spcBef>
                <a:spcPts val="0"/>
              </a:spcBef>
              <a:spcAft>
                <a:spcPts val="0"/>
              </a:spcAft>
              <a:buClr>
                <a:srgbClr val="991B1E"/>
              </a:buClr>
              <a:buSzPts val="5700"/>
              <a:buFont typeface="Georgia"/>
              <a:buNone/>
              <a:defRPr sz="57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9pPr>
          </a:lstStyle>
          <a:p>
            <a:endParaRPr/>
          </a:p>
        </p:txBody>
      </p:sp>
      <p:sp>
        <p:nvSpPr>
          <p:cNvPr id="57" name="Google Shape;57;g5e0041d4e6_0_180"/>
          <p:cNvSpPr txBox="1">
            <a:spLocks noGrp="1"/>
          </p:cNvSpPr>
          <p:nvPr>
            <p:ph type="body" idx="1"/>
          </p:nvPr>
        </p:nvSpPr>
        <p:spPr>
          <a:xfrm>
            <a:off x="650240" y="2275840"/>
            <a:ext cx="5681100" cy="7065000"/>
          </a:xfrm>
          <a:prstGeom prst="rect">
            <a:avLst/>
          </a:prstGeom>
          <a:noFill/>
          <a:ln>
            <a:noFill/>
          </a:ln>
        </p:spPr>
        <p:txBody>
          <a:bodyPr spcFirstLastPara="1" wrap="square" lIns="144425" tIns="144425" rIns="144425" bIns="144425" anchor="t" anchorCtr="0">
            <a:noAutofit/>
          </a:bodyPr>
          <a:lstStyle>
            <a:lvl1pPr marL="457200" lvl="0" indent="-488950" algn="l">
              <a:lnSpc>
                <a:spcPct val="100000"/>
              </a:lnSpc>
              <a:spcBef>
                <a:spcPts val="800"/>
              </a:spcBef>
              <a:spcAft>
                <a:spcPts val="0"/>
              </a:spcAft>
              <a:buSzPts val="4100"/>
              <a:buChar char="•"/>
              <a:defRPr/>
            </a:lvl1pPr>
            <a:lvl2pPr marL="914400" lvl="1" indent="-381000" algn="l">
              <a:lnSpc>
                <a:spcPct val="100000"/>
              </a:lnSpc>
              <a:spcBef>
                <a:spcPts val="600"/>
              </a:spcBef>
              <a:spcAft>
                <a:spcPts val="0"/>
              </a:spcAft>
              <a:buSzPts val="2400"/>
              <a:buChar char="●"/>
              <a:defRPr/>
            </a:lvl2pPr>
            <a:lvl3pPr marL="1371600" lvl="2" indent="-336550" algn="l">
              <a:lnSpc>
                <a:spcPct val="100000"/>
              </a:lnSpc>
              <a:spcBef>
                <a:spcPts val="500"/>
              </a:spcBef>
              <a:spcAft>
                <a:spcPts val="0"/>
              </a:spcAft>
              <a:buSzPts val="1700"/>
              <a:buChar char="●"/>
              <a:defRPr/>
            </a:lvl3pPr>
            <a:lvl4pPr marL="1828800" lvl="3" indent="-323850" algn="l">
              <a:lnSpc>
                <a:spcPct val="100000"/>
              </a:lnSpc>
              <a:spcBef>
                <a:spcPts val="500"/>
              </a:spcBef>
              <a:spcAft>
                <a:spcPts val="0"/>
              </a:spcAft>
              <a:buSzPts val="1500"/>
              <a:buChar char="●"/>
              <a:defRPr/>
            </a:lvl4pPr>
            <a:lvl5pPr marL="2286000" lvl="4" indent="-317500" algn="l">
              <a:lnSpc>
                <a:spcPct val="100000"/>
              </a:lnSpc>
              <a:spcBef>
                <a:spcPts val="400"/>
              </a:spcBef>
              <a:spcAft>
                <a:spcPts val="0"/>
              </a:spcAft>
              <a:buSzPts val="1400"/>
              <a:buChar char="●"/>
              <a:defRPr sz="2100"/>
            </a:lvl5pPr>
            <a:lvl6pPr marL="2743200" lvl="5" indent="-336550" algn="l">
              <a:lnSpc>
                <a:spcPct val="100000"/>
              </a:lnSpc>
              <a:spcBef>
                <a:spcPts val="400"/>
              </a:spcBef>
              <a:spcAft>
                <a:spcPts val="0"/>
              </a:spcAft>
              <a:buSzPts val="1700"/>
              <a:buChar char="●"/>
              <a:defRPr sz="2100"/>
            </a:lvl6pPr>
            <a:lvl7pPr marL="3200400" lvl="6" indent="-336550" algn="l">
              <a:lnSpc>
                <a:spcPct val="100000"/>
              </a:lnSpc>
              <a:spcBef>
                <a:spcPts val="400"/>
              </a:spcBef>
              <a:spcAft>
                <a:spcPts val="0"/>
              </a:spcAft>
              <a:buSzPts val="1700"/>
              <a:buChar char="●"/>
              <a:defRPr sz="2100"/>
            </a:lvl7pPr>
            <a:lvl8pPr marL="3657600" lvl="7" indent="-361950" algn="l">
              <a:lnSpc>
                <a:spcPct val="100000"/>
              </a:lnSpc>
              <a:spcBef>
                <a:spcPts val="400"/>
              </a:spcBef>
              <a:spcAft>
                <a:spcPts val="0"/>
              </a:spcAft>
              <a:buSzPts val="2100"/>
              <a:buFont typeface="Constantia"/>
              <a:buChar char="•"/>
              <a:defRPr sz="2100"/>
            </a:lvl8pPr>
            <a:lvl9pPr marL="4114800" lvl="8" indent="-361950" algn="l">
              <a:lnSpc>
                <a:spcPct val="100000"/>
              </a:lnSpc>
              <a:spcBef>
                <a:spcPts val="400"/>
              </a:spcBef>
              <a:spcAft>
                <a:spcPts val="0"/>
              </a:spcAft>
              <a:buSzPts val="2100"/>
              <a:buFont typeface="Constantia"/>
              <a:buChar char="•"/>
              <a:defRPr sz="2100"/>
            </a:lvl9pPr>
          </a:lstStyle>
          <a:p>
            <a:endParaRPr/>
          </a:p>
        </p:txBody>
      </p:sp>
      <p:sp>
        <p:nvSpPr>
          <p:cNvPr id="58" name="Google Shape;58;g5e0041d4e6_0_180"/>
          <p:cNvSpPr txBox="1">
            <a:spLocks noGrp="1"/>
          </p:cNvSpPr>
          <p:nvPr>
            <p:ph type="body" idx="2"/>
          </p:nvPr>
        </p:nvSpPr>
        <p:spPr>
          <a:xfrm>
            <a:off x="6673456" y="2275840"/>
            <a:ext cx="5681100" cy="7065000"/>
          </a:xfrm>
          <a:prstGeom prst="rect">
            <a:avLst/>
          </a:prstGeom>
          <a:noFill/>
          <a:ln>
            <a:noFill/>
          </a:ln>
        </p:spPr>
        <p:txBody>
          <a:bodyPr spcFirstLastPara="1" wrap="square" lIns="144425" tIns="144425" rIns="144425" bIns="144425" anchor="t" anchorCtr="0">
            <a:noAutofit/>
          </a:bodyPr>
          <a:lstStyle>
            <a:lvl1pPr marL="457200" lvl="0" indent="-488950" algn="l">
              <a:lnSpc>
                <a:spcPct val="100000"/>
              </a:lnSpc>
              <a:spcBef>
                <a:spcPts val="800"/>
              </a:spcBef>
              <a:spcAft>
                <a:spcPts val="0"/>
              </a:spcAft>
              <a:buSzPts val="4100"/>
              <a:buChar char="•"/>
              <a:defRPr/>
            </a:lvl1pPr>
            <a:lvl2pPr marL="914400" lvl="1" indent="-381000" algn="l">
              <a:lnSpc>
                <a:spcPct val="100000"/>
              </a:lnSpc>
              <a:spcBef>
                <a:spcPts val="600"/>
              </a:spcBef>
              <a:spcAft>
                <a:spcPts val="0"/>
              </a:spcAft>
              <a:buSzPts val="2400"/>
              <a:buChar char="●"/>
              <a:defRPr/>
            </a:lvl2pPr>
            <a:lvl3pPr marL="1371600" lvl="2" indent="-336550" algn="l">
              <a:lnSpc>
                <a:spcPct val="100000"/>
              </a:lnSpc>
              <a:spcBef>
                <a:spcPts val="500"/>
              </a:spcBef>
              <a:spcAft>
                <a:spcPts val="0"/>
              </a:spcAft>
              <a:buSzPts val="1700"/>
              <a:buChar char="●"/>
              <a:defRPr/>
            </a:lvl3pPr>
            <a:lvl4pPr marL="1828800" lvl="3" indent="-323850" algn="l">
              <a:lnSpc>
                <a:spcPct val="100000"/>
              </a:lnSpc>
              <a:spcBef>
                <a:spcPts val="500"/>
              </a:spcBef>
              <a:spcAft>
                <a:spcPts val="0"/>
              </a:spcAft>
              <a:buSzPts val="1500"/>
              <a:buChar char="●"/>
              <a:defRPr/>
            </a:lvl4pPr>
            <a:lvl5pPr marL="2286000" lvl="4" indent="-317500" algn="l">
              <a:lnSpc>
                <a:spcPct val="100000"/>
              </a:lnSpc>
              <a:spcBef>
                <a:spcPts val="400"/>
              </a:spcBef>
              <a:spcAft>
                <a:spcPts val="0"/>
              </a:spcAft>
              <a:buSzPts val="1400"/>
              <a:buChar char="●"/>
              <a:defRPr sz="2100"/>
            </a:lvl5pPr>
            <a:lvl6pPr marL="2743200" lvl="5" indent="-336550" algn="l">
              <a:lnSpc>
                <a:spcPct val="100000"/>
              </a:lnSpc>
              <a:spcBef>
                <a:spcPts val="400"/>
              </a:spcBef>
              <a:spcAft>
                <a:spcPts val="0"/>
              </a:spcAft>
              <a:buSzPts val="1700"/>
              <a:buChar char="●"/>
              <a:defRPr sz="2100"/>
            </a:lvl6pPr>
            <a:lvl7pPr marL="3200400" lvl="6" indent="-336550" algn="l">
              <a:lnSpc>
                <a:spcPct val="100000"/>
              </a:lnSpc>
              <a:spcBef>
                <a:spcPts val="400"/>
              </a:spcBef>
              <a:spcAft>
                <a:spcPts val="0"/>
              </a:spcAft>
              <a:buSzPts val="1700"/>
              <a:buChar char="●"/>
              <a:defRPr sz="2100"/>
            </a:lvl7pPr>
            <a:lvl8pPr marL="3657600" lvl="7" indent="-361950" algn="l">
              <a:lnSpc>
                <a:spcPct val="100000"/>
              </a:lnSpc>
              <a:spcBef>
                <a:spcPts val="400"/>
              </a:spcBef>
              <a:spcAft>
                <a:spcPts val="0"/>
              </a:spcAft>
              <a:buSzPts val="2100"/>
              <a:buFont typeface="Constantia"/>
              <a:buChar char="•"/>
              <a:defRPr sz="2100"/>
            </a:lvl8pPr>
            <a:lvl9pPr marL="4114800" lvl="8" indent="-361950" algn="l">
              <a:lnSpc>
                <a:spcPct val="100000"/>
              </a:lnSpc>
              <a:spcBef>
                <a:spcPts val="400"/>
              </a:spcBef>
              <a:spcAft>
                <a:spcPts val="0"/>
              </a:spcAft>
              <a:buSzPts val="2100"/>
              <a:buFont typeface="Constantia"/>
              <a:buChar char="•"/>
              <a:defRPr sz="2100"/>
            </a:lvl9pPr>
          </a:lstStyle>
          <a:p>
            <a:endParaRPr/>
          </a:p>
        </p:txBody>
      </p:sp>
      <p:pic>
        <p:nvPicPr>
          <p:cNvPr id="59" name="Google Shape;59;g5e0041d4e6_0_180"/>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60"/>
        <p:cNvGrpSpPr/>
        <p:nvPr/>
      </p:nvGrpSpPr>
      <p:grpSpPr>
        <a:xfrm>
          <a:off x="0" y="0"/>
          <a:ext cx="0" cy="0"/>
          <a:chOff x="0" y="0"/>
          <a:chExt cx="0" cy="0"/>
        </a:xfrm>
      </p:grpSpPr>
      <p:sp>
        <p:nvSpPr>
          <p:cNvPr id="61" name="Google Shape;61;g5e0041d4e6_0_185"/>
          <p:cNvSpPr txBox="1">
            <a:spLocks noGrp="1"/>
          </p:cNvSpPr>
          <p:nvPr>
            <p:ph type="title"/>
          </p:nvPr>
        </p:nvSpPr>
        <p:spPr>
          <a:xfrm>
            <a:off x="443307" y="843899"/>
            <a:ext cx="12118200" cy="1086000"/>
          </a:xfrm>
          <a:prstGeom prst="rect">
            <a:avLst/>
          </a:prstGeom>
          <a:noFill/>
          <a:ln>
            <a:noFill/>
          </a:ln>
        </p:spPr>
        <p:txBody>
          <a:bodyPr spcFirstLastPara="1" wrap="square" lIns="144475" tIns="144475" rIns="144475" bIns="144475" anchor="t" anchorCtr="0">
            <a:noAutofit/>
          </a:bodyPr>
          <a:lstStyle>
            <a:lvl1pPr lvl="0" algn="l">
              <a:lnSpc>
                <a:spcPct val="100000"/>
              </a:lnSpc>
              <a:spcBef>
                <a:spcPts val="0"/>
              </a:spcBef>
              <a:spcAft>
                <a:spcPts val="0"/>
              </a:spcAft>
              <a:buClr>
                <a:srgbClr val="1A2836"/>
              </a:buClr>
              <a:buSzPts val="5700"/>
              <a:buFont typeface="Calibri"/>
              <a:buNone/>
              <a:defRPr>
                <a:solidFill>
                  <a:schemeClr val="accent4"/>
                </a:solidFill>
              </a:defRPr>
            </a:lvl1pPr>
            <a:lvl2pPr lvl="1" algn="l">
              <a:lnSpc>
                <a:spcPct val="100000"/>
              </a:lnSpc>
              <a:spcBef>
                <a:spcPts val="0"/>
              </a:spcBef>
              <a:spcAft>
                <a:spcPts val="0"/>
              </a:spcAft>
              <a:buSzPts val="2200"/>
              <a:buNone/>
              <a:defRPr/>
            </a:lvl2pPr>
            <a:lvl3pPr lvl="2" algn="l">
              <a:lnSpc>
                <a:spcPct val="100000"/>
              </a:lnSpc>
              <a:spcBef>
                <a:spcPts val="0"/>
              </a:spcBef>
              <a:spcAft>
                <a:spcPts val="0"/>
              </a:spcAft>
              <a:buSzPts val="2200"/>
              <a:buNone/>
              <a:defRPr/>
            </a:lvl3pPr>
            <a:lvl4pPr lvl="3" algn="l">
              <a:lnSpc>
                <a:spcPct val="100000"/>
              </a:lnSpc>
              <a:spcBef>
                <a:spcPts val="0"/>
              </a:spcBef>
              <a:spcAft>
                <a:spcPts val="0"/>
              </a:spcAft>
              <a:buSzPts val="2200"/>
              <a:buNone/>
              <a:defRPr/>
            </a:lvl4pPr>
            <a:lvl5pPr lvl="4" algn="l">
              <a:lnSpc>
                <a:spcPct val="100000"/>
              </a:lnSpc>
              <a:spcBef>
                <a:spcPts val="0"/>
              </a:spcBef>
              <a:spcAft>
                <a:spcPts val="0"/>
              </a:spcAft>
              <a:buSzPts val="2200"/>
              <a:buNone/>
              <a:defRPr/>
            </a:lvl5pPr>
            <a:lvl6pPr lvl="5" algn="l">
              <a:lnSpc>
                <a:spcPct val="100000"/>
              </a:lnSpc>
              <a:spcBef>
                <a:spcPts val="0"/>
              </a:spcBef>
              <a:spcAft>
                <a:spcPts val="0"/>
              </a:spcAft>
              <a:buSzPts val="2200"/>
              <a:buNone/>
              <a:defRPr/>
            </a:lvl6pPr>
            <a:lvl7pPr lvl="6" algn="l">
              <a:lnSpc>
                <a:spcPct val="100000"/>
              </a:lnSpc>
              <a:spcBef>
                <a:spcPts val="0"/>
              </a:spcBef>
              <a:spcAft>
                <a:spcPts val="0"/>
              </a:spcAft>
              <a:buSzPts val="2200"/>
              <a:buNone/>
              <a:defRPr/>
            </a:lvl7pPr>
            <a:lvl8pPr lvl="7" algn="l">
              <a:lnSpc>
                <a:spcPct val="100000"/>
              </a:lnSpc>
              <a:spcBef>
                <a:spcPts val="0"/>
              </a:spcBef>
              <a:spcAft>
                <a:spcPts val="0"/>
              </a:spcAft>
              <a:buSzPts val="2200"/>
              <a:buNone/>
              <a:defRPr/>
            </a:lvl8pPr>
            <a:lvl9pPr lvl="8" algn="l">
              <a:lnSpc>
                <a:spcPct val="100000"/>
              </a:lnSpc>
              <a:spcBef>
                <a:spcPts val="0"/>
              </a:spcBef>
              <a:spcAft>
                <a:spcPts val="0"/>
              </a:spcAft>
              <a:buSzPts val="2200"/>
              <a:buNone/>
              <a:defRPr/>
            </a:lvl9pPr>
          </a:lstStyle>
          <a:p>
            <a:endParaRPr/>
          </a:p>
        </p:txBody>
      </p:sp>
      <p:sp>
        <p:nvSpPr>
          <p:cNvPr id="62" name="Google Shape;62;g5e0041d4e6_0_185"/>
          <p:cNvSpPr txBox="1">
            <a:spLocks noGrp="1"/>
          </p:cNvSpPr>
          <p:nvPr>
            <p:ph type="body" idx="1"/>
          </p:nvPr>
        </p:nvSpPr>
        <p:spPr>
          <a:xfrm>
            <a:off x="443307" y="2185434"/>
            <a:ext cx="12118200" cy="6478500"/>
          </a:xfrm>
          <a:prstGeom prst="rect">
            <a:avLst/>
          </a:prstGeom>
          <a:noFill/>
          <a:ln>
            <a:noFill/>
          </a:ln>
        </p:spPr>
        <p:txBody>
          <a:bodyPr spcFirstLastPara="1" wrap="square" lIns="144475" tIns="144475" rIns="144475" bIns="144475" anchor="t" anchorCtr="0">
            <a:noAutofit/>
          </a:bodyPr>
          <a:lstStyle>
            <a:lvl1pPr marL="457200" lvl="0" indent="-488950" algn="l">
              <a:lnSpc>
                <a:spcPct val="100000"/>
              </a:lnSpc>
              <a:spcBef>
                <a:spcPts val="0"/>
              </a:spcBef>
              <a:spcAft>
                <a:spcPts val="0"/>
              </a:spcAft>
              <a:buSzPts val="4100"/>
              <a:buChar char="•"/>
              <a:defRPr/>
            </a:lvl1pPr>
            <a:lvl2pPr marL="914400" lvl="1" indent="-381000" algn="l">
              <a:lnSpc>
                <a:spcPct val="100000"/>
              </a:lnSpc>
              <a:spcBef>
                <a:spcPts val="0"/>
              </a:spcBef>
              <a:spcAft>
                <a:spcPts val="0"/>
              </a:spcAft>
              <a:buSzPts val="2400"/>
              <a:buChar char="●"/>
              <a:defRPr/>
            </a:lvl2pPr>
            <a:lvl3pPr marL="1371600" lvl="2" indent="-336550" algn="l">
              <a:lnSpc>
                <a:spcPct val="100000"/>
              </a:lnSpc>
              <a:spcBef>
                <a:spcPts val="0"/>
              </a:spcBef>
              <a:spcAft>
                <a:spcPts val="0"/>
              </a:spcAft>
              <a:buSzPts val="1700"/>
              <a:buChar char="●"/>
              <a:defRPr/>
            </a:lvl3pPr>
            <a:lvl4pPr marL="1828800" lvl="3" indent="-323850" algn="l">
              <a:lnSpc>
                <a:spcPct val="100000"/>
              </a:lnSpc>
              <a:spcBef>
                <a:spcPts val="0"/>
              </a:spcBef>
              <a:spcAft>
                <a:spcPts val="0"/>
              </a:spcAft>
              <a:buSzPts val="1500"/>
              <a:buChar char="●"/>
              <a:defRPr/>
            </a:lvl4pPr>
            <a:lvl5pPr marL="2286000" lvl="4" indent="-323850" algn="l">
              <a:lnSpc>
                <a:spcPct val="100000"/>
              </a:lnSpc>
              <a:spcBef>
                <a:spcPts val="0"/>
              </a:spcBef>
              <a:spcAft>
                <a:spcPts val="0"/>
              </a:spcAft>
              <a:buSzPts val="1500"/>
              <a:buChar char="●"/>
              <a:defRPr/>
            </a:lvl5pPr>
            <a:lvl6pPr marL="2743200" lvl="5" indent="-336550" algn="l">
              <a:lnSpc>
                <a:spcPct val="100000"/>
              </a:lnSpc>
              <a:spcBef>
                <a:spcPts val="0"/>
              </a:spcBef>
              <a:spcAft>
                <a:spcPts val="0"/>
              </a:spcAft>
              <a:buSzPts val="1700"/>
              <a:buChar char="●"/>
              <a:defRPr/>
            </a:lvl6pPr>
            <a:lvl7pPr marL="3200400" lvl="6" indent="-323850" algn="l">
              <a:lnSpc>
                <a:spcPct val="100000"/>
              </a:lnSpc>
              <a:spcBef>
                <a:spcPts val="0"/>
              </a:spcBef>
              <a:spcAft>
                <a:spcPts val="0"/>
              </a:spcAft>
              <a:buSzPts val="1500"/>
              <a:buChar char="●"/>
              <a:defRPr/>
            </a:lvl7pPr>
            <a:lvl8pPr marL="3657600" lvl="7" indent="-349250" algn="l">
              <a:lnSpc>
                <a:spcPct val="100000"/>
              </a:lnSpc>
              <a:spcBef>
                <a:spcPts val="0"/>
              </a:spcBef>
              <a:spcAft>
                <a:spcPts val="0"/>
              </a:spcAft>
              <a:buSzPts val="1900"/>
              <a:buFont typeface="Constantia"/>
              <a:buChar char="•"/>
              <a:defRPr/>
            </a:lvl8pPr>
            <a:lvl9pPr marL="4114800" lvl="8" indent="-336550" algn="l">
              <a:lnSpc>
                <a:spcPct val="100000"/>
              </a:lnSpc>
              <a:spcBef>
                <a:spcPts val="0"/>
              </a:spcBef>
              <a:spcAft>
                <a:spcPts val="0"/>
              </a:spcAft>
              <a:buSzPts val="1700"/>
              <a:buFont typeface="Constantia"/>
              <a:buChar char="•"/>
              <a:defRPr/>
            </a:lvl9pPr>
          </a:lstStyle>
          <a:p>
            <a:endParaRPr/>
          </a:p>
        </p:txBody>
      </p:sp>
      <p:pic>
        <p:nvPicPr>
          <p:cNvPr id="63" name="Google Shape;63;g5e0041d4e6_0_185"/>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64"/>
        <p:cNvGrpSpPr/>
        <p:nvPr/>
      </p:nvGrpSpPr>
      <p:grpSpPr>
        <a:xfrm>
          <a:off x="0" y="0"/>
          <a:ext cx="0" cy="0"/>
          <a:chOff x="0" y="0"/>
          <a:chExt cx="0" cy="0"/>
        </a:xfrm>
      </p:grpSpPr>
      <p:sp>
        <p:nvSpPr>
          <p:cNvPr id="65" name="Google Shape;65;g5e0041d4e6_0_189"/>
          <p:cNvSpPr txBox="1">
            <a:spLocks noGrp="1"/>
          </p:cNvSpPr>
          <p:nvPr>
            <p:ph type="title"/>
          </p:nvPr>
        </p:nvSpPr>
        <p:spPr>
          <a:xfrm>
            <a:off x="443307" y="843899"/>
            <a:ext cx="12118200" cy="1086000"/>
          </a:xfrm>
          <a:prstGeom prst="rect">
            <a:avLst/>
          </a:prstGeom>
          <a:noFill/>
          <a:ln>
            <a:noFill/>
          </a:ln>
        </p:spPr>
        <p:txBody>
          <a:bodyPr spcFirstLastPara="1" wrap="square" lIns="144475" tIns="144475" rIns="144475" bIns="144475" anchor="t" anchorCtr="0">
            <a:noAutofit/>
          </a:bodyPr>
          <a:lstStyle>
            <a:lvl1pPr lvl="0" algn="l">
              <a:lnSpc>
                <a:spcPct val="100000"/>
              </a:lnSpc>
              <a:spcBef>
                <a:spcPts val="0"/>
              </a:spcBef>
              <a:spcAft>
                <a:spcPts val="0"/>
              </a:spcAft>
              <a:buClr>
                <a:srgbClr val="971D20"/>
              </a:buClr>
              <a:buSzPts val="5700"/>
              <a:buFont typeface="Calibri"/>
              <a:buNone/>
              <a:defRPr>
                <a:solidFill>
                  <a:srgbClr val="971D20"/>
                </a:solidFill>
              </a:defRPr>
            </a:lvl1pPr>
            <a:lvl2pPr lvl="1" algn="l">
              <a:lnSpc>
                <a:spcPct val="100000"/>
              </a:lnSpc>
              <a:spcBef>
                <a:spcPts val="0"/>
              </a:spcBef>
              <a:spcAft>
                <a:spcPts val="0"/>
              </a:spcAft>
              <a:buSzPts val="2200"/>
              <a:buNone/>
              <a:defRPr/>
            </a:lvl2pPr>
            <a:lvl3pPr lvl="2" algn="l">
              <a:lnSpc>
                <a:spcPct val="100000"/>
              </a:lnSpc>
              <a:spcBef>
                <a:spcPts val="0"/>
              </a:spcBef>
              <a:spcAft>
                <a:spcPts val="0"/>
              </a:spcAft>
              <a:buSzPts val="2200"/>
              <a:buNone/>
              <a:defRPr/>
            </a:lvl3pPr>
            <a:lvl4pPr lvl="3" algn="l">
              <a:lnSpc>
                <a:spcPct val="100000"/>
              </a:lnSpc>
              <a:spcBef>
                <a:spcPts val="0"/>
              </a:spcBef>
              <a:spcAft>
                <a:spcPts val="0"/>
              </a:spcAft>
              <a:buSzPts val="2200"/>
              <a:buNone/>
              <a:defRPr/>
            </a:lvl4pPr>
            <a:lvl5pPr lvl="4" algn="l">
              <a:lnSpc>
                <a:spcPct val="100000"/>
              </a:lnSpc>
              <a:spcBef>
                <a:spcPts val="0"/>
              </a:spcBef>
              <a:spcAft>
                <a:spcPts val="0"/>
              </a:spcAft>
              <a:buSzPts val="2200"/>
              <a:buNone/>
              <a:defRPr/>
            </a:lvl5pPr>
            <a:lvl6pPr lvl="5" algn="l">
              <a:lnSpc>
                <a:spcPct val="100000"/>
              </a:lnSpc>
              <a:spcBef>
                <a:spcPts val="0"/>
              </a:spcBef>
              <a:spcAft>
                <a:spcPts val="0"/>
              </a:spcAft>
              <a:buSzPts val="2200"/>
              <a:buNone/>
              <a:defRPr/>
            </a:lvl6pPr>
            <a:lvl7pPr lvl="6" algn="l">
              <a:lnSpc>
                <a:spcPct val="100000"/>
              </a:lnSpc>
              <a:spcBef>
                <a:spcPts val="0"/>
              </a:spcBef>
              <a:spcAft>
                <a:spcPts val="0"/>
              </a:spcAft>
              <a:buSzPts val="2200"/>
              <a:buNone/>
              <a:defRPr/>
            </a:lvl7pPr>
            <a:lvl8pPr lvl="7" algn="l">
              <a:lnSpc>
                <a:spcPct val="100000"/>
              </a:lnSpc>
              <a:spcBef>
                <a:spcPts val="0"/>
              </a:spcBef>
              <a:spcAft>
                <a:spcPts val="0"/>
              </a:spcAft>
              <a:buSzPts val="2200"/>
              <a:buNone/>
              <a:defRPr/>
            </a:lvl8pPr>
            <a:lvl9pPr lvl="8" algn="l">
              <a:lnSpc>
                <a:spcPct val="100000"/>
              </a:lnSpc>
              <a:spcBef>
                <a:spcPts val="0"/>
              </a:spcBef>
              <a:spcAft>
                <a:spcPts val="0"/>
              </a:spcAft>
              <a:buSzPts val="2200"/>
              <a:buNone/>
              <a:defRPr/>
            </a:lvl9pPr>
          </a:lstStyle>
          <a:p>
            <a:endParaRPr/>
          </a:p>
        </p:txBody>
      </p:sp>
      <p:sp>
        <p:nvSpPr>
          <p:cNvPr id="66" name="Google Shape;66;g5e0041d4e6_0_189"/>
          <p:cNvSpPr txBox="1">
            <a:spLocks noGrp="1"/>
          </p:cNvSpPr>
          <p:nvPr>
            <p:ph type="body" idx="1"/>
          </p:nvPr>
        </p:nvSpPr>
        <p:spPr>
          <a:xfrm>
            <a:off x="443307" y="2185434"/>
            <a:ext cx="12118200" cy="6478500"/>
          </a:xfrm>
          <a:prstGeom prst="rect">
            <a:avLst/>
          </a:prstGeom>
          <a:noFill/>
          <a:ln>
            <a:noFill/>
          </a:ln>
        </p:spPr>
        <p:txBody>
          <a:bodyPr spcFirstLastPara="1" wrap="square" lIns="144475" tIns="144475" rIns="144475" bIns="144475" anchor="t" anchorCtr="0">
            <a:noAutofit/>
          </a:bodyPr>
          <a:lstStyle>
            <a:lvl1pPr marL="457200" lvl="0" indent="-488950" algn="l">
              <a:lnSpc>
                <a:spcPct val="100000"/>
              </a:lnSpc>
              <a:spcBef>
                <a:spcPts val="0"/>
              </a:spcBef>
              <a:spcAft>
                <a:spcPts val="0"/>
              </a:spcAft>
              <a:buSzPts val="4100"/>
              <a:buChar char="•"/>
              <a:defRPr/>
            </a:lvl1pPr>
            <a:lvl2pPr marL="914400" lvl="1" indent="-381000" algn="l">
              <a:lnSpc>
                <a:spcPct val="100000"/>
              </a:lnSpc>
              <a:spcBef>
                <a:spcPts val="0"/>
              </a:spcBef>
              <a:spcAft>
                <a:spcPts val="0"/>
              </a:spcAft>
              <a:buSzPts val="2400"/>
              <a:buChar char="●"/>
              <a:defRPr/>
            </a:lvl2pPr>
            <a:lvl3pPr marL="1371600" lvl="2" indent="-336550" algn="l">
              <a:lnSpc>
                <a:spcPct val="100000"/>
              </a:lnSpc>
              <a:spcBef>
                <a:spcPts val="0"/>
              </a:spcBef>
              <a:spcAft>
                <a:spcPts val="0"/>
              </a:spcAft>
              <a:buSzPts val="1700"/>
              <a:buChar char="●"/>
              <a:defRPr/>
            </a:lvl3pPr>
            <a:lvl4pPr marL="1828800" lvl="3" indent="-323850" algn="l">
              <a:lnSpc>
                <a:spcPct val="100000"/>
              </a:lnSpc>
              <a:spcBef>
                <a:spcPts val="0"/>
              </a:spcBef>
              <a:spcAft>
                <a:spcPts val="0"/>
              </a:spcAft>
              <a:buSzPts val="1500"/>
              <a:buChar char="●"/>
              <a:defRPr/>
            </a:lvl4pPr>
            <a:lvl5pPr marL="2286000" lvl="4" indent="-323850" algn="l">
              <a:lnSpc>
                <a:spcPct val="100000"/>
              </a:lnSpc>
              <a:spcBef>
                <a:spcPts val="0"/>
              </a:spcBef>
              <a:spcAft>
                <a:spcPts val="0"/>
              </a:spcAft>
              <a:buSzPts val="1500"/>
              <a:buChar char="●"/>
              <a:defRPr/>
            </a:lvl5pPr>
            <a:lvl6pPr marL="2743200" lvl="5" indent="-336550" algn="l">
              <a:lnSpc>
                <a:spcPct val="100000"/>
              </a:lnSpc>
              <a:spcBef>
                <a:spcPts val="0"/>
              </a:spcBef>
              <a:spcAft>
                <a:spcPts val="0"/>
              </a:spcAft>
              <a:buSzPts val="1700"/>
              <a:buChar char="●"/>
              <a:defRPr/>
            </a:lvl6pPr>
            <a:lvl7pPr marL="3200400" lvl="6" indent="-323850" algn="l">
              <a:lnSpc>
                <a:spcPct val="100000"/>
              </a:lnSpc>
              <a:spcBef>
                <a:spcPts val="0"/>
              </a:spcBef>
              <a:spcAft>
                <a:spcPts val="0"/>
              </a:spcAft>
              <a:buSzPts val="1500"/>
              <a:buChar char="●"/>
              <a:defRPr/>
            </a:lvl7pPr>
            <a:lvl8pPr marL="3657600" lvl="7" indent="-349250" algn="l">
              <a:lnSpc>
                <a:spcPct val="100000"/>
              </a:lnSpc>
              <a:spcBef>
                <a:spcPts val="0"/>
              </a:spcBef>
              <a:spcAft>
                <a:spcPts val="0"/>
              </a:spcAft>
              <a:buSzPts val="1900"/>
              <a:buFont typeface="Constantia"/>
              <a:buChar char="•"/>
              <a:defRPr/>
            </a:lvl8pPr>
            <a:lvl9pPr marL="4114800" lvl="8" indent="-336550" algn="l">
              <a:lnSpc>
                <a:spcPct val="100000"/>
              </a:lnSpc>
              <a:spcBef>
                <a:spcPts val="0"/>
              </a:spcBef>
              <a:spcAft>
                <a:spcPts val="0"/>
              </a:spcAft>
              <a:buSzPts val="1700"/>
              <a:buFont typeface="Constantia"/>
              <a:buChar char="•"/>
              <a:defRPr/>
            </a:lvl9pPr>
          </a:lstStyle>
          <a:p>
            <a:endParaRPr/>
          </a:p>
        </p:txBody>
      </p:sp>
      <p:pic>
        <p:nvPicPr>
          <p:cNvPr id="67" name="Google Shape;67;g5e0041d4e6_0_189"/>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8"/>
        <p:cNvGrpSpPr/>
        <p:nvPr/>
      </p:nvGrpSpPr>
      <p:grpSpPr>
        <a:xfrm>
          <a:off x="0" y="0"/>
          <a:ext cx="0" cy="0"/>
          <a:chOff x="0" y="0"/>
          <a:chExt cx="0" cy="0"/>
        </a:xfrm>
      </p:grpSpPr>
      <p:sp>
        <p:nvSpPr>
          <p:cNvPr id="69" name="Google Shape;69;g5e0041d4e6_0_193"/>
          <p:cNvSpPr txBox="1">
            <a:spLocks noGrp="1"/>
          </p:cNvSpPr>
          <p:nvPr>
            <p:ph type="title"/>
          </p:nvPr>
        </p:nvSpPr>
        <p:spPr>
          <a:xfrm>
            <a:off x="443307" y="843899"/>
            <a:ext cx="12118200" cy="1086000"/>
          </a:xfrm>
          <a:prstGeom prst="rect">
            <a:avLst/>
          </a:prstGeom>
          <a:noFill/>
          <a:ln>
            <a:noFill/>
          </a:ln>
        </p:spPr>
        <p:txBody>
          <a:bodyPr spcFirstLastPara="1" wrap="square" lIns="144475" tIns="144475" rIns="144475" bIns="144475" anchor="t" anchorCtr="0">
            <a:noAutofit/>
          </a:bodyPr>
          <a:lstStyle>
            <a:lvl1pPr lvl="0" algn="l">
              <a:lnSpc>
                <a:spcPct val="100000"/>
              </a:lnSpc>
              <a:spcBef>
                <a:spcPts val="0"/>
              </a:spcBef>
              <a:spcAft>
                <a:spcPts val="0"/>
              </a:spcAft>
              <a:buClr>
                <a:srgbClr val="9A8219"/>
              </a:buClr>
              <a:buSzPts val="5700"/>
              <a:buFont typeface="Calibri"/>
              <a:buNone/>
              <a:defRPr>
                <a:solidFill>
                  <a:schemeClr val="accent4"/>
                </a:solidFill>
              </a:defRPr>
            </a:lvl1pPr>
            <a:lvl2pPr lvl="1" algn="l">
              <a:lnSpc>
                <a:spcPct val="100000"/>
              </a:lnSpc>
              <a:spcBef>
                <a:spcPts val="0"/>
              </a:spcBef>
              <a:spcAft>
                <a:spcPts val="0"/>
              </a:spcAft>
              <a:buSzPts val="2200"/>
              <a:buNone/>
              <a:defRPr/>
            </a:lvl2pPr>
            <a:lvl3pPr lvl="2" algn="l">
              <a:lnSpc>
                <a:spcPct val="100000"/>
              </a:lnSpc>
              <a:spcBef>
                <a:spcPts val="0"/>
              </a:spcBef>
              <a:spcAft>
                <a:spcPts val="0"/>
              </a:spcAft>
              <a:buSzPts val="2200"/>
              <a:buNone/>
              <a:defRPr/>
            </a:lvl3pPr>
            <a:lvl4pPr lvl="3" algn="l">
              <a:lnSpc>
                <a:spcPct val="100000"/>
              </a:lnSpc>
              <a:spcBef>
                <a:spcPts val="0"/>
              </a:spcBef>
              <a:spcAft>
                <a:spcPts val="0"/>
              </a:spcAft>
              <a:buSzPts val="2200"/>
              <a:buNone/>
              <a:defRPr/>
            </a:lvl4pPr>
            <a:lvl5pPr lvl="4" algn="l">
              <a:lnSpc>
                <a:spcPct val="100000"/>
              </a:lnSpc>
              <a:spcBef>
                <a:spcPts val="0"/>
              </a:spcBef>
              <a:spcAft>
                <a:spcPts val="0"/>
              </a:spcAft>
              <a:buSzPts val="2200"/>
              <a:buNone/>
              <a:defRPr/>
            </a:lvl5pPr>
            <a:lvl6pPr lvl="5" algn="l">
              <a:lnSpc>
                <a:spcPct val="100000"/>
              </a:lnSpc>
              <a:spcBef>
                <a:spcPts val="0"/>
              </a:spcBef>
              <a:spcAft>
                <a:spcPts val="0"/>
              </a:spcAft>
              <a:buSzPts val="2200"/>
              <a:buNone/>
              <a:defRPr/>
            </a:lvl6pPr>
            <a:lvl7pPr lvl="6" algn="l">
              <a:lnSpc>
                <a:spcPct val="100000"/>
              </a:lnSpc>
              <a:spcBef>
                <a:spcPts val="0"/>
              </a:spcBef>
              <a:spcAft>
                <a:spcPts val="0"/>
              </a:spcAft>
              <a:buSzPts val="2200"/>
              <a:buNone/>
              <a:defRPr/>
            </a:lvl7pPr>
            <a:lvl8pPr lvl="7" algn="l">
              <a:lnSpc>
                <a:spcPct val="100000"/>
              </a:lnSpc>
              <a:spcBef>
                <a:spcPts val="0"/>
              </a:spcBef>
              <a:spcAft>
                <a:spcPts val="0"/>
              </a:spcAft>
              <a:buSzPts val="2200"/>
              <a:buNone/>
              <a:defRPr/>
            </a:lvl8pPr>
            <a:lvl9pPr lvl="8" algn="l">
              <a:lnSpc>
                <a:spcPct val="100000"/>
              </a:lnSpc>
              <a:spcBef>
                <a:spcPts val="0"/>
              </a:spcBef>
              <a:spcAft>
                <a:spcPts val="0"/>
              </a:spcAft>
              <a:buSzPts val="2200"/>
              <a:buNone/>
              <a:defRPr/>
            </a:lvl9pPr>
          </a:lstStyle>
          <a:p>
            <a:endParaRPr/>
          </a:p>
        </p:txBody>
      </p:sp>
      <p:sp>
        <p:nvSpPr>
          <p:cNvPr id="70" name="Google Shape;70;g5e0041d4e6_0_193"/>
          <p:cNvSpPr txBox="1">
            <a:spLocks noGrp="1"/>
          </p:cNvSpPr>
          <p:nvPr>
            <p:ph type="body" idx="1"/>
          </p:nvPr>
        </p:nvSpPr>
        <p:spPr>
          <a:xfrm>
            <a:off x="443307" y="2185434"/>
            <a:ext cx="12118200" cy="6478500"/>
          </a:xfrm>
          <a:prstGeom prst="rect">
            <a:avLst/>
          </a:prstGeom>
          <a:noFill/>
          <a:ln>
            <a:noFill/>
          </a:ln>
        </p:spPr>
        <p:txBody>
          <a:bodyPr spcFirstLastPara="1" wrap="square" lIns="144475" tIns="144475" rIns="144475" bIns="144475" anchor="t" anchorCtr="0">
            <a:noAutofit/>
          </a:bodyPr>
          <a:lstStyle>
            <a:lvl1pPr marL="457200" lvl="0" indent="-488950" algn="l">
              <a:lnSpc>
                <a:spcPct val="100000"/>
              </a:lnSpc>
              <a:spcBef>
                <a:spcPts val="0"/>
              </a:spcBef>
              <a:spcAft>
                <a:spcPts val="0"/>
              </a:spcAft>
              <a:buSzPts val="4100"/>
              <a:buChar char="•"/>
              <a:defRPr/>
            </a:lvl1pPr>
            <a:lvl2pPr marL="914400" lvl="1" indent="-381000" algn="l">
              <a:lnSpc>
                <a:spcPct val="100000"/>
              </a:lnSpc>
              <a:spcBef>
                <a:spcPts val="0"/>
              </a:spcBef>
              <a:spcAft>
                <a:spcPts val="0"/>
              </a:spcAft>
              <a:buSzPts val="2400"/>
              <a:buChar char="●"/>
              <a:defRPr/>
            </a:lvl2pPr>
            <a:lvl3pPr marL="1371600" lvl="2" indent="-336550" algn="l">
              <a:lnSpc>
                <a:spcPct val="100000"/>
              </a:lnSpc>
              <a:spcBef>
                <a:spcPts val="0"/>
              </a:spcBef>
              <a:spcAft>
                <a:spcPts val="0"/>
              </a:spcAft>
              <a:buSzPts val="1700"/>
              <a:buChar char="●"/>
              <a:defRPr/>
            </a:lvl3pPr>
            <a:lvl4pPr marL="1828800" lvl="3" indent="-323850" algn="l">
              <a:lnSpc>
                <a:spcPct val="100000"/>
              </a:lnSpc>
              <a:spcBef>
                <a:spcPts val="0"/>
              </a:spcBef>
              <a:spcAft>
                <a:spcPts val="0"/>
              </a:spcAft>
              <a:buSzPts val="1500"/>
              <a:buChar char="●"/>
              <a:defRPr/>
            </a:lvl4pPr>
            <a:lvl5pPr marL="2286000" lvl="4" indent="-323850" algn="l">
              <a:lnSpc>
                <a:spcPct val="100000"/>
              </a:lnSpc>
              <a:spcBef>
                <a:spcPts val="0"/>
              </a:spcBef>
              <a:spcAft>
                <a:spcPts val="0"/>
              </a:spcAft>
              <a:buSzPts val="1500"/>
              <a:buChar char="●"/>
              <a:defRPr/>
            </a:lvl5pPr>
            <a:lvl6pPr marL="2743200" lvl="5" indent="-336550" algn="l">
              <a:lnSpc>
                <a:spcPct val="100000"/>
              </a:lnSpc>
              <a:spcBef>
                <a:spcPts val="0"/>
              </a:spcBef>
              <a:spcAft>
                <a:spcPts val="0"/>
              </a:spcAft>
              <a:buSzPts val="1700"/>
              <a:buChar char="●"/>
              <a:defRPr/>
            </a:lvl6pPr>
            <a:lvl7pPr marL="3200400" lvl="6" indent="-323850" algn="l">
              <a:lnSpc>
                <a:spcPct val="100000"/>
              </a:lnSpc>
              <a:spcBef>
                <a:spcPts val="0"/>
              </a:spcBef>
              <a:spcAft>
                <a:spcPts val="0"/>
              </a:spcAft>
              <a:buSzPts val="1500"/>
              <a:buChar char="●"/>
              <a:defRPr/>
            </a:lvl7pPr>
            <a:lvl8pPr marL="3657600" lvl="7" indent="-349250" algn="l">
              <a:lnSpc>
                <a:spcPct val="100000"/>
              </a:lnSpc>
              <a:spcBef>
                <a:spcPts val="0"/>
              </a:spcBef>
              <a:spcAft>
                <a:spcPts val="0"/>
              </a:spcAft>
              <a:buSzPts val="1900"/>
              <a:buFont typeface="Constantia"/>
              <a:buChar char="•"/>
              <a:defRPr/>
            </a:lvl8pPr>
            <a:lvl9pPr marL="4114800" lvl="8" indent="-336550" algn="l">
              <a:lnSpc>
                <a:spcPct val="100000"/>
              </a:lnSpc>
              <a:spcBef>
                <a:spcPts val="0"/>
              </a:spcBef>
              <a:spcAft>
                <a:spcPts val="0"/>
              </a:spcAft>
              <a:buSzPts val="1700"/>
              <a:buFont typeface="Constantia"/>
              <a:buChar char="•"/>
              <a:defRPr/>
            </a:lvl9pPr>
          </a:lstStyle>
          <a:p>
            <a:endParaRPr/>
          </a:p>
        </p:txBody>
      </p:sp>
      <p:pic>
        <p:nvPicPr>
          <p:cNvPr id="71" name="Google Shape;71;g5e0041d4e6_0_193"/>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Center">
  <p:cSld name="TITLE_AND_BODY_1">
    <p:spTree>
      <p:nvGrpSpPr>
        <p:cNvPr id="1" name="Shape 72"/>
        <p:cNvGrpSpPr/>
        <p:nvPr/>
      </p:nvGrpSpPr>
      <p:grpSpPr>
        <a:xfrm>
          <a:off x="0" y="0"/>
          <a:ext cx="0" cy="0"/>
          <a:chOff x="0" y="0"/>
          <a:chExt cx="0" cy="0"/>
        </a:xfrm>
      </p:grpSpPr>
      <p:sp>
        <p:nvSpPr>
          <p:cNvPr id="73" name="Google Shape;73;g5e0041d4e6_0_200"/>
          <p:cNvSpPr txBox="1">
            <a:spLocks noGrp="1"/>
          </p:cNvSpPr>
          <p:nvPr>
            <p:ph type="title"/>
          </p:nvPr>
        </p:nvSpPr>
        <p:spPr>
          <a:xfrm>
            <a:off x="355600" y="3225800"/>
            <a:ext cx="12293700" cy="33021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5700"/>
              <a:buNone/>
              <a:defRPr/>
            </a:lvl1pPr>
            <a:lvl2pPr lvl="1" algn="ctr">
              <a:lnSpc>
                <a:spcPct val="100000"/>
              </a:lnSpc>
              <a:spcBef>
                <a:spcPts val="0"/>
              </a:spcBef>
              <a:spcAft>
                <a:spcPts val="0"/>
              </a:spcAft>
              <a:buSzPts val="2200"/>
              <a:buNone/>
              <a:defRPr/>
            </a:lvl2pPr>
            <a:lvl3pPr lvl="2" algn="ctr">
              <a:lnSpc>
                <a:spcPct val="100000"/>
              </a:lnSpc>
              <a:spcBef>
                <a:spcPts val="0"/>
              </a:spcBef>
              <a:spcAft>
                <a:spcPts val="0"/>
              </a:spcAft>
              <a:buSzPts val="2200"/>
              <a:buNone/>
              <a:defRPr/>
            </a:lvl3pPr>
            <a:lvl4pPr lvl="3" algn="ctr">
              <a:lnSpc>
                <a:spcPct val="100000"/>
              </a:lnSpc>
              <a:spcBef>
                <a:spcPts val="0"/>
              </a:spcBef>
              <a:spcAft>
                <a:spcPts val="0"/>
              </a:spcAft>
              <a:buSzPts val="2200"/>
              <a:buNone/>
              <a:defRPr/>
            </a:lvl4pPr>
            <a:lvl5pPr lvl="4" algn="ctr">
              <a:lnSpc>
                <a:spcPct val="100000"/>
              </a:lnSpc>
              <a:spcBef>
                <a:spcPts val="0"/>
              </a:spcBef>
              <a:spcAft>
                <a:spcPts val="0"/>
              </a:spcAft>
              <a:buSzPts val="2200"/>
              <a:buNone/>
              <a:defRPr/>
            </a:lvl5pPr>
            <a:lvl6pPr lvl="5" algn="ctr">
              <a:lnSpc>
                <a:spcPct val="100000"/>
              </a:lnSpc>
              <a:spcBef>
                <a:spcPts val="0"/>
              </a:spcBef>
              <a:spcAft>
                <a:spcPts val="0"/>
              </a:spcAft>
              <a:buSzPts val="2200"/>
              <a:buNone/>
              <a:defRPr/>
            </a:lvl6pPr>
            <a:lvl7pPr lvl="6" algn="ctr">
              <a:lnSpc>
                <a:spcPct val="100000"/>
              </a:lnSpc>
              <a:spcBef>
                <a:spcPts val="0"/>
              </a:spcBef>
              <a:spcAft>
                <a:spcPts val="0"/>
              </a:spcAft>
              <a:buSzPts val="2200"/>
              <a:buNone/>
              <a:defRPr/>
            </a:lvl7pPr>
            <a:lvl8pPr lvl="7" algn="ctr">
              <a:lnSpc>
                <a:spcPct val="100000"/>
              </a:lnSpc>
              <a:spcBef>
                <a:spcPts val="0"/>
              </a:spcBef>
              <a:spcAft>
                <a:spcPts val="0"/>
              </a:spcAft>
              <a:buSzPts val="2200"/>
              <a:buNone/>
              <a:defRPr/>
            </a:lvl8pPr>
            <a:lvl9pPr lvl="8" algn="ctr">
              <a:lnSpc>
                <a:spcPct val="100000"/>
              </a:lnSpc>
              <a:spcBef>
                <a:spcPts val="0"/>
              </a:spcBef>
              <a:spcAft>
                <a:spcPts val="0"/>
              </a:spcAft>
              <a:buSzPts val="22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Subtitle - Photo">
  <p:cSld name="Title &amp; Subtitle - Photo">
    <p:spTree>
      <p:nvGrpSpPr>
        <p:cNvPr id="1" name="Shape 74"/>
        <p:cNvGrpSpPr/>
        <p:nvPr/>
      </p:nvGrpSpPr>
      <p:grpSpPr>
        <a:xfrm>
          <a:off x="0" y="0"/>
          <a:ext cx="0" cy="0"/>
          <a:chOff x="0" y="0"/>
          <a:chExt cx="0" cy="0"/>
        </a:xfrm>
      </p:grpSpPr>
      <p:sp>
        <p:nvSpPr>
          <p:cNvPr id="75" name="Google Shape;75;g5e0041d4e6_0_202"/>
          <p:cNvSpPr txBox="1">
            <a:spLocks noGrp="1"/>
          </p:cNvSpPr>
          <p:nvPr>
            <p:ph type="title"/>
          </p:nvPr>
        </p:nvSpPr>
        <p:spPr>
          <a:xfrm>
            <a:off x="355600" y="6832600"/>
            <a:ext cx="12293700" cy="12573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5700"/>
              <a:buNone/>
              <a:defRPr/>
            </a:lvl1pPr>
            <a:lvl2pPr lvl="1" algn="ctr">
              <a:lnSpc>
                <a:spcPct val="100000"/>
              </a:lnSpc>
              <a:spcBef>
                <a:spcPts val="0"/>
              </a:spcBef>
              <a:spcAft>
                <a:spcPts val="0"/>
              </a:spcAft>
              <a:buSzPts val="2200"/>
              <a:buNone/>
              <a:defRPr/>
            </a:lvl2pPr>
            <a:lvl3pPr lvl="2" algn="ctr">
              <a:lnSpc>
                <a:spcPct val="100000"/>
              </a:lnSpc>
              <a:spcBef>
                <a:spcPts val="0"/>
              </a:spcBef>
              <a:spcAft>
                <a:spcPts val="0"/>
              </a:spcAft>
              <a:buSzPts val="2200"/>
              <a:buNone/>
              <a:defRPr/>
            </a:lvl3pPr>
            <a:lvl4pPr lvl="3" algn="ctr">
              <a:lnSpc>
                <a:spcPct val="100000"/>
              </a:lnSpc>
              <a:spcBef>
                <a:spcPts val="0"/>
              </a:spcBef>
              <a:spcAft>
                <a:spcPts val="0"/>
              </a:spcAft>
              <a:buSzPts val="2200"/>
              <a:buNone/>
              <a:defRPr/>
            </a:lvl4pPr>
            <a:lvl5pPr lvl="4" algn="ctr">
              <a:lnSpc>
                <a:spcPct val="100000"/>
              </a:lnSpc>
              <a:spcBef>
                <a:spcPts val="0"/>
              </a:spcBef>
              <a:spcAft>
                <a:spcPts val="0"/>
              </a:spcAft>
              <a:buSzPts val="2200"/>
              <a:buNone/>
              <a:defRPr/>
            </a:lvl5pPr>
            <a:lvl6pPr lvl="5" algn="ctr">
              <a:lnSpc>
                <a:spcPct val="100000"/>
              </a:lnSpc>
              <a:spcBef>
                <a:spcPts val="0"/>
              </a:spcBef>
              <a:spcAft>
                <a:spcPts val="0"/>
              </a:spcAft>
              <a:buSzPts val="2200"/>
              <a:buNone/>
              <a:defRPr/>
            </a:lvl6pPr>
            <a:lvl7pPr lvl="6" algn="ctr">
              <a:lnSpc>
                <a:spcPct val="100000"/>
              </a:lnSpc>
              <a:spcBef>
                <a:spcPts val="0"/>
              </a:spcBef>
              <a:spcAft>
                <a:spcPts val="0"/>
              </a:spcAft>
              <a:buSzPts val="2200"/>
              <a:buNone/>
              <a:defRPr/>
            </a:lvl7pPr>
            <a:lvl8pPr lvl="7" algn="ctr">
              <a:lnSpc>
                <a:spcPct val="100000"/>
              </a:lnSpc>
              <a:spcBef>
                <a:spcPts val="0"/>
              </a:spcBef>
              <a:spcAft>
                <a:spcPts val="0"/>
              </a:spcAft>
              <a:buSzPts val="2200"/>
              <a:buNone/>
              <a:defRPr/>
            </a:lvl8pPr>
            <a:lvl9pPr lvl="8" algn="ctr">
              <a:lnSpc>
                <a:spcPct val="100000"/>
              </a:lnSpc>
              <a:spcBef>
                <a:spcPts val="0"/>
              </a:spcBef>
              <a:spcAft>
                <a:spcPts val="0"/>
              </a:spcAft>
              <a:buSzPts val="2200"/>
              <a:buNone/>
              <a:defRPr/>
            </a:lvl9pPr>
          </a:lstStyle>
          <a:p>
            <a:endParaRPr/>
          </a:p>
        </p:txBody>
      </p:sp>
      <p:sp>
        <p:nvSpPr>
          <p:cNvPr id="76" name="Google Shape;76;g5e0041d4e6_0_202"/>
          <p:cNvSpPr txBox="1">
            <a:spLocks noGrp="1"/>
          </p:cNvSpPr>
          <p:nvPr>
            <p:ph type="body" idx="1"/>
          </p:nvPr>
        </p:nvSpPr>
        <p:spPr>
          <a:xfrm>
            <a:off x="355600" y="8077200"/>
            <a:ext cx="12293700" cy="12066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SzPts val="3800"/>
              <a:buFont typeface="Gill Sans"/>
              <a:buNone/>
              <a:defRPr>
                <a:solidFill>
                  <a:srgbClr val="525252"/>
                </a:solidFill>
              </a:defRPr>
            </a:lvl1pPr>
            <a:lvl2pPr marL="914400" lvl="1" indent="-228600" algn="ctr">
              <a:lnSpc>
                <a:spcPct val="100000"/>
              </a:lnSpc>
              <a:spcBef>
                <a:spcPts val="0"/>
              </a:spcBef>
              <a:spcAft>
                <a:spcPts val="0"/>
              </a:spcAft>
              <a:buSzPts val="3800"/>
              <a:buFont typeface="Gill Sans"/>
              <a:buNone/>
              <a:defRPr>
                <a:solidFill>
                  <a:srgbClr val="525252"/>
                </a:solidFill>
              </a:defRPr>
            </a:lvl2pPr>
            <a:lvl3pPr marL="1371600" lvl="2" indent="-228600" algn="ctr">
              <a:lnSpc>
                <a:spcPct val="100000"/>
              </a:lnSpc>
              <a:spcBef>
                <a:spcPts val="0"/>
              </a:spcBef>
              <a:spcAft>
                <a:spcPts val="0"/>
              </a:spcAft>
              <a:buSzPts val="3800"/>
              <a:buFont typeface="Gill Sans"/>
              <a:buNone/>
              <a:defRPr>
                <a:solidFill>
                  <a:srgbClr val="525252"/>
                </a:solidFill>
              </a:defRPr>
            </a:lvl3pPr>
            <a:lvl4pPr marL="1828800" lvl="3" indent="-228600" algn="ctr">
              <a:lnSpc>
                <a:spcPct val="100000"/>
              </a:lnSpc>
              <a:spcBef>
                <a:spcPts val="0"/>
              </a:spcBef>
              <a:spcAft>
                <a:spcPts val="0"/>
              </a:spcAft>
              <a:buSzPts val="3800"/>
              <a:buFont typeface="Gill Sans"/>
              <a:buNone/>
              <a:defRPr>
                <a:solidFill>
                  <a:srgbClr val="525252"/>
                </a:solidFill>
              </a:defRPr>
            </a:lvl4pPr>
            <a:lvl5pPr marL="2286000" lvl="4" indent="-228600" algn="ctr">
              <a:lnSpc>
                <a:spcPct val="100000"/>
              </a:lnSpc>
              <a:spcBef>
                <a:spcPts val="0"/>
              </a:spcBef>
              <a:spcAft>
                <a:spcPts val="0"/>
              </a:spcAft>
              <a:buSzPts val="3800"/>
              <a:buFont typeface="Gill Sans"/>
              <a:buNone/>
              <a:defRPr>
                <a:solidFill>
                  <a:srgbClr val="525252"/>
                </a:solidFill>
              </a:defRPr>
            </a:lvl5pPr>
            <a:lvl6pPr marL="2743200" lvl="5" indent="-322326" algn="l">
              <a:lnSpc>
                <a:spcPct val="100000"/>
              </a:lnSpc>
              <a:spcBef>
                <a:spcPts val="3800"/>
              </a:spcBef>
              <a:spcAft>
                <a:spcPts val="0"/>
              </a:spcAft>
              <a:buSzPts val="1476"/>
              <a:buChar char="●"/>
              <a:defRPr/>
            </a:lvl6pPr>
            <a:lvl7pPr marL="3200400" lvl="6" indent="-322326" algn="l">
              <a:lnSpc>
                <a:spcPct val="100000"/>
              </a:lnSpc>
              <a:spcBef>
                <a:spcPts val="3800"/>
              </a:spcBef>
              <a:spcAft>
                <a:spcPts val="0"/>
              </a:spcAft>
              <a:buSzPts val="1476"/>
              <a:buChar char="●"/>
              <a:defRPr/>
            </a:lvl7pPr>
            <a:lvl8pPr marL="3657600" lvl="7" indent="-322326" algn="l">
              <a:lnSpc>
                <a:spcPct val="100000"/>
              </a:lnSpc>
              <a:spcBef>
                <a:spcPts val="3800"/>
              </a:spcBef>
              <a:spcAft>
                <a:spcPts val="0"/>
              </a:spcAft>
              <a:buSzPts val="1476"/>
              <a:buChar char="•"/>
              <a:defRPr/>
            </a:lvl8pPr>
            <a:lvl9pPr marL="4114800" lvl="8" indent="-322326" algn="l">
              <a:lnSpc>
                <a:spcPct val="100000"/>
              </a:lnSpc>
              <a:spcBef>
                <a:spcPts val="3800"/>
              </a:spcBef>
              <a:spcAft>
                <a:spcPts val="0"/>
              </a:spcAft>
              <a:buSzPts val="1476"/>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g5e0041d4e6_0_147"/>
          <p:cNvSpPr txBox="1">
            <a:spLocks noGrp="1"/>
          </p:cNvSpPr>
          <p:nvPr>
            <p:ph type="title"/>
          </p:nvPr>
        </p:nvSpPr>
        <p:spPr>
          <a:xfrm>
            <a:off x="650240" y="1001370"/>
            <a:ext cx="11704200" cy="1626000"/>
          </a:xfrm>
          <a:prstGeom prst="rect">
            <a:avLst/>
          </a:prstGeom>
          <a:noFill/>
          <a:ln>
            <a:noFill/>
          </a:ln>
        </p:spPr>
        <p:txBody>
          <a:bodyPr spcFirstLastPara="1" wrap="square" lIns="0" tIns="72225" rIns="0" bIns="0" anchor="b" anchorCtr="0">
            <a:noAutofit/>
          </a:bodyPr>
          <a:lstStyle>
            <a:lvl1pPr lvl="0" algn="l">
              <a:lnSpc>
                <a:spcPct val="100000"/>
              </a:lnSpc>
              <a:spcBef>
                <a:spcPts val="0"/>
              </a:spcBef>
              <a:spcAft>
                <a:spcPts val="0"/>
              </a:spcAft>
              <a:buClr>
                <a:schemeClr val="accent4"/>
              </a:buClr>
              <a:buSzPts val="5700"/>
              <a:buFont typeface="Calibri"/>
              <a:buNone/>
              <a:defRPr sz="5700"/>
            </a:lvl1pPr>
            <a:lvl2pPr lvl="1" algn="l">
              <a:lnSpc>
                <a:spcPct val="100000"/>
              </a:lnSpc>
              <a:spcBef>
                <a:spcPts val="0"/>
              </a:spcBef>
              <a:spcAft>
                <a:spcPts val="0"/>
              </a:spcAft>
              <a:buSzPts val="2200"/>
              <a:buNone/>
              <a:defRPr/>
            </a:lvl2pPr>
            <a:lvl3pPr lvl="2" algn="l">
              <a:lnSpc>
                <a:spcPct val="100000"/>
              </a:lnSpc>
              <a:spcBef>
                <a:spcPts val="0"/>
              </a:spcBef>
              <a:spcAft>
                <a:spcPts val="0"/>
              </a:spcAft>
              <a:buSzPts val="2200"/>
              <a:buNone/>
              <a:defRPr/>
            </a:lvl3pPr>
            <a:lvl4pPr lvl="3" algn="l">
              <a:lnSpc>
                <a:spcPct val="100000"/>
              </a:lnSpc>
              <a:spcBef>
                <a:spcPts val="0"/>
              </a:spcBef>
              <a:spcAft>
                <a:spcPts val="0"/>
              </a:spcAft>
              <a:buSzPts val="2200"/>
              <a:buNone/>
              <a:defRPr/>
            </a:lvl4pPr>
            <a:lvl5pPr lvl="4" algn="l">
              <a:lnSpc>
                <a:spcPct val="100000"/>
              </a:lnSpc>
              <a:spcBef>
                <a:spcPts val="0"/>
              </a:spcBef>
              <a:spcAft>
                <a:spcPts val="0"/>
              </a:spcAft>
              <a:buSzPts val="2200"/>
              <a:buNone/>
              <a:defRPr/>
            </a:lvl5pPr>
            <a:lvl6pPr lvl="5" algn="l">
              <a:lnSpc>
                <a:spcPct val="100000"/>
              </a:lnSpc>
              <a:spcBef>
                <a:spcPts val="0"/>
              </a:spcBef>
              <a:spcAft>
                <a:spcPts val="0"/>
              </a:spcAft>
              <a:buSzPts val="2200"/>
              <a:buNone/>
              <a:defRPr/>
            </a:lvl6pPr>
            <a:lvl7pPr lvl="6" algn="l">
              <a:lnSpc>
                <a:spcPct val="100000"/>
              </a:lnSpc>
              <a:spcBef>
                <a:spcPts val="0"/>
              </a:spcBef>
              <a:spcAft>
                <a:spcPts val="0"/>
              </a:spcAft>
              <a:buSzPts val="2200"/>
              <a:buNone/>
              <a:defRPr/>
            </a:lvl7pPr>
            <a:lvl8pPr lvl="7" algn="l">
              <a:lnSpc>
                <a:spcPct val="100000"/>
              </a:lnSpc>
              <a:spcBef>
                <a:spcPts val="0"/>
              </a:spcBef>
              <a:spcAft>
                <a:spcPts val="0"/>
              </a:spcAft>
              <a:buSzPts val="2200"/>
              <a:buNone/>
              <a:defRPr/>
            </a:lvl8pPr>
            <a:lvl9pPr lvl="8" algn="l">
              <a:lnSpc>
                <a:spcPct val="100000"/>
              </a:lnSpc>
              <a:spcBef>
                <a:spcPts val="0"/>
              </a:spcBef>
              <a:spcAft>
                <a:spcPts val="0"/>
              </a:spcAft>
              <a:buSzPts val="2200"/>
              <a:buNone/>
              <a:defRPr/>
            </a:lvl9pPr>
          </a:lstStyle>
          <a:p>
            <a:endParaRPr/>
          </a:p>
        </p:txBody>
      </p:sp>
      <p:sp>
        <p:nvSpPr>
          <p:cNvPr id="14" name="Google Shape;14;g5e0041d4e6_0_147"/>
          <p:cNvSpPr txBox="1">
            <a:spLocks noGrp="1"/>
          </p:cNvSpPr>
          <p:nvPr>
            <p:ph type="body" idx="1"/>
          </p:nvPr>
        </p:nvSpPr>
        <p:spPr>
          <a:xfrm>
            <a:off x="650240" y="2752683"/>
            <a:ext cx="11704200" cy="6242400"/>
          </a:xfrm>
          <a:prstGeom prst="rect">
            <a:avLst/>
          </a:prstGeom>
          <a:noFill/>
          <a:ln>
            <a:noFill/>
          </a:ln>
        </p:spPr>
        <p:txBody>
          <a:bodyPr spcFirstLastPara="1" wrap="square" lIns="144475" tIns="72225" rIns="144475" bIns="72225" anchor="t" anchorCtr="0">
            <a:noAutofit/>
          </a:bodyPr>
          <a:lstStyle>
            <a:lvl1pPr marL="457200" lvl="0" indent="-488950" algn="l">
              <a:lnSpc>
                <a:spcPct val="100000"/>
              </a:lnSpc>
              <a:spcBef>
                <a:spcPts val="800"/>
              </a:spcBef>
              <a:spcAft>
                <a:spcPts val="0"/>
              </a:spcAft>
              <a:buClr>
                <a:schemeClr val="accent4"/>
              </a:buClr>
              <a:buSzPts val="4100"/>
              <a:buFont typeface="Arial"/>
              <a:buChar char="•"/>
              <a:defRPr sz="4100"/>
            </a:lvl1pPr>
            <a:lvl2pPr marL="914400" lvl="1" indent="-381000" algn="l">
              <a:lnSpc>
                <a:spcPct val="100000"/>
              </a:lnSpc>
              <a:spcBef>
                <a:spcPts val="600"/>
              </a:spcBef>
              <a:spcAft>
                <a:spcPts val="0"/>
              </a:spcAft>
              <a:buSzPts val="2400"/>
              <a:buChar char="●"/>
              <a:defRPr/>
            </a:lvl2pPr>
            <a:lvl3pPr marL="1371600" lvl="2" indent="-355600" algn="l">
              <a:lnSpc>
                <a:spcPct val="100000"/>
              </a:lnSpc>
              <a:spcBef>
                <a:spcPts val="600"/>
              </a:spcBef>
              <a:spcAft>
                <a:spcPts val="0"/>
              </a:spcAft>
              <a:buSzPts val="20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74650" algn="l">
              <a:lnSpc>
                <a:spcPct val="100000"/>
              </a:lnSpc>
              <a:spcBef>
                <a:spcPts val="600"/>
              </a:spcBef>
              <a:spcAft>
                <a:spcPts val="0"/>
              </a:spcAft>
              <a:buSzPts val="2300"/>
              <a:buChar char="●"/>
              <a:defRPr/>
            </a:lvl6pPr>
            <a:lvl7pPr marL="3200400" lvl="6" indent="-374650" algn="l">
              <a:lnSpc>
                <a:spcPct val="100000"/>
              </a:lnSpc>
              <a:spcBef>
                <a:spcPts val="600"/>
              </a:spcBef>
              <a:spcAft>
                <a:spcPts val="0"/>
              </a:spcAft>
              <a:buSzPts val="2300"/>
              <a:buChar char="●"/>
              <a:defRPr/>
            </a:lvl7pPr>
            <a:lvl8pPr marL="3657600" lvl="7" indent="-406400" algn="l">
              <a:lnSpc>
                <a:spcPct val="100000"/>
              </a:lnSpc>
              <a:spcBef>
                <a:spcPts val="600"/>
              </a:spcBef>
              <a:spcAft>
                <a:spcPts val="0"/>
              </a:spcAft>
              <a:buSzPts val="2800"/>
              <a:buChar char="•"/>
              <a:defRPr/>
            </a:lvl8pPr>
            <a:lvl9pPr marL="4114800" lvl="8" indent="-406400" algn="l">
              <a:lnSpc>
                <a:spcPct val="100000"/>
              </a:lnSpc>
              <a:spcBef>
                <a:spcPts val="600"/>
              </a:spcBef>
              <a:spcAft>
                <a:spcPts val="0"/>
              </a:spcAft>
              <a:buSzPts val="2800"/>
              <a:buChar char="•"/>
              <a:defRPr/>
            </a:lvl9pPr>
          </a:lstStyle>
          <a:p>
            <a:endParaRPr/>
          </a:p>
        </p:txBody>
      </p:sp>
      <p:pic>
        <p:nvPicPr>
          <p:cNvPr id="15" name="Google Shape;15;g5e0041d4e6_0_147"/>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77"/>
        <p:cNvGrpSpPr/>
        <p:nvPr/>
      </p:nvGrpSpPr>
      <p:grpSpPr>
        <a:xfrm>
          <a:off x="0" y="0"/>
          <a:ext cx="0" cy="0"/>
          <a:chOff x="0" y="0"/>
          <a:chExt cx="0" cy="0"/>
        </a:xfrm>
      </p:grpSpPr>
      <p:sp>
        <p:nvSpPr>
          <p:cNvPr id="78" name="Google Shape;78;g5e0041d4e6_0_205"/>
          <p:cNvSpPr txBox="1">
            <a:spLocks noGrp="1"/>
          </p:cNvSpPr>
          <p:nvPr>
            <p:ph type="title"/>
          </p:nvPr>
        </p:nvSpPr>
        <p:spPr>
          <a:xfrm>
            <a:off x="215900" y="254000"/>
            <a:ext cx="12560400" cy="1905000"/>
          </a:xfrm>
          <a:prstGeom prst="rect">
            <a:avLst/>
          </a:prstGeom>
          <a:solidFill>
            <a:srgbClr val="8665E9"/>
          </a:solidFill>
          <a:ln>
            <a:noFill/>
          </a:ln>
        </p:spPr>
        <p:txBody>
          <a:bodyPr spcFirstLastPara="1" wrap="square" lIns="0" tIns="0" rIns="0" bIns="0" anchor="ctr" anchorCtr="0">
            <a:noAutofit/>
          </a:bodyPr>
          <a:lstStyle>
            <a:lvl1pPr lvl="0" algn="ctr">
              <a:lnSpc>
                <a:spcPct val="100000"/>
              </a:lnSpc>
              <a:spcBef>
                <a:spcPts val="0"/>
              </a:spcBef>
              <a:spcAft>
                <a:spcPts val="0"/>
              </a:spcAft>
              <a:buSzPts val="5700"/>
              <a:buNone/>
              <a:defRPr sz="7900" cap="none">
                <a:solidFill>
                  <a:srgbClr val="FFFFFF"/>
                </a:solidFill>
                <a:latin typeface="Poppins"/>
                <a:ea typeface="Poppins"/>
                <a:cs typeface="Poppins"/>
                <a:sym typeface="Poppins"/>
              </a:defRPr>
            </a:lvl1pPr>
            <a:lvl2pPr lvl="1" algn="ctr">
              <a:lnSpc>
                <a:spcPct val="100000"/>
              </a:lnSpc>
              <a:spcBef>
                <a:spcPts val="0"/>
              </a:spcBef>
              <a:spcAft>
                <a:spcPts val="0"/>
              </a:spcAft>
              <a:buSzPts val="2200"/>
              <a:buNone/>
              <a:defRPr/>
            </a:lvl2pPr>
            <a:lvl3pPr lvl="2" algn="ctr">
              <a:lnSpc>
                <a:spcPct val="100000"/>
              </a:lnSpc>
              <a:spcBef>
                <a:spcPts val="0"/>
              </a:spcBef>
              <a:spcAft>
                <a:spcPts val="0"/>
              </a:spcAft>
              <a:buSzPts val="2200"/>
              <a:buNone/>
              <a:defRPr/>
            </a:lvl3pPr>
            <a:lvl4pPr lvl="3" algn="ctr">
              <a:lnSpc>
                <a:spcPct val="100000"/>
              </a:lnSpc>
              <a:spcBef>
                <a:spcPts val="0"/>
              </a:spcBef>
              <a:spcAft>
                <a:spcPts val="0"/>
              </a:spcAft>
              <a:buSzPts val="2200"/>
              <a:buNone/>
              <a:defRPr/>
            </a:lvl4pPr>
            <a:lvl5pPr lvl="4" algn="ctr">
              <a:lnSpc>
                <a:spcPct val="100000"/>
              </a:lnSpc>
              <a:spcBef>
                <a:spcPts val="0"/>
              </a:spcBef>
              <a:spcAft>
                <a:spcPts val="0"/>
              </a:spcAft>
              <a:buSzPts val="2200"/>
              <a:buNone/>
              <a:defRPr/>
            </a:lvl5pPr>
            <a:lvl6pPr lvl="5" algn="ctr">
              <a:lnSpc>
                <a:spcPct val="100000"/>
              </a:lnSpc>
              <a:spcBef>
                <a:spcPts val="0"/>
              </a:spcBef>
              <a:spcAft>
                <a:spcPts val="0"/>
              </a:spcAft>
              <a:buSzPts val="2200"/>
              <a:buNone/>
              <a:defRPr/>
            </a:lvl6pPr>
            <a:lvl7pPr lvl="6" algn="ctr">
              <a:lnSpc>
                <a:spcPct val="100000"/>
              </a:lnSpc>
              <a:spcBef>
                <a:spcPts val="0"/>
              </a:spcBef>
              <a:spcAft>
                <a:spcPts val="0"/>
              </a:spcAft>
              <a:buSzPts val="2200"/>
              <a:buNone/>
              <a:defRPr/>
            </a:lvl7pPr>
            <a:lvl8pPr lvl="7" algn="ctr">
              <a:lnSpc>
                <a:spcPct val="100000"/>
              </a:lnSpc>
              <a:spcBef>
                <a:spcPts val="0"/>
              </a:spcBef>
              <a:spcAft>
                <a:spcPts val="0"/>
              </a:spcAft>
              <a:buSzPts val="2200"/>
              <a:buNone/>
              <a:defRPr/>
            </a:lvl8pPr>
            <a:lvl9pPr lvl="8" algn="ctr">
              <a:lnSpc>
                <a:spcPct val="100000"/>
              </a:lnSpc>
              <a:spcBef>
                <a:spcPts val="0"/>
              </a:spcBef>
              <a:spcAft>
                <a:spcPts val="0"/>
              </a:spcAft>
              <a:buSzPts val="2200"/>
              <a:buNone/>
              <a:defRPr/>
            </a:lvl9pPr>
          </a:lstStyle>
          <a:p>
            <a:endParaRPr/>
          </a:p>
        </p:txBody>
      </p:sp>
      <p:sp>
        <p:nvSpPr>
          <p:cNvPr id="79" name="Google Shape;79;g5e0041d4e6_0_205"/>
          <p:cNvSpPr txBox="1">
            <a:spLocks noGrp="1"/>
          </p:cNvSpPr>
          <p:nvPr>
            <p:ph type="body" idx="1"/>
          </p:nvPr>
        </p:nvSpPr>
        <p:spPr>
          <a:xfrm>
            <a:off x="1270000" y="2286000"/>
            <a:ext cx="10464900" cy="6654900"/>
          </a:xfrm>
          <a:prstGeom prst="rect">
            <a:avLst/>
          </a:prstGeom>
          <a:noFill/>
          <a:ln>
            <a:noFill/>
          </a:ln>
        </p:spPr>
        <p:txBody>
          <a:bodyPr spcFirstLastPara="1" wrap="square" lIns="0" tIns="0" rIns="0" bIns="0" anchor="ctr" anchorCtr="0">
            <a:noAutofit/>
          </a:bodyPr>
          <a:lstStyle>
            <a:lvl1pPr marL="457200" lvl="0" indent="-495300" algn="l">
              <a:lnSpc>
                <a:spcPct val="100000"/>
              </a:lnSpc>
              <a:spcBef>
                <a:spcPts val="2400"/>
              </a:spcBef>
              <a:spcAft>
                <a:spcPts val="0"/>
              </a:spcAft>
              <a:buClr>
                <a:srgbClr val="8665E9"/>
              </a:buClr>
              <a:buSzPts val="4200"/>
              <a:buFont typeface="Palatino"/>
              <a:buChar char="•"/>
              <a:defRPr sz="4200">
                <a:solidFill>
                  <a:srgbClr val="868686"/>
                </a:solidFill>
                <a:latin typeface="Palatino"/>
                <a:ea typeface="Palatino"/>
                <a:cs typeface="Palatino"/>
                <a:sym typeface="Palatino"/>
              </a:defRPr>
            </a:lvl1pPr>
            <a:lvl2pPr marL="914400" lvl="1" indent="-495300" algn="l">
              <a:lnSpc>
                <a:spcPct val="100000"/>
              </a:lnSpc>
              <a:spcBef>
                <a:spcPts val="2400"/>
              </a:spcBef>
              <a:spcAft>
                <a:spcPts val="0"/>
              </a:spcAft>
              <a:buClr>
                <a:srgbClr val="8665E9"/>
              </a:buClr>
              <a:buSzPts val="4200"/>
              <a:buFont typeface="Palatino"/>
              <a:buChar char="●"/>
              <a:defRPr sz="4200">
                <a:solidFill>
                  <a:srgbClr val="868686"/>
                </a:solidFill>
                <a:latin typeface="Palatino"/>
                <a:ea typeface="Palatino"/>
                <a:cs typeface="Palatino"/>
                <a:sym typeface="Palatino"/>
              </a:defRPr>
            </a:lvl2pPr>
            <a:lvl3pPr marL="1371600" lvl="2" indent="-495300" algn="l">
              <a:lnSpc>
                <a:spcPct val="100000"/>
              </a:lnSpc>
              <a:spcBef>
                <a:spcPts val="2400"/>
              </a:spcBef>
              <a:spcAft>
                <a:spcPts val="0"/>
              </a:spcAft>
              <a:buClr>
                <a:srgbClr val="8665E9"/>
              </a:buClr>
              <a:buSzPts val="4200"/>
              <a:buFont typeface="Palatino"/>
              <a:buChar char="●"/>
              <a:defRPr sz="4200">
                <a:solidFill>
                  <a:srgbClr val="868686"/>
                </a:solidFill>
                <a:latin typeface="Palatino"/>
                <a:ea typeface="Palatino"/>
                <a:cs typeface="Palatino"/>
                <a:sym typeface="Palatino"/>
              </a:defRPr>
            </a:lvl3pPr>
            <a:lvl4pPr marL="1828800" lvl="3" indent="-495300" algn="l">
              <a:lnSpc>
                <a:spcPct val="100000"/>
              </a:lnSpc>
              <a:spcBef>
                <a:spcPts val="2400"/>
              </a:spcBef>
              <a:spcAft>
                <a:spcPts val="0"/>
              </a:spcAft>
              <a:buClr>
                <a:srgbClr val="8665E9"/>
              </a:buClr>
              <a:buSzPts val="4200"/>
              <a:buFont typeface="Palatino"/>
              <a:buChar char="●"/>
              <a:defRPr sz="4200">
                <a:solidFill>
                  <a:srgbClr val="868686"/>
                </a:solidFill>
                <a:latin typeface="Palatino"/>
                <a:ea typeface="Palatino"/>
                <a:cs typeface="Palatino"/>
                <a:sym typeface="Palatino"/>
              </a:defRPr>
            </a:lvl4pPr>
            <a:lvl5pPr marL="2286000" lvl="4" indent="-495300" algn="l">
              <a:lnSpc>
                <a:spcPct val="100000"/>
              </a:lnSpc>
              <a:spcBef>
                <a:spcPts val="2400"/>
              </a:spcBef>
              <a:spcAft>
                <a:spcPts val="0"/>
              </a:spcAft>
              <a:buClr>
                <a:srgbClr val="8665E9"/>
              </a:buClr>
              <a:buSzPts val="4200"/>
              <a:buFont typeface="Palatino"/>
              <a:buChar char="●"/>
              <a:defRPr sz="4200">
                <a:solidFill>
                  <a:srgbClr val="868686"/>
                </a:solidFill>
                <a:latin typeface="Palatino"/>
                <a:ea typeface="Palatino"/>
                <a:cs typeface="Palatino"/>
                <a:sym typeface="Palatino"/>
              </a:defRPr>
            </a:lvl5pPr>
            <a:lvl6pPr marL="2743200" lvl="5" indent="-322326" algn="l">
              <a:lnSpc>
                <a:spcPct val="100000"/>
              </a:lnSpc>
              <a:spcBef>
                <a:spcPts val="3800"/>
              </a:spcBef>
              <a:spcAft>
                <a:spcPts val="0"/>
              </a:spcAft>
              <a:buSzPts val="1476"/>
              <a:buChar char="●"/>
              <a:defRPr/>
            </a:lvl6pPr>
            <a:lvl7pPr marL="3200400" lvl="6" indent="-322326" algn="l">
              <a:lnSpc>
                <a:spcPct val="100000"/>
              </a:lnSpc>
              <a:spcBef>
                <a:spcPts val="3800"/>
              </a:spcBef>
              <a:spcAft>
                <a:spcPts val="0"/>
              </a:spcAft>
              <a:buSzPts val="1476"/>
              <a:buChar char="●"/>
              <a:defRPr/>
            </a:lvl7pPr>
            <a:lvl8pPr marL="3657600" lvl="7" indent="-322326" algn="l">
              <a:lnSpc>
                <a:spcPct val="100000"/>
              </a:lnSpc>
              <a:spcBef>
                <a:spcPts val="3800"/>
              </a:spcBef>
              <a:spcAft>
                <a:spcPts val="0"/>
              </a:spcAft>
              <a:buSzPts val="1476"/>
              <a:buChar char="•"/>
              <a:defRPr/>
            </a:lvl8pPr>
            <a:lvl9pPr marL="4114800" lvl="8" indent="-322326" algn="l">
              <a:lnSpc>
                <a:spcPct val="100000"/>
              </a:lnSpc>
              <a:spcBef>
                <a:spcPts val="3800"/>
              </a:spcBef>
              <a:spcAft>
                <a:spcPts val="0"/>
              </a:spcAft>
              <a:buSzPts val="1476"/>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mp; Bullets 1">
  <p:cSld name="Title &amp; Bullets 2">
    <p:spTree>
      <p:nvGrpSpPr>
        <p:cNvPr id="1" name="Shape 80"/>
        <p:cNvGrpSpPr/>
        <p:nvPr/>
      </p:nvGrpSpPr>
      <p:grpSpPr>
        <a:xfrm>
          <a:off x="0" y="0"/>
          <a:ext cx="0" cy="0"/>
          <a:chOff x="0" y="0"/>
          <a:chExt cx="0" cy="0"/>
        </a:xfrm>
      </p:grpSpPr>
      <p:sp>
        <p:nvSpPr>
          <p:cNvPr id="81" name="Google Shape;81;g5e0041d4e6_0_208"/>
          <p:cNvSpPr txBox="1">
            <a:spLocks noGrp="1"/>
          </p:cNvSpPr>
          <p:nvPr>
            <p:ph type="title"/>
          </p:nvPr>
        </p:nvSpPr>
        <p:spPr>
          <a:xfrm>
            <a:off x="355600" y="254000"/>
            <a:ext cx="12293700" cy="24384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5700"/>
              <a:buNone/>
              <a:defRPr/>
            </a:lvl1pPr>
            <a:lvl2pPr lvl="1" algn="ctr">
              <a:lnSpc>
                <a:spcPct val="100000"/>
              </a:lnSpc>
              <a:spcBef>
                <a:spcPts val="0"/>
              </a:spcBef>
              <a:spcAft>
                <a:spcPts val="0"/>
              </a:spcAft>
              <a:buSzPts val="2200"/>
              <a:buNone/>
              <a:defRPr/>
            </a:lvl2pPr>
            <a:lvl3pPr lvl="2" algn="ctr">
              <a:lnSpc>
                <a:spcPct val="100000"/>
              </a:lnSpc>
              <a:spcBef>
                <a:spcPts val="0"/>
              </a:spcBef>
              <a:spcAft>
                <a:spcPts val="0"/>
              </a:spcAft>
              <a:buSzPts val="2200"/>
              <a:buNone/>
              <a:defRPr/>
            </a:lvl3pPr>
            <a:lvl4pPr lvl="3" algn="ctr">
              <a:lnSpc>
                <a:spcPct val="100000"/>
              </a:lnSpc>
              <a:spcBef>
                <a:spcPts val="0"/>
              </a:spcBef>
              <a:spcAft>
                <a:spcPts val="0"/>
              </a:spcAft>
              <a:buSzPts val="2200"/>
              <a:buNone/>
              <a:defRPr/>
            </a:lvl4pPr>
            <a:lvl5pPr lvl="4" algn="ctr">
              <a:lnSpc>
                <a:spcPct val="100000"/>
              </a:lnSpc>
              <a:spcBef>
                <a:spcPts val="0"/>
              </a:spcBef>
              <a:spcAft>
                <a:spcPts val="0"/>
              </a:spcAft>
              <a:buSzPts val="2200"/>
              <a:buNone/>
              <a:defRPr/>
            </a:lvl5pPr>
            <a:lvl6pPr lvl="5" algn="ctr">
              <a:lnSpc>
                <a:spcPct val="100000"/>
              </a:lnSpc>
              <a:spcBef>
                <a:spcPts val="0"/>
              </a:spcBef>
              <a:spcAft>
                <a:spcPts val="0"/>
              </a:spcAft>
              <a:buSzPts val="2200"/>
              <a:buNone/>
              <a:defRPr/>
            </a:lvl6pPr>
            <a:lvl7pPr lvl="6" algn="ctr">
              <a:lnSpc>
                <a:spcPct val="100000"/>
              </a:lnSpc>
              <a:spcBef>
                <a:spcPts val="0"/>
              </a:spcBef>
              <a:spcAft>
                <a:spcPts val="0"/>
              </a:spcAft>
              <a:buSzPts val="2200"/>
              <a:buNone/>
              <a:defRPr/>
            </a:lvl7pPr>
            <a:lvl8pPr lvl="7" algn="ctr">
              <a:lnSpc>
                <a:spcPct val="100000"/>
              </a:lnSpc>
              <a:spcBef>
                <a:spcPts val="0"/>
              </a:spcBef>
              <a:spcAft>
                <a:spcPts val="0"/>
              </a:spcAft>
              <a:buSzPts val="2200"/>
              <a:buNone/>
              <a:defRPr/>
            </a:lvl8pPr>
            <a:lvl9pPr lvl="8" algn="ctr">
              <a:lnSpc>
                <a:spcPct val="100000"/>
              </a:lnSpc>
              <a:spcBef>
                <a:spcPts val="0"/>
              </a:spcBef>
              <a:spcAft>
                <a:spcPts val="0"/>
              </a:spcAft>
              <a:buSzPts val="2200"/>
              <a:buNone/>
              <a:defRPr/>
            </a:lvl9pPr>
          </a:lstStyle>
          <a:p>
            <a:endParaRPr/>
          </a:p>
        </p:txBody>
      </p:sp>
      <p:sp>
        <p:nvSpPr>
          <p:cNvPr id="82" name="Google Shape;82;g5e0041d4e6_0_208"/>
          <p:cNvSpPr txBox="1">
            <a:spLocks noGrp="1"/>
          </p:cNvSpPr>
          <p:nvPr>
            <p:ph type="body" idx="1"/>
          </p:nvPr>
        </p:nvSpPr>
        <p:spPr>
          <a:xfrm>
            <a:off x="355600" y="3187700"/>
            <a:ext cx="12293700" cy="5841900"/>
          </a:xfrm>
          <a:prstGeom prst="rect">
            <a:avLst/>
          </a:prstGeom>
          <a:noFill/>
          <a:ln>
            <a:noFill/>
          </a:ln>
        </p:spPr>
        <p:txBody>
          <a:bodyPr spcFirstLastPara="1" wrap="square" lIns="0" tIns="0" rIns="0" bIns="0" anchor="ctr" anchorCtr="0">
            <a:noAutofit/>
          </a:bodyPr>
          <a:lstStyle>
            <a:lvl1pPr marL="457200" lvl="0" indent="-322326" algn="l">
              <a:lnSpc>
                <a:spcPct val="100000"/>
              </a:lnSpc>
              <a:spcBef>
                <a:spcPts val="3800"/>
              </a:spcBef>
              <a:spcAft>
                <a:spcPts val="0"/>
              </a:spcAft>
              <a:buSzPts val="1476"/>
              <a:buChar char="•"/>
              <a:defRPr/>
            </a:lvl1pPr>
            <a:lvl2pPr marL="914400" lvl="1" indent="-322326" algn="l">
              <a:lnSpc>
                <a:spcPct val="100000"/>
              </a:lnSpc>
              <a:spcBef>
                <a:spcPts val="3800"/>
              </a:spcBef>
              <a:spcAft>
                <a:spcPts val="0"/>
              </a:spcAft>
              <a:buSzPts val="1476"/>
              <a:buChar char="●"/>
              <a:defRPr/>
            </a:lvl2pPr>
            <a:lvl3pPr marL="1371600" lvl="2" indent="-322325" algn="l">
              <a:lnSpc>
                <a:spcPct val="100000"/>
              </a:lnSpc>
              <a:spcBef>
                <a:spcPts val="3800"/>
              </a:spcBef>
              <a:spcAft>
                <a:spcPts val="0"/>
              </a:spcAft>
              <a:buSzPts val="1476"/>
              <a:buChar char="●"/>
              <a:defRPr/>
            </a:lvl3pPr>
            <a:lvl4pPr marL="1828800" lvl="3" indent="-322325" algn="l">
              <a:lnSpc>
                <a:spcPct val="100000"/>
              </a:lnSpc>
              <a:spcBef>
                <a:spcPts val="3800"/>
              </a:spcBef>
              <a:spcAft>
                <a:spcPts val="0"/>
              </a:spcAft>
              <a:buSzPts val="1476"/>
              <a:buChar char="●"/>
              <a:defRPr/>
            </a:lvl4pPr>
            <a:lvl5pPr marL="2286000" lvl="4" indent="-322326" algn="l">
              <a:lnSpc>
                <a:spcPct val="100000"/>
              </a:lnSpc>
              <a:spcBef>
                <a:spcPts val="3800"/>
              </a:spcBef>
              <a:spcAft>
                <a:spcPts val="0"/>
              </a:spcAft>
              <a:buSzPts val="1476"/>
              <a:buChar char="●"/>
              <a:defRPr/>
            </a:lvl5pPr>
            <a:lvl6pPr marL="2743200" lvl="5" indent="-322326" algn="l">
              <a:lnSpc>
                <a:spcPct val="100000"/>
              </a:lnSpc>
              <a:spcBef>
                <a:spcPts val="3800"/>
              </a:spcBef>
              <a:spcAft>
                <a:spcPts val="0"/>
              </a:spcAft>
              <a:buSzPts val="1476"/>
              <a:buChar char="●"/>
              <a:defRPr/>
            </a:lvl6pPr>
            <a:lvl7pPr marL="3200400" lvl="6" indent="-322326" algn="l">
              <a:lnSpc>
                <a:spcPct val="100000"/>
              </a:lnSpc>
              <a:spcBef>
                <a:spcPts val="3800"/>
              </a:spcBef>
              <a:spcAft>
                <a:spcPts val="0"/>
              </a:spcAft>
              <a:buSzPts val="1476"/>
              <a:buChar char="●"/>
              <a:defRPr/>
            </a:lvl7pPr>
            <a:lvl8pPr marL="3657600" lvl="7" indent="-322326" algn="l">
              <a:lnSpc>
                <a:spcPct val="100000"/>
              </a:lnSpc>
              <a:spcBef>
                <a:spcPts val="3800"/>
              </a:spcBef>
              <a:spcAft>
                <a:spcPts val="0"/>
              </a:spcAft>
              <a:buSzPts val="1476"/>
              <a:buChar char="•"/>
              <a:defRPr/>
            </a:lvl8pPr>
            <a:lvl9pPr marL="4114800" lvl="8" indent="-322326" algn="l">
              <a:lnSpc>
                <a:spcPct val="100000"/>
              </a:lnSpc>
              <a:spcBef>
                <a:spcPts val="3800"/>
              </a:spcBef>
              <a:spcAft>
                <a:spcPts val="0"/>
              </a:spcAft>
              <a:buSzPts val="1476"/>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83"/>
        <p:cNvGrpSpPr/>
        <p:nvPr/>
      </p:nvGrpSpPr>
      <p:grpSpPr>
        <a:xfrm>
          <a:off x="0" y="0"/>
          <a:ext cx="0" cy="0"/>
          <a:chOff x="0" y="0"/>
          <a:chExt cx="0" cy="0"/>
        </a:xfrm>
      </p:grpSpPr>
      <p:sp>
        <p:nvSpPr>
          <p:cNvPr id="84" name="Google Shape;84;g5e0041d4e6_0_211"/>
          <p:cNvSpPr txBox="1">
            <a:spLocks noGrp="1"/>
          </p:cNvSpPr>
          <p:nvPr>
            <p:ph type="title"/>
          </p:nvPr>
        </p:nvSpPr>
        <p:spPr>
          <a:xfrm>
            <a:off x="355600" y="254000"/>
            <a:ext cx="12293700" cy="24384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5700"/>
              <a:buNone/>
              <a:defRPr/>
            </a:lvl1pPr>
            <a:lvl2pPr lvl="1" algn="ctr">
              <a:lnSpc>
                <a:spcPct val="100000"/>
              </a:lnSpc>
              <a:spcBef>
                <a:spcPts val="0"/>
              </a:spcBef>
              <a:spcAft>
                <a:spcPts val="0"/>
              </a:spcAft>
              <a:buSzPts val="2200"/>
              <a:buNone/>
              <a:defRPr/>
            </a:lvl2pPr>
            <a:lvl3pPr lvl="2" algn="ctr">
              <a:lnSpc>
                <a:spcPct val="100000"/>
              </a:lnSpc>
              <a:spcBef>
                <a:spcPts val="0"/>
              </a:spcBef>
              <a:spcAft>
                <a:spcPts val="0"/>
              </a:spcAft>
              <a:buSzPts val="2200"/>
              <a:buNone/>
              <a:defRPr/>
            </a:lvl3pPr>
            <a:lvl4pPr lvl="3" algn="ctr">
              <a:lnSpc>
                <a:spcPct val="100000"/>
              </a:lnSpc>
              <a:spcBef>
                <a:spcPts val="0"/>
              </a:spcBef>
              <a:spcAft>
                <a:spcPts val="0"/>
              </a:spcAft>
              <a:buSzPts val="2200"/>
              <a:buNone/>
              <a:defRPr/>
            </a:lvl4pPr>
            <a:lvl5pPr lvl="4" algn="ctr">
              <a:lnSpc>
                <a:spcPct val="100000"/>
              </a:lnSpc>
              <a:spcBef>
                <a:spcPts val="0"/>
              </a:spcBef>
              <a:spcAft>
                <a:spcPts val="0"/>
              </a:spcAft>
              <a:buSzPts val="2200"/>
              <a:buNone/>
              <a:defRPr/>
            </a:lvl5pPr>
            <a:lvl6pPr lvl="5" algn="ctr">
              <a:lnSpc>
                <a:spcPct val="100000"/>
              </a:lnSpc>
              <a:spcBef>
                <a:spcPts val="0"/>
              </a:spcBef>
              <a:spcAft>
                <a:spcPts val="0"/>
              </a:spcAft>
              <a:buSzPts val="2200"/>
              <a:buNone/>
              <a:defRPr/>
            </a:lvl6pPr>
            <a:lvl7pPr lvl="6" algn="ctr">
              <a:lnSpc>
                <a:spcPct val="100000"/>
              </a:lnSpc>
              <a:spcBef>
                <a:spcPts val="0"/>
              </a:spcBef>
              <a:spcAft>
                <a:spcPts val="0"/>
              </a:spcAft>
              <a:buSzPts val="2200"/>
              <a:buNone/>
              <a:defRPr/>
            </a:lvl7pPr>
            <a:lvl8pPr lvl="7" algn="ctr">
              <a:lnSpc>
                <a:spcPct val="100000"/>
              </a:lnSpc>
              <a:spcBef>
                <a:spcPts val="0"/>
              </a:spcBef>
              <a:spcAft>
                <a:spcPts val="0"/>
              </a:spcAft>
              <a:buSzPts val="2200"/>
              <a:buNone/>
              <a:defRPr/>
            </a:lvl8pPr>
            <a:lvl9pPr lvl="8" algn="ctr">
              <a:lnSpc>
                <a:spcPct val="100000"/>
              </a:lnSpc>
              <a:spcBef>
                <a:spcPts val="0"/>
              </a:spcBef>
              <a:spcAft>
                <a:spcPts val="0"/>
              </a:spcAft>
              <a:buSzPts val="22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 Dark">
  <p:cSld name="Blank - Dark">
    <p:bg>
      <p:bgPr>
        <a:blipFill>
          <a:blip r:embed="rId2">
            <a:alphaModFix/>
          </a:blip>
          <a:stretch>
            <a:fillRect/>
          </a:stretch>
        </a:blipFill>
        <a:effectLst/>
      </p:bgPr>
    </p:bg>
    <p:spTree>
      <p:nvGrpSpPr>
        <p:cNvPr id="1" name="Shape 85"/>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86"/>
        <p:cNvGrpSpPr/>
        <p:nvPr/>
      </p:nvGrpSpPr>
      <p:grpSpPr>
        <a:xfrm>
          <a:off x="0" y="0"/>
          <a:ext cx="0" cy="0"/>
          <a:chOff x="0" y="0"/>
          <a:chExt cx="0" cy="0"/>
        </a:xfrm>
      </p:grpSpPr>
      <p:sp>
        <p:nvSpPr>
          <p:cNvPr id="87" name="Google Shape;87;g5e0041d4e6_0_214"/>
          <p:cNvSpPr txBox="1">
            <a:spLocks noGrp="1"/>
          </p:cNvSpPr>
          <p:nvPr>
            <p:ph type="title"/>
          </p:nvPr>
        </p:nvSpPr>
        <p:spPr>
          <a:xfrm>
            <a:off x="355600" y="1384300"/>
            <a:ext cx="5892900" cy="35052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5700"/>
              <a:buNone/>
              <a:defRPr/>
            </a:lvl1pPr>
            <a:lvl2pPr lvl="1" algn="ctr">
              <a:lnSpc>
                <a:spcPct val="100000"/>
              </a:lnSpc>
              <a:spcBef>
                <a:spcPts val="0"/>
              </a:spcBef>
              <a:spcAft>
                <a:spcPts val="0"/>
              </a:spcAft>
              <a:buSzPts val="2200"/>
              <a:buNone/>
              <a:defRPr/>
            </a:lvl2pPr>
            <a:lvl3pPr lvl="2" algn="ctr">
              <a:lnSpc>
                <a:spcPct val="100000"/>
              </a:lnSpc>
              <a:spcBef>
                <a:spcPts val="0"/>
              </a:spcBef>
              <a:spcAft>
                <a:spcPts val="0"/>
              </a:spcAft>
              <a:buSzPts val="2200"/>
              <a:buNone/>
              <a:defRPr/>
            </a:lvl3pPr>
            <a:lvl4pPr lvl="3" algn="ctr">
              <a:lnSpc>
                <a:spcPct val="100000"/>
              </a:lnSpc>
              <a:spcBef>
                <a:spcPts val="0"/>
              </a:spcBef>
              <a:spcAft>
                <a:spcPts val="0"/>
              </a:spcAft>
              <a:buSzPts val="2200"/>
              <a:buNone/>
              <a:defRPr/>
            </a:lvl4pPr>
            <a:lvl5pPr lvl="4" algn="ctr">
              <a:lnSpc>
                <a:spcPct val="100000"/>
              </a:lnSpc>
              <a:spcBef>
                <a:spcPts val="0"/>
              </a:spcBef>
              <a:spcAft>
                <a:spcPts val="0"/>
              </a:spcAft>
              <a:buSzPts val="2200"/>
              <a:buNone/>
              <a:defRPr/>
            </a:lvl5pPr>
            <a:lvl6pPr lvl="5" algn="ctr">
              <a:lnSpc>
                <a:spcPct val="100000"/>
              </a:lnSpc>
              <a:spcBef>
                <a:spcPts val="0"/>
              </a:spcBef>
              <a:spcAft>
                <a:spcPts val="0"/>
              </a:spcAft>
              <a:buSzPts val="2200"/>
              <a:buNone/>
              <a:defRPr/>
            </a:lvl6pPr>
            <a:lvl7pPr lvl="6" algn="ctr">
              <a:lnSpc>
                <a:spcPct val="100000"/>
              </a:lnSpc>
              <a:spcBef>
                <a:spcPts val="0"/>
              </a:spcBef>
              <a:spcAft>
                <a:spcPts val="0"/>
              </a:spcAft>
              <a:buSzPts val="2200"/>
              <a:buNone/>
              <a:defRPr/>
            </a:lvl7pPr>
            <a:lvl8pPr lvl="7" algn="ctr">
              <a:lnSpc>
                <a:spcPct val="100000"/>
              </a:lnSpc>
              <a:spcBef>
                <a:spcPts val="0"/>
              </a:spcBef>
              <a:spcAft>
                <a:spcPts val="0"/>
              </a:spcAft>
              <a:buSzPts val="2200"/>
              <a:buNone/>
              <a:defRPr/>
            </a:lvl8pPr>
            <a:lvl9pPr lvl="8" algn="ctr">
              <a:lnSpc>
                <a:spcPct val="100000"/>
              </a:lnSpc>
              <a:spcBef>
                <a:spcPts val="0"/>
              </a:spcBef>
              <a:spcAft>
                <a:spcPts val="0"/>
              </a:spcAft>
              <a:buSzPts val="2200"/>
              <a:buNone/>
              <a:defRPr/>
            </a:lvl9pPr>
          </a:lstStyle>
          <a:p>
            <a:endParaRPr/>
          </a:p>
        </p:txBody>
      </p:sp>
      <p:sp>
        <p:nvSpPr>
          <p:cNvPr id="88" name="Google Shape;88;g5e0041d4e6_0_214"/>
          <p:cNvSpPr txBox="1">
            <a:spLocks noGrp="1"/>
          </p:cNvSpPr>
          <p:nvPr>
            <p:ph type="body" idx="1"/>
          </p:nvPr>
        </p:nvSpPr>
        <p:spPr>
          <a:xfrm>
            <a:off x="355600" y="4876800"/>
            <a:ext cx="5892900" cy="12954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0"/>
              </a:spcBef>
              <a:spcAft>
                <a:spcPts val="0"/>
              </a:spcAft>
              <a:buSzPts val="3800"/>
              <a:buFont typeface="Gill Sans"/>
              <a:buNone/>
              <a:defRPr>
                <a:solidFill>
                  <a:srgbClr val="525252"/>
                </a:solidFill>
              </a:defRPr>
            </a:lvl1pPr>
            <a:lvl2pPr marL="914400" lvl="1" indent="-228600" algn="ctr">
              <a:lnSpc>
                <a:spcPct val="100000"/>
              </a:lnSpc>
              <a:spcBef>
                <a:spcPts val="0"/>
              </a:spcBef>
              <a:spcAft>
                <a:spcPts val="0"/>
              </a:spcAft>
              <a:buSzPts val="3800"/>
              <a:buFont typeface="Gill Sans"/>
              <a:buNone/>
              <a:defRPr>
                <a:solidFill>
                  <a:srgbClr val="525252"/>
                </a:solidFill>
              </a:defRPr>
            </a:lvl2pPr>
            <a:lvl3pPr marL="1371600" lvl="2" indent="-228600" algn="ctr">
              <a:lnSpc>
                <a:spcPct val="100000"/>
              </a:lnSpc>
              <a:spcBef>
                <a:spcPts val="0"/>
              </a:spcBef>
              <a:spcAft>
                <a:spcPts val="0"/>
              </a:spcAft>
              <a:buSzPts val="3800"/>
              <a:buFont typeface="Gill Sans"/>
              <a:buNone/>
              <a:defRPr>
                <a:solidFill>
                  <a:srgbClr val="525252"/>
                </a:solidFill>
              </a:defRPr>
            </a:lvl3pPr>
            <a:lvl4pPr marL="1828800" lvl="3" indent="-228600" algn="ctr">
              <a:lnSpc>
                <a:spcPct val="100000"/>
              </a:lnSpc>
              <a:spcBef>
                <a:spcPts val="0"/>
              </a:spcBef>
              <a:spcAft>
                <a:spcPts val="0"/>
              </a:spcAft>
              <a:buSzPts val="3800"/>
              <a:buFont typeface="Gill Sans"/>
              <a:buNone/>
              <a:defRPr>
                <a:solidFill>
                  <a:srgbClr val="525252"/>
                </a:solidFill>
              </a:defRPr>
            </a:lvl4pPr>
            <a:lvl5pPr marL="2286000" lvl="4" indent="-228600" algn="ctr">
              <a:lnSpc>
                <a:spcPct val="100000"/>
              </a:lnSpc>
              <a:spcBef>
                <a:spcPts val="0"/>
              </a:spcBef>
              <a:spcAft>
                <a:spcPts val="0"/>
              </a:spcAft>
              <a:buSzPts val="3800"/>
              <a:buFont typeface="Gill Sans"/>
              <a:buNone/>
              <a:defRPr>
                <a:solidFill>
                  <a:srgbClr val="525252"/>
                </a:solidFill>
              </a:defRPr>
            </a:lvl5pPr>
            <a:lvl6pPr marL="2743200" lvl="5" indent="-322326" algn="l">
              <a:lnSpc>
                <a:spcPct val="100000"/>
              </a:lnSpc>
              <a:spcBef>
                <a:spcPts val="3800"/>
              </a:spcBef>
              <a:spcAft>
                <a:spcPts val="0"/>
              </a:spcAft>
              <a:buSzPts val="1476"/>
              <a:buChar char="●"/>
              <a:defRPr/>
            </a:lvl6pPr>
            <a:lvl7pPr marL="3200400" lvl="6" indent="-322326" algn="l">
              <a:lnSpc>
                <a:spcPct val="100000"/>
              </a:lnSpc>
              <a:spcBef>
                <a:spcPts val="3800"/>
              </a:spcBef>
              <a:spcAft>
                <a:spcPts val="0"/>
              </a:spcAft>
              <a:buSzPts val="1476"/>
              <a:buChar char="●"/>
              <a:defRPr/>
            </a:lvl7pPr>
            <a:lvl8pPr marL="3657600" lvl="7" indent="-322326" algn="l">
              <a:lnSpc>
                <a:spcPct val="100000"/>
              </a:lnSpc>
              <a:spcBef>
                <a:spcPts val="3800"/>
              </a:spcBef>
              <a:spcAft>
                <a:spcPts val="0"/>
              </a:spcAft>
              <a:buSzPts val="1476"/>
              <a:buChar char="•"/>
              <a:defRPr/>
            </a:lvl8pPr>
            <a:lvl9pPr marL="4114800" lvl="8" indent="-322326" algn="l">
              <a:lnSpc>
                <a:spcPct val="100000"/>
              </a:lnSpc>
              <a:spcBef>
                <a:spcPts val="3800"/>
              </a:spcBef>
              <a:spcAft>
                <a:spcPts val="0"/>
              </a:spcAft>
              <a:buSzPts val="1476"/>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
        <p:cNvGrpSpPr/>
        <p:nvPr/>
      </p:nvGrpSpPr>
      <p:grpSpPr>
        <a:xfrm>
          <a:off x="0" y="0"/>
          <a:ext cx="0" cy="0"/>
          <a:chOff x="0" y="0"/>
          <a:chExt cx="0" cy="0"/>
        </a:xfrm>
      </p:grpSpPr>
      <p:sp>
        <p:nvSpPr>
          <p:cNvPr id="17" name="Google Shape;17;g5e0041d4e6_0_168"/>
          <p:cNvSpPr txBox="1">
            <a:spLocks noGrp="1"/>
          </p:cNvSpPr>
          <p:nvPr>
            <p:ph type="title"/>
          </p:nvPr>
        </p:nvSpPr>
        <p:spPr>
          <a:xfrm>
            <a:off x="650240" y="1001370"/>
            <a:ext cx="11812800" cy="1626000"/>
          </a:xfrm>
          <a:prstGeom prst="rect">
            <a:avLst/>
          </a:prstGeom>
          <a:noFill/>
          <a:ln>
            <a:noFill/>
          </a:ln>
        </p:spPr>
        <p:txBody>
          <a:bodyPr spcFirstLastPara="1" wrap="square" lIns="0" tIns="72225" rIns="0" bIns="0" anchor="b" anchorCtr="0">
            <a:noAutofit/>
          </a:bodyPr>
          <a:lstStyle>
            <a:lvl1pPr lvl="0" algn="l">
              <a:lnSpc>
                <a:spcPct val="100000"/>
              </a:lnSpc>
              <a:spcBef>
                <a:spcPts val="0"/>
              </a:spcBef>
              <a:spcAft>
                <a:spcPts val="0"/>
              </a:spcAft>
              <a:buClr>
                <a:schemeClr val="accent4"/>
              </a:buClr>
              <a:buSzPts val="5700"/>
              <a:buFont typeface="Calibri"/>
              <a:buNone/>
              <a:defRPr sz="5700" b="0">
                <a:solidFill>
                  <a:schemeClr val="accent4"/>
                </a:solidFill>
                <a:latin typeface="Calibri"/>
                <a:ea typeface="Calibri"/>
                <a:cs typeface="Calibri"/>
                <a:sym typeface="Calibri"/>
              </a:defRPr>
            </a:lvl1pPr>
            <a:lvl2pPr lvl="1" algn="l">
              <a:lnSpc>
                <a:spcPct val="100000"/>
              </a:lnSpc>
              <a:spcBef>
                <a:spcPts val="0"/>
              </a:spcBef>
              <a:spcAft>
                <a:spcPts val="0"/>
              </a:spcAft>
              <a:buSzPts val="2200"/>
              <a:buNone/>
              <a:defRPr/>
            </a:lvl2pPr>
            <a:lvl3pPr lvl="2" algn="l">
              <a:lnSpc>
                <a:spcPct val="100000"/>
              </a:lnSpc>
              <a:spcBef>
                <a:spcPts val="0"/>
              </a:spcBef>
              <a:spcAft>
                <a:spcPts val="0"/>
              </a:spcAft>
              <a:buSzPts val="2200"/>
              <a:buNone/>
              <a:defRPr/>
            </a:lvl3pPr>
            <a:lvl4pPr lvl="3" algn="l">
              <a:lnSpc>
                <a:spcPct val="100000"/>
              </a:lnSpc>
              <a:spcBef>
                <a:spcPts val="0"/>
              </a:spcBef>
              <a:spcAft>
                <a:spcPts val="0"/>
              </a:spcAft>
              <a:buSzPts val="2200"/>
              <a:buNone/>
              <a:defRPr/>
            </a:lvl4pPr>
            <a:lvl5pPr lvl="4" algn="l">
              <a:lnSpc>
                <a:spcPct val="100000"/>
              </a:lnSpc>
              <a:spcBef>
                <a:spcPts val="0"/>
              </a:spcBef>
              <a:spcAft>
                <a:spcPts val="0"/>
              </a:spcAft>
              <a:buSzPts val="2200"/>
              <a:buNone/>
              <a:defRPr/>
            </a:lvl5pPr>
            <a:lvl6pPr lvl="5" algn="l">
              <a:lnSpc>
                <a:spcPct val="100000"/>
              </a:lnSpc>
              <a:spcBef>
                <a:spcPts val="0"/>
              </a:spcBef>
              <a:spcAft>
                <a:spcPts val="0"/>
              </a:spcAft>
              <a:buSzPts val="2200"/>
              <a:buNone/>
              <a:defRPr/>
            </a:lvl6pPr>
            <a:lvl7pPr lvl="6" algn="l">
              <a:lnSpc>
                <a:spcPct val="100000"/>
              </a:lnSpc>
              <a:spcBef>
                <a:spcPts val="0"/>
              </a:spcBef>
              <a:spcAft>
                <a:spcPts val="0"/>
              </a:spcAft>
              <a:buSzPts val="2200"/>
              <a:buNone/>
              <a:defRPr/>
            </a:lvl7pPr>
            <a:lvl8pPr lvl="7" algn="l">
              <a:lnSpc>
                <a:spcPct val="100000"/>
              </a:lnSpc>
              <a:spcBef>
                <a:spcPts val="0"/>
              </a:spcBef>
              <a:spcAft>
                <a:spcPts val="0"/>
              </a:spcAft>
              <a:buSzPts val="2200"/>
              <a:buNone/>
              <a:defRPr/>
            </a:lvl8pPr>
            <a:lvl9pPr lvl="8" algn="l">
              <a:lnSpc>
                <a:spcPct val="100000"/>
              </a:lnSpc>
              <a:spcBef>
                <a:spcPts val="0"/>
              </a:spcBef>
              <a:spcAft>
                <a:spcPts val="0"/>
              </a:spcAft>
              <a:buSzPts val="2200"/>
              <a:buNone/>
              <a:defRPr/>
            </a:lvl9pPr>
          </a:lstStyle>
          <a:p>
            <a:endParaRPr/>
          </a:p>
        </p:txBody>
      </p:sp>
      <p:pic>
        <p:nvPicPr>
          <p:cNvPr id="18" name="Google Shape;18;g5e0041d4e6_0_168"/>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
        <p:cNvGrpSpPr/>
        <p:nvPr/>
      </p:nvGrpSpPr>
      <p:grpSpPr>
        <a:xfrm>
          <a:off x="0" y="0"/>
          <a:ext cx="0" cy="0"/>
          <a:chOff x="0" y="0"/>
          <a:chExt cx="0" cy="0"/>
        </a:xfrm>
      </p:grpSpPr>
      <p:sp>
        <p:nvSpPr>
          <p:cNvPr id="20" name="Google Shape;20;g6c912401df_0_62"/>
          <p:cNvSpPr txBox="1">
            <a:spLocks noGrp="1"/>
          </p:cNvSpPr>
          <p:nvPr>
            <p:ph type="title"/>
          </p:nvPr>
        </p:nvSpPr>
        <p:spPr>
          <a:xfrm>
            <a:off x="1038222" y="2500551"/>
            <a:ext cx="4694700" cy="3199500"/>
          </a:xfrm>
          <a:prstGeom prst="rect">
            <a:avLst/>
          </a:prstGeom>
          <a:noFill/>
          <a:ln>
            <a:noFill/>
          </a:ln>
        </p:spPr>
        <p:txBody>
          <a:bodyPr spcFirstLastPara="1" wrap="square" lIns="108350" tIns="108350" rIns="108350" bIns="108350" anchor="t" anchorCtr="0">
            <a:noAutofit/>
          </a:bodyPr>
          <a:lstStyle>
            <a:lvl1pPr marR="0" lvl="0" algn="l">
              <a:lnSpc>
                <a:spcPct val="100000"/>
              </a:lnSpc>
              <a:spcBef>
                <a:spcPts val="0"/>
              </a:spcBef>
              <a:spcAft>
                <a:spcPts val="0"/>
              </a:spcAft>
              <a:buClr>
                <a:schemeClr val="dk2"/>
              </a:buClr>
              <a:buSzPts val="1700"/>
              <a:buFont typeface="Raleway"/>
              <a:buNone/>
              <a:defRPr sz="4100" b="1" i="0" u="none" strike="noStrike" cap="none">
                <a:solidFill>
                  <a:schemeClr val="dk2"/>
                </a:solidFill>
                <a:latin typeface="Raleway"/>
                <a:ea typeface="Raleway"/>
                <a:cs typeface="Raleway"/>
                <a:sym typeface="Raleway"/>
              </a:defRPr>
            </a:lvl1pPr>
            <a:lvl2pPr lvl="1" algn="l">
              <a:lnSpc>
                <a:spcPct val="100000"/>
              </a:lnSpc>
              <a:spcBef>
                <a:spcPts val="0"/>
              </a:spcBef>
              <a:spcAft>
                <a:spcPts val="0"/>
              </a:spcAft>
              <a:buClr>
                <a:schemeClr val="dk2"/>
              </a:buClr>
              <a:buSzPts val="1700"/>
              <a:buFont typeface="Raleway"/>
              <a:buNone/>
              <a:defRPr sz="4100" b="1">
                <a:solidFill>
                  <a:schemeClr val="dk2"/>
                </a:solidFill>
                <a:latin typeface="Raleway"/>
                <a:ea typeface="Raleway"/>
                <a:cs typeface="Raleway"/>
                <a:sym typeface="Raleway"/>
              </a:defRPr>
            </a:lvl2pPr>
            <a:lvl3pPr lvl="2" algn="l">
              <a:lnSpc>
                <a:spcPct val="100000"/>
              </a:lnSpc>
              <a:spcBef>
                <a:spcPts val="0"/>
              </a:spcBef>
              <a:spcAft>
                <a:spcPts val="0"/>
              </a:spcAft>
              <a:buClr>
                <a:schemeClr val="dk2"/>
              </a:buClr>
              <a:buSzPts val="1700"/>
              <a:buFont typeface="Raleway"/>
              <a:buNone/>
              <a:defRPr sz="4100" b="1">
                <a:solidFill>
                  <a:schemeClr val="dk2"/>
                </a:solidFill>
                <a:latin typeface="Raleway"/>
                <a:ea typeface="Raleway"/>
                <a:cs typeface="Raleway"/>
                <a:sym typeface="Raleway"/>
              </a:defRPr>
            </a:lvl3pPr>
            <a:lvl4pPr lvl="3" algn="l">
              <a:lnSpc>
                <a:spcPct val="100000"/>
              </a:lnSpc>
              <a:spcBef>
                <a:spcPts val="0"/>
              </a:spcBef>
              <a:spcAft>
                <a:spcPts val="0"/>
              </a:spcAft>
              <a:buClr>
                <a:schemeClr val="dk2"/>
              </a:buClr>
              <a:buSzPts val="1700"/>
              <a:buFont typeface="Raleway"/>
              <a:buNone/>
              <a:defRPr sz="4100" b="1">
                <a:solidFill>
                  <a:schemeClr val="dk2"/>
                </a:solidFill>
                <a:latin typeface="Raleway"/>
                <a:ea typeface="Raleway"/>
                <a:cs typeface="Raleway"/>
                <a:sym typeface="Raleway"/>
              </a:defRPr>
            </a:lvl4pPr>
            <a:lvl5pPr lvl="4" algn="l">
              <a:lnSpc>
                <a:spcPct val="100000"/>
              </a:lnSpc>
              <a:spcBef>
                <a:spcPts val="0"/>
              </a:spcBef>
              <a:spcAft>
                <a:spcPts val="0"/>
              </a:spcAft>
              <a:buClr>
                <a:schemeClr val="dk2"/>
              </a:buClr>
              <a:buSzPts val="1700"/>
              <a:buFont typeface="Raleway"/>
              <a:buNone/>
              <a:defRPr sz="4100" b="1">
                <a:solidFill>
                  <a:schemeClr val="dk2"/>
                </a:solidFill>
                <a:latin typeface="Raleway"/>
                <a:ea typeface="Raleway"/>
                <a:cs typeface="Raleway"/>
                <a:sym typeface="Raleway"/>
              </a:defRPr>
            </a:lvl5pPr>
            <a:lvl6pPr lvl="5" algn="l">
              <a:lnSpc>
                <a:spcPct val="100000"/>
              </a:lnSpc>
              <a:spcBef>
                <a:spcPts val="0"/>
              </a:spcBef>
              <a:spcAft>
                <a:spcPts val="0"/>
              </a:spcAft>
              <a:buClr>
                <a:schemeClr val="dk2"/>
              </a:buClr>
              <a:buSzPts val="1700"/>
              <a:buFont typeface="Raleway"/>
              <a:buNone/>
              <a:defRPr sz="4100" b="1">
                <a:solidFill>
                  <a:schemeClr val="dk2"/>
                </a:solidFill>
                <a:latin typeface="Raleway"/>
                <a:ea typeface="Raleway"/>
                <a:cs typeface="Raleway"/>
                <a:sym typeface="Raleway"/>
              </a:defRPr>
            </a:lvl6pPr>
            <a:lvl7pPr lvl="6" algn="l">
              <a:lnSpc>
                <a:spcPct val="100000"/>
              </a:lnSpc>
              <a:spcBef>
                <a:spcPts val="0"/>
              </a:spcBef>
              <a:spcAft>
                <a:spcPts val="0"/>
              </a:spcAft>
              <a:buClr>
                <a:schemeClr val="dk2"/>
              </a:buClr>
              <a:buSzPts val="1700"/>
              <a:buFont typeface="Raleway"/>
              <a:buNone/>
              <a:defRPr sz="4100" b="1">
                <a:solidFill>
                  <a:schemeClr val="dk2"/>
                </a:solidFill>
                <a:latin typeface="Raleway"/>
                <a:ea typeface="Raleway"/>
                <a:cs typeface="Raleway"/>
                <a:sym typeface="Raleway"/>
              </a:defRPr>
            </a:lvl7pPr>
            <a:lvl8pPr lvl="7" algn="l">
              <a:lnSpc>
                <a:spcPct val="100000"/>
              </a:lnSpc>
              <a:spcBef>
                <a:spcPts val="0"/>
              </a:spcBef>
              <a:spcAft>
                <a:spcPts val="0"/>
              </a:spcAft>
              <a:buClr>
                <a:schemeClr val="dk2"/>
              </a:buClr>
              <a:buSzPts val="1700"/>
              <a:buFont typeface="Raleway"/>
              <a:buNone/>
              <a:defRPr sz="4100" b="1">
                <a:solidFill>
                  <a:schemeClr val="dk2"/>
                </a:solidFill>
                <a:latin typeface="Raleway"/>
                <a:ea typeface="Raleway"/>
                <a:cs typeface="Raleway"/>
                <a:sym typeface="Raleway"/>
              </a:defRPr>
            </a:lvl8pPr>
            <a:lvl9pPr lvl="8" algn="l">
              <a:lnSpc>
                <a:spcPct val="100000"/>
              </a:lnSpc>
              <a:spcBef>
                <a:spcPts val="0"/>
              </a:spcBef>
              <a:spcAft>
                <a:spcPts val="0"/>
              </a:spcAft>
              <a:buClr>
                <a:schemeClr val="dk2"/>
              </a:buClr>
              <a:buSzPts val="1700"/>
              <a:buFont typeface="Raleway"/>
              <a:buNone/>
              <a:defRPr sz="4100" b="1">
                <a:solidFill>
                  <a:schemeClr val="dk2"/>
                </a:solidFill>
                <a:latin typeface="Raleway"/>
                <a:ea typeface="Raleway"/>
                <a:cs typeface="Raleway"/>
                <a:sym typeface="Raleway"/>
              </a:defRPr>
            </a:lvl9pPr>
          </a:lstStyle>
          <a:p>
            <a:endParaRPr/>
          </a:p>
        </p:txBody>
      </p:sp>
      <p:sp>
        <p:nvSpPr>
          <p:cNvPr id="21" name="Google Shape;21;g6c912401df_0_62"/>
          <p:cNvSpPr txBox="1">
            <a:spLocks noGrp="1"/>
          </p:cNvSpPr>
          <p:nvPr>
            <p:ph type="subTitle" idx="1"/>
          </p:nvPr>
        </p:nvSpPr>
        <p:spPr>
          <a:xfrm>
            <a:off x="1031040" y="5995189"/>
            <a:ext cx="4694700" cy="1439100"/>
          </a:xfrm>
          <a:prstGeom prst="rect">
            <a:avLst/>
          </a:prstGeom>
          <a:noFill/>
          <a:ln>
            <a:noFill/>
          </a:ln>
        </p:spPr>
        <p:txBody>
          <a:bodyPr spcFirstLastPara="1" wrap="square" lIns="108350" tIns="108350" rIns="108350" bIns="108350" anchor="t" anchorCtr="0">
            <a:noAutofit/>
          </a:bodyPr>
          <a:lstStyle>
            <a:lvl1pPr marR="0" lvl="0" algn="l">
              <a:lnSpc>
                <a:spcPct val="100000"/>
              </a:lnSpc>
              <a:spcBef>
                <a:spcPts val="0"/>
              </a:spcBef>
              <a:spcAft>
                <a:spcPts val="0"/>
              </a:spcAft>
              <a:buClr>
                <a:schemeClr val="accent1"/>
              </a:buClr>
              <a:buSzPts val="2100"/>
              <a:buFont typeface="Lato"/>
              <a:buNone/>
              <a:defRPr sz="2500" b="0" i="0" u="none" strike="noStrike" cap="none">
                <a:solidFill>
                  <a:schemeClr val="accent1"/>
                </a:solidFill>
                <a:latin typeface="Lato"/>
                <a:ea typeface="Lato"/>
                <a:cs typeface="Lato"/>
                <a:sym typeface="Lato"/>
              </a:defRPr>
            </a:lvl1pPr>
            <a:lvl2pPr marR="0" lvl="1" algn="l">
              <a:lnSpc>
                <a:spcPct val="100000"/>
              </a:lnSpc>
              <a:spcBef>
                <a:spcPts val="0"/>
              </a:spcBef>
              <a:spcAft>
                <a:spcPts val="0"/>
              </a:spcAft>
              <a:buClr>
                <a:schemeClr val="accent1"/>
              </a:buClr>
              <a:buSzPts val="1300"/>
              <a:buFont typeface="Lato"/>
              <a:buNone/>
              <a:defRPr sz="2500" b="0" i="0" u="none" strike="noStrike" cap="none">
                <a:solidFill>
                  <a:schemeClr val="accent1"/>
                </a:solidFill>
                <a:latin typeface="Lato"/>
                <a:ea typeface="Lato"/>
                <a:cs typeface="Lato"/>
                <a:sym typeface="Lato"/>
              </a:defRPr>
            </a:lvl2pPr>
            <a:lvl3pPr marR="0" lvl="2" algn="l">
              <a:lnSpc>
                <a:spcPct val="100000"/>
              </a:lnSpc>
              <a:spcBef>
                <a:spcPts val="0"/>
              </a:spcBef>
              <a:spcAft>
                <a:spcPts val="0"/>
              </a:spcAft>
              <a:buClr>
                <a:schemeClr val="accent1"/>
              </a:buClr>
              <a:buSzPts val="1300"/>
              <a:buFont typeface="Lato"/>
              <a:buNone/>
              <a:defRPr sz="2500" b="0" i="0" u="none" strike="noStrike" cap="none">
                <a:solidFill>
                  <a:schemeClr val="accent1"/>
                </a:solidFill>
                <a:latin typeface="Lato"/>
                <a:ea typeface="Lato"/>
                <a:cs typeface="Lato"/>
                <a:sym typeface="Lato"/>
              </a:defRPr>
            </a:lvl3pPr>
            <a:lvl4pPr marR="0" lvl="3" algn="l">
              <a:lnSpc>
                <a:spcPct val="100000"/>
              </a:lnSpc>
              <a:spcBef>
                <a:spcPts val="0"/>
              </a:spcBef>
              <a:spcAft>
                <a:spcPts val="0"/>
              </a:spcAft>
              <a:buClr>
                <a:schemeClr val="accent1"/>
              </a:buClr>
              <a:buSzPts val="1300"/>
              <a:buFont typeface="Lato"/>
              <a:buNone/>
              <a:defRPr sz="2500" b="0" i="0" u="none" strike="noStrike" cap="none">
                <a:solidFill>
                  <a:schemeClr val="accent1"/>
                </a:solidFill>
                <a:latin typeface="Lato"/>
                <a:ea typeface="Lato"/>
                <a:cs typeface="Lato"/>
                <a:sym typeface="Lato"/>
              </a:defRPr>
            </a:lvl4pPr>
            <a:lvl5pPr marR="0" lvl="4" algn="l">
              <a:lnSpc>
                <a:spcPct val="100000"/>
              </a:lnSpc>
              <a:spcBef>
                <a:spcPts val="0"/>
              </a:spcBef>
              <a:spcAft>
                <a:spcPts val="0"/>
              </a:spcAft>
              <a:buClr>
                <a:schemeClr val="accent1"/>
              </a:buClr>
              <a:buSzPts val="1300"/>
              <a:buFont typeface="Lato"/>
              <a:buNone/>
              <a:defRPr sz="2500" b="0" i="0" u="none" strike="noStrike" cap="none">
                <a:solidFill>
                  <a:schemeClr val="accent1"/>
                </a:solidFill>
                <a:latin typeface="Lato"/>
                <a:ea typeface="Lato"/>
                <a:cs typeface="Lato"/>
                <a:sym typeface="Lato"/>
              </a:defRPr>
            </a:lvl5pPr>
            <a:lvl6pPr marR="0" lvl="5" algn="l">
              <a:lnSpc>
                <a:spcPct val="100000"/>
              </a:lnSpc>
              <a:spcBef>
                <a:spcPts val="0"/>
              </a:spcBef>
              <a:spcAft>
                <a:spcPts val="0"/>
              </a:spcAft>
              <a:buClr>
                <a:schemeClr val="accent1"/>
              </a:buClr>
              <a:buSzPts val="1300"/>
              <a:buFont typeface="Lato"/>
              <a:buNone/>
              <a:defRPr sz="2500" b="0" i="0" u="none" strike="noStrike" cap="none">
                <a:solidFill>
                  <a:schemeClr val="accent1"/>
                </a:solidFill>
                <a:latin typeface="Lato"/>
                <a:ea typeface="Lato"/>
                <a:cs typeface="Lato"/>
                <a:sym typeface="Lato"/>
              </a:defRPr>
            </a:lvl6pPr>
            <a:lvl7pPr marR="0" lvl="6" algn="l">
              <a:lnSpc>
                <a:spcPct val="100000"/>
              </a:lnSpc>
              <a:spcBef>
                <a:spcPts val="0"/>
              </a:spcBef>
              <a:spcAft>
                <a:spcPts val="0"/>
              </a:spcAft>
              <a:buClr>
                <a:schemeClr val="accent1"/>
              </a:buClr>
              <a:buSzPts val="1300"/>
              <a:buFont typeface="Lato"/>
              <a:buNone/>
              <a:defRPr sz="2500" b="0" i="0" u="none" strike="noStrike" cap="none">
                <a:solidFill>
                  <a:schemeClr val="accent1"/>
                </a:solidFill>
                <a:latin typeface="Lato"/>
                <a:ea typeface="Lato"/>
                <a:cs typeface="Lato"/>
                <a:sym typeface="Lato"/>
              </a:defRPr>
            </a:lvl7pPr>
            <a:lvl8pPr marR="0" lvl="7" algn="l">
              <a:lnSpc>
                <a:spcPct val="100000"/>
              </a:lnSpc>
              <a:spcBef>
                <a:spcPts val="0"/>
              </a:spcBef>
              <a:spcAft>
                <a:spcPts val="0"/>
              </a:spcAft>
              <a:buClr>
                <a:schemeClr val="accent1"/>
              </a:buClr>
              <a:buSzPts val="1300"/>
              <a:buFont typeface="Lato"/>
              <a:buNone/>
              <a:defRPr sz="2500" b="0" i="0" u="none" strike="noStrike" cap="none">
                <a:solidFill>
                  <a:schemeClr val="accent1"/>
                </a:solidFill>
                <a:latin typeface="Lato"/>
                <a:ea typeface="Lato"/>
                <a:cs typeface="Lato"/>
                <a:sym typeface="Lato"/>
              </a:defRPr>
            </a:lvl8pPr>
            <a:lvl9pPr marR="0" lvl="8" algn="l">
              <a:lnSpc>
                <a:spcPct val="100000"/>
              </a:lnSpc>
              <a:spcBef>
                <a:spcPts val="0"/>
              </a:spcBef>
              <a:spcAft>
                <a:spcPts val="0"/>
              </a:spcAft>
              <a:buClr>
                <a:schemeClr val="accent1"/>
              </a:buClr>
              <a:buSzPts val="1300"/>
              <a:buFont typeface="Lato"/>
              <a:buNone/>
              <a:defRPr sz="2500" b="0" i="0" u="none" strike="noStrike" cap="none">
                <a:solidFill>
                  <a:schemeClr val="accent1"/>
                </a:solidFill>
                <a:latin typeface="Lato"/>
                <a:ea typeface="Lato"/>
                <a:cs typeface="Lato"/>
                <a:sym typeface="Lato"/>
              </a:defRPr>
            </a:lvl9pPr>
          </a:lstStyle>
          <a:p>
            <a:endParaRPr/>
          </a:p>
        </p:txBody>
      </p:sp>
      <p:sp>
        <p:nvSpPr>
          <p:cNvPr id="22" name="Google Shape;22;g6c912401df_0_62"/>
          <p:cNvSpPr txBox="1">
            <a:spLocks noGrp="1"/>
          </p:cNvSpPr>
          <p:nvPr>
            <p:ph type="body" idx="2"/>
          </p:nvPr>
        </p:nvSpPr>
        <p:spPr>
          <a:xfrm>
            <a:off x="7358898" y="2564978"/>
            <a:ext cx="4799100" cy="5737500"/>
          </a:xfrm>
          <a:prstGeom prst="rect">
            <a:avLst/>
          </a:prstGeom>
          <a:noFill/>
          <a:ln>
            <a:noFill/>
          </a:ln>
        </p:spPr>
        <p:txBody>
          <a:bodyPr spcFirstLastPara="1" wrap="square" lIns="108350" tIns="108350" rIns="108350" bIns="108350" anchor="t" anchorCtr="0">
            <a:noAutofit/>
          </a:bodyPr>
          <a:lstStyle>
            <a:lvl1pPr marL="457200" marR="0" lvl="0" indent="-361950" algn="l">
              <a:lnSpc>
                <a:spcPct val="115000"/>
              </a:lnSpc>
              <a:spcBef>
                <a:spcPts val="0"/>
              </a:spcBef>
              <a:spcAft>
                <a:spcPts val="0"/>
              </a:spcAft>
              <a:buClr>
                <a:schemeClr val="accent1"/>
              </a:buClr>
              <a:buSzPts val="2100"/>
              <a:buFont typeface="Lato"/>
              <a:buChar char="●"/>
              <a:defRPr sz="2800" b="0" i="0" u="none" strike="noStrike" cap="none">
                <a:solidFill>
                  <a:schemeClr val="accent1"/>
                </a:solidFill>
                <a:latin typeface="Lato"/>
                <a:ea typeface="Lato"/>
                <a:cs typeface="Lato"/>
                <a:sym typeface="Lato"/>
              </a:defRPr>
            </a:lvl1pPr>
            <a:lvl2pPr marL="914400" marR="0" lvl="1" indent="-311150" algn="l">
              <a:lnSpc>
                <a:spcPct val="115000"/>
              </a:lnSpc>
              <a:spcBef>
                <a:spcPts val="2500"/>
              </a:spcBef>
              <a:spcAft>
                <a:spcPts val="0"/>
              </a:spcAft>
              <a:buClr>
                <a:schemeClr val="accent1"/>
              </a:buClr>
              <a:buSzPts val="1300"/>
              <a:buFont typeface="Lato"/>
              <a:buChar char="○"/>
              <a:defRPr sz="1700" b="0" i="0" u="none" strike="noStrike" cap="none">
                <a:solidFill>
                  <a:schemeClr val="accent1"/>
                </a:solidFill>
                <a:latin typeface="Lato"/>
                <a:ea typeface="Lato"/>
                <a:cs typeface="Lato"/>
                <a:sym typeface="Lato"/>
              </a:defRPr>
            </a:lvl2pPr>
            <a:lvl3pPr marL="1371600" marR="0" lvl="2" indent="-311150" algn="l">
              <a:lnSpc>
                <a:spcPct val="115000"/>
              </a:lnSpc>
              <a:spcBef>
                <a:spcPts val="2500"/>
              </a:spcBef>
              <a:spcAft>
                <a:spcPts val="0"/>
              </a:spcAft>
              <a:buClr>
                <a:schemeClr val="accent1"/>
              </a:buClr>
              <a:buSzPts val="1300"/>
              <a:buFont typeface="Lato"/>
              <a:buChar char="■"/>
              <a:defRPr sz="1700" b="0" i="0" u="none" strike="noStrike" cap="none">
                <a:solidFill>
                  <a:schemeClr val="accent1"/>
                </a:solidFill>
                <a:latin typeface="Lato"/>
                <a:ea typeface="Lato"/>
                <a:cs typeface="Lato"/>
                <a:sym typeface="Lato"/>
              </a:defRPr>
            </a:lvl3pPr>
            <a:lvl4pPr marL="1828800" marR="0" lvl="3" indent="-311150" algn="l">
              <a:lnSpc>
                <a:spcPct val="115000"/>
              </a:lnSpc>
              <a:spcBef>
                <a:spcPts val="2500"/>
              </a:spcBef>
              <a:spcAft>
                <a:spcPts val="0"/>
              </a:spcAft>
              <a:buClr>
                <a:schemeClr val="accent1"/>
              </a:buClr>
              <a:buSzPts val="1300"/>
              <a:buFont typeface="Lato"/>
              <a:buChar char="●"/>
              <a:defRPr sz="1700" b="0" i="0" u="none" strike="noStrike" cap="none">
                <a:solidFill>
                  <a:schemeClr val="accent1"/>
                </a:solidFill>
                <a:latin typeface="Lato"/>
                <a:ea typeface="Lato"/>
                <a:cs typeface="Lato"/>
                <a:sym typeface="Lato"/>
              </a:defRPr>
            </a:lvl4pPr>
            <a:lvl5pPr marL="2286000" marR="0" lvl="4" indent="-311150" algn="l">
              <a:lnSpc>
                <a:spcPct val="115000"/>
              </a:lnSpc>
              <a:spcBef>
                <a:spcPts val="2500"/>
              </a:spcBef>
              <a:spcAft>
                <a:spcPts val="0"/>
              </a:spcAft>
              <a:buClr>
                <a:schemeClr val="accent1"/>
              </a:buClr>
              <a:buSzPts val="1300"/>
              <a:buFont typeface="Lato"/>
              <a:buChar char="○"/>
              <a:defRPr sz="1700" b="0" i="0" u="none" strike="noStrike" cap="none">
                <a:solidFill>
                  <a:schemeClr val="accent1"/>
                </a:solidFill>
                <a:latin typeface="Lato"/>
                <a:ea typeface="Lato"/>
                <a:cs typeface="Lato"/>
                <a:sym typeface="Lato"/>
              </a:defRPr>
            </a:lvl5pPr>
            <a:lvl6pPr marL="2743200" marR="0" lvl="5" indent="-311150" algn="l">
              <a:lnSpc>
                <a:spcPct val="115000"/>
              </a:lnSpc>
              <a:spcBef>
                <a:spcPts val="2500"/>
              </a:spcBef>
              <a:spcAft>
                <a:spcPts val="0"/>
              </a:spcAft>
              <a:buClr>
                <a:schemeClr val="accent1"/>
              </a:buClr>
              <a:buSzPts val="1300"/>
              <a:buFont typeface="Lato"/>
              <a:buChar char="■"/>
              <a:defRPr sz="1700" b="0" i="0" u="none" strike="noStrike" cap="none">
                <a:solidFill>
                  <a:schemeClr val="accent1"/>
                </a:solidFill>
                <a:latin typeface="Lato"/>
                <a:ea typeface="Lato"/>
                <a:cs typeface="Lato"/>
                <a:sym typeface="Lato"/>
              </a:defRPr>
            </a:lvl6pPr>
            <a:lvl7pPr marL="3200400" marR="0" lvl="6" indent="-311150" algn="l">
              <a:lnSpc>
                <a:spcPct val="115000"/>
              </a:lnSpc>
              <a:spcBef>
                <a:spcPts val="2500"/>
              </a:spcBef>
              <a:spcAft>
                <a:spcPts val="0"/>
              </a:spcAft>
              <a:buClr>
                <a:schemeClr val="accent1"/>
              </a:buClr>
              <a:buSzPts val="1300"/>
              <a:buFont typeface="Lato"/>
              <a:buChar char="●"/>
              <a:defRPr sz="1700" b="0" i="0" u="none" strike="noStrike" cap="none">
                <a:solidFill>
                  <a:schemeClr val="accent1"/>
                </a:solidFill>
                <a:latin typeface="Lato"/>
                <a:ea typeface="Lato"/>
                <a:cs typeface="Lato"/>
                <a:sym typeface="Lato"/>
              </a:defRPr>
            </a:lvl7pPr>
            <a:lvl8pPr marL="3657600" marR="0" lvl="7" indent="-311150" algn="l">
              <a:lnSpc>
                <a:spcPct val="115000"/>
              </a:lnSpc>
              <a:spcBef>
                <a:spcPts val="2500"/>
              </a:spcBef>
              <a:spcAft>
                <a:spcPts val="0"/>
              </a:spcAft>
              <a:buClr>
                <a:schemeClr val="accent1"/>
              </a:buClr>
              <a:buSzPts val="1300"/>
              <a:buFont typeface="Lato"/>
              <a:buChar char="○"/>
              <a:defRPr sz="1700" b="0" i="0" u="none" strike="noStrike" cap="none">
                <a:solidFill>
                  <a:schemeClr val="accent1"/>
                </a:solidFill>
                <a:latin typeface="Lato"/>
                <a:ea typeface="Lato"/>
                <a:cs typeface="Lato"/>
                <a:sym typeface="Lato"/>
              </a:defRPr>
            </a:lvl8pPr>
            <a:lvl9pPr marL="4114800" marR="0" lvl="8" indent="-311150" algn="l">
              <a:lnSpc>
                <a:spcPct val="115000"/>
              </a:lnSpc>
              <a:spcBef>
                <a:spcPts val="2500"/>
              </a:spcBef>
              <a:spcAft>
                <a:spcPts val="2500"/>
              </a:spcAft>
              <a:buClr>
                <a:schemeClr val="accent1"/>
              </a:buClr>
              <a:buSzPts val="1300"/>
              <a:buFont typeface="Lato"/>
              <a:buChar char="■"/>
              <a:defRPr sz="1700" b="0" i="0" u="none" strike="noStrike" cap="none">
                <a:solidFill>
                  <a:schemeClr val="accent1"/>
                </a:solidFill>
                <a:latin typeface="Lato"/>
                <a:ea typeface="Lato"/>
                <a:cs typeface="Lato"/>
                <a:sym typeface="Lato"/>
              </a:defRPr>
            </a:lvl9pPr>
          </a:lstStyle>
          <a:p>
            <a:endParaRPr/>
          </a:p>
        </p:txBody>
      </p:sp>
      <p:sp>
        <p:nvSpPr>
          <p:cNvPr id="23" name="Google Shape;23;g6c912401df_0_62"/>
          <p:cNvSpPr txBox="1">
            <a:spLocks noGrp="1"/>
          </p:cNvSpPr>
          <p:nvPr>
            <p:ph type="sldNum" idx="12"/>
          </p:nvPr>
        </p:nvSpPr>
        <p:spPr>
          <a:xfrm>
            <a:off x="10579024" y="9007122"/>
            <a:ext cx="2341500" cy="746100"/>
          </a:xfrm>
          <a:prstGeom prst="rect">
            <a:avLst/>
          </a:prstGeom>
          <a:noFill/>
          <a:ln>
            <a:noFill/>
          </a:ln>
        </p:spPr>
        <p:txBody>
          <a:bodyPr spcFirstLastPara="1" wrap="square" lIns="108350" tIns="108350" rIns="108350" bIns="108350" anchor="ctr" anchorCtr="0">
            <a:noAutofit/>
          </a:bodyPr>
          <a:lstStyle>
            <a:lvl1pPr marL="0" marR="0" lvl="0"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600">
              <a:solidFill>
                <a:srgbClr val="B7B7B7"/>
              </a:solidFill>
              <a:latin typeface="Lato"/>
              <a:ea typeface="Lato"/>
              <a:cs typeface="Lato"/>
              <a:sym typeface="La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24"/>
        <p:cNvGrpSpPr/>
        <p:nvPr/>
      </p:nvGrpSpPr>
      <p:grpSpPr>
        <a:xfrm>
          <a:off x="0" y="0"/>
          <a:ext cx="0" cy="0"/>
          <a:chOff x="0" y="0"/>
          <a:chExt cx="0" cy="0"/>
        </a:xfrm>
      </p:grpSpPr>
      <p:sp>
        <p:nvSpPr>
          <p:cNvPr id="25" name="Google Shape;25;g5e0041d4e6_0_197"/>
          <p:cNvSpPr txBox="1">
            <a:spLocks noGrp="1"/>
          </p:cNvSpPr>
          <p:nvPr>
            <p:ph type="title"/>
          </p:nvPr>
        </p:nvSpPr>
        <p:spPr>
          <a:xfrm>
            <a:off x="650240" y="390595"/>
            <a:ext cx="11704200" cy="1626000"/>
          </a:xfrm>
          <a:prstGeom prst="rect">
            <a:avLst/>
          </a:prstGeom>
          <a:noFill/>
          <a:ln>
            <a:noFill/>
          </a:ln>
        </p:spPr>
        <p:txBody>
          <a:bodyPr spcFirstLastPara="1" wrap="square" lIns="154125" tIns="154125" rIns="154125" bIns="154125" anchor="ctr" anchorCtr="0">
            <a:noAutofit/>
          </a:bodyPr>
          <a:lstStyle>
            <a:lvl1pPr lvl="0" algn="l">
              <a:lnSpc>
                <a:spcPct val="90000"/>
              </a:lnSpc>
              <a:spcBef>
                <a:spcPts val="0"/>
              </a:spcBef>
              <a:spcAft>
                <a:spcPts val="0"/>
              </a:spcAft>
              <a:buClr>
                <a:schemeClr val="accent1"/>
              </a:buClr>
              <a:buSzPts val="5700"/>
              <a:buFont typeface="Georgia"/>
              <a:buNone/>
              <a:defRPr sz="5700" b="0">
                <a:solidFill>
                  <a:schemeClr val="accent1"/>
                </a:solidFill>
                <a:latin typeface="Calibri"/>
                <a:ea typeface="Calibri"/>
                <a:cs typeface="Calibri"/>
                <a:sym typeface="Calibri"/>
              </a:defRPr>
            </a:lvl1pPr>
            <a:lvl2pPr lvl="1" algn="l">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5700"/>
              <a:buFont typeface="Georgia"/>
              <a:buNone/>
              <a:defRPr sz="5700" b="0">
                <a:solidFill>
                  <a:schemeClr val="lt1"/>
                </a:solidFill>
                <a:latin typeface="Georgia"/>
                <a:ea typeface="Georgia"/>
                <a:cs typeface="Georgia"/>
                <a:sym typeface="Georgia"/>
              </a:defRPr>
            </a:lvl9pPr>
          </a:lstStyle>
          <a:p>
            <a:endParaRPr/>
          </a:p>
        </p:txBody>
      </p:sp>
      <p:sp>
        <p:nvSpPr>
          <p:cNvPr id="26" name="Google Shape;26;g5e0041d4e6_0_197"/>
          <p:cNvSpPr txBox="1">
            <a:spLocks noGrp="1"/>
          </p:cNvSpPr>
          <p:nvPr>
            <p:ph type="body" idx="1"/>
          </p:nvPr>
        </p:nvSpPr>
        <p:spPr>
          <a:xfrm>
            <a:off x="650240" y="2275842"/>
            <a:ext cx="11704200" cy="7065000"/>
          </a:xfrm>
          <a:prstGeom prst="rect">
            <a:avLst/>
          </a:prstGeom>
          <a:noFill/>
          <a:ln>
            <a:noFill/>
          </a:ln>
        </p:spPr>
        <p:txBody>
          <a:bodyPr spcFirstLastPara="1" wrap="square" lIns="154125" tIns="154125" rIns="154125" bIns="154125" anchor="t" anchorCtr="0">
            <a:noAutofit/>
          </a:bodyPr>
          <a:lstStyle>
            <a:lvl1pPr marL="457200" lvl="0" indent="-438150" algn="l">
              <a:lnSpc>
                <a:spcPct val="90000"/>
              </a:lnSpc>
              <a:spcBef>
                <a:spcPts val="1300"/>
              </a:spcBef>
              <a:spcAft>
                <a:spcPts val="0"/>
              </a:spcAft>
              <a:buClr>
                <a:schemeClr val="dk1"/>
              </a:buClr>
              <a:buSzPts val="3300"/>
              <a:buChar char="•"/>
              <a:defRPr/>
            </a:lvl1pPr>
            <a:lvl2pPr marL="914400" lvl="1" indent="-406400" algn="l">
              <a:lnSpc>
                <a:spcPct val="90000"/>
              </a:lnSpc>
              <a:spcBef>
                <a:spcPts val="600"/>
              </a:spcBef>
              <a:spcAft>
                <a:spcPts val="0"/>
              </a:spcAft>
              <a:buClr>
                <a:schemeClr val="dk1"/>
              </a:buClr>
              <a:buSzPts val="2800"/>
              <a:buChar char="●"/>
              <a:defRPr/>
            </a:lvl2pPr>
            <a:lvl3pPr marL="1371600" lvl="2" indent="-381000" algn="l">
              <a:lnSpc>
                <a:spcPct val="90000"/>
              </a:lnSpc>
              <a:spcBef>
                <a:spcPts val="600"/>
              </a:spcBef>
              <a:spcAft>
                <a:spcPts val="0"/>
              </a:spcAft>
              <a:buClr>
                <a:schemeClr val="dk1"/>
              </a:buClr>
              <a:buSzPts val="2400"/>
              <a:buChar char="●"/>
              <a:defRPr/>
            </a:lvl3pPr>
            <a:lvl4pPr marL="1828800" lvl="3" indent="-368300" algn="l">
              <a:lnSpc>
                <a:spcPct val="90000"/>
              </a:lnSpc>
              <a:spcBef>
                <a:spcPts val="600"/>
              </a:spcBef>
              <a:spcAft>
                <a:spcPts val="0"/>
              </a:spcAft>
              <a:buClr>
                <a:schemeClr val="dk1"/>
              </a:buClr>
              <a:buSzPts val="2200"/>
              <a:buChar char="●"/>
              <a:defRPr/>
            </a:lvl4pPr>
            <a:lvl5pPr marL="2286000" lvl="4" indent="-368300" algn="l">
              <a:lnSpc>
                <a:spcPct val="90000"/>
              </a:lnSpc>
              <a:spcBef>
                <a:spcPts val="600"/>
              </a:spcBef>
              <a:spcAft>
                <a:spcPts val="0"/>
              </a:spcAft>
              <a:buClr>
                <a:schemeClr val="dk1"/>
              </a:buClr>
              <a:buSzPts val="2200"/>
              <a:buChar char="●"/>
              <a:defRPr sz="2200"/>
            </a:lvl5pPr>
            <a:lvl6pPr marL="2743200" lvl="5" indent="-368300" algn="l">
              <a:lnSpc>
                <a:spcPct val="90000"/>
              </a:lnSpc>
              <a:spcBef>
                <a:spcPts val="600"/>
              </a:spcBef>
              <a:spcAft>
                <a:spcPts val="0"/>
              </a:spcAft>
              <a:buClr>
                <a:schemeClr val="dk1"/>
              </a:buClr>
              <a:buSzPts val="2200"/>
              <a:buChar char="●"/>
              <a:defRPr sz="2200"/>
            </a:lvl6pPr>
            <a:lvl7pPr marL="3200400" lvl="6" indent="-368300" algn="l">
              <a:lnSpc>
                <a:spcPct val="90000"/>
              </a:lnSpc>
              <a:spcBef>
                <a:spcPts val="600"/>
              </a:spcBef>
              <a:spcAft>
                <a:spcPts val="0"/>
              </a:spcAft>
              <a:buClr>
                <a:schemeClr val="dk1"/>
              </a:buClr>
              <a:buSzPts val="2200"/>
              <a:buChar char="●"/>
              <a:defRPr sz="2200"/>
            </a:lvl7pPr>
            <a:lvl8pPr marL="3657600" lvl="7" indent="-368300" algn="l">
              <a:lnSpc>
                <a:spcPct val="90000"/>
              </a:lnSpc>
              <a:spcBef>
                <a:spcPts val="600"/>
              </a:spcBef>
              <a:spcAft>
                <a:spcPts val="0"/>
              </a:spcAft>
              <a:buClr>
                <a:schemeClr val="dk1"/>
              </a:buClr>
              <a:buSzPts val="2200"/>
              <a:buChar char="•"/>
              <a:defRPr sz="2200"/>
            </a:lvl8pPr>
            <a:lvl9pPr marL="4114800" lvl="8" indent="-368300" algn="l">
              <a:lnSpc>
                <a:spcPct val="90000"/>
              </a:lnSpc>
              <a:spcBef>
                <a:spcPts val="600"/>
              </a:spcBef>
              <a:spcAft>
                <a:spcPts val="0"/>
              </a:spcAft>
              <a:buClr>
                <a:schemeClr val="dk1"/>
              </a:buClr>
              <a:buSzPts val="2200"/>
              <a:buChar char="•"/>
              <a:defRPr sz="22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27"/>
        <p:cNvGrpSpPr/>
        <p:nvPr/>
      </p:nvGrpSpPr>
      <p:grpSpPr>
        <a:xfrm>
          <a:off x="0" y="0"/>
          <a:ext cx="0" cy="0"/>
          <a:chOff x="0" y="0"/>
          <a:chExt cx="0" cy="0"/>
        </a:xfrm>
      </p:grpSpPr>
      <p:sp>
        <p:nvSpPr>
          <p:cNvPr id="28" name="Google Shape;28;g5e0041d4e6_0_152"/>
          <p:cNvSpPr txBox="1">
            <a:spLocks noGrp="1"/>
          </p:cNvSpPr>
          <p:nvPr>
            <p:ph type="title"/>
          </p:nvPr>
        </p:nvSpPr>
        <p:spPr>
          <a:xfrm>
            <a:off x="754278" y="1872691"/>
            <a:ext cx="11054100" cy="19377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7900"/>
              <a:buFont typeface="Calibri"/>
              <a:buNone/>
              <a:defRPr sz="7900" b="0" cap="none">
                <a:solidFill>
                  <a:srgbClr val="FFFFFF"/>
                </a:solidFill>
                <a:latin typeface="Calibri"/>
                <a:ea typeface="Calibri"/>
                <a:cs typeface="Calibri"/>
                <a:sym typeface="Calibri"/>
              </a:defRPr>
            </a:lvl1pPr>
            <a:lvl2pPr lvl="1" algn="l">
              <a:lnSpc>
                <a:spcPct val="100000"/>
              </a:lnSpc>
              <a:spcBef>
                <a:spcPts val="0"/>
              </a:spcBef>
              <a:spcAft>
                <a:spcPts val="0"/>
              </a:spcAft>
              <a:buSzPts val="2200"/>
              <a:buNone/>
              <a:defRPr/>
            </a:lvl2pPr>
            <a:lvl3pPr lvl="2" algn="l">
              <a:lnSpc>
                <a:spcPct val="100000"/>
              </a:lnSpc>
              <a:spcBef>
                <a:spcPts val="0"/>
              </a:spcBef>
              <a:spcAft>
                <a:spcPts val="0"/>
              </a:spcAft>
              <a:buSzPts val="2200"/>
              <a:buNone/>
              <a:defRPr/>
            </a:lvl3pPr>
            <a:lvl4pPr lvl="3" algn="l">
              <a:lnSpc>
                <a:spcPct val="100000"/>
              </a:lnSpc>
              <a:spcBef>
                <a:spcPts val="0"/>
              </a:spcBef>
              <a:spcAft>
                <a:spcPts val="0"/>
              </a:spcAft>
              <a:buSzPts val="2200"/>
              <a:buNone/>
              <a:defRPr/>
            </a:lvl4pPr>
            <a:lvl5pPr lvl="4" algn="l">
              <a:lnSpc>
                <a:spcPct val="100000"/>
              </a:lnSpc>
              <a:spcBef>
                <a:spcPts val="0"/>
              </a:spcBef>
              <a:spcAft>
                <a:spcPts val="0"/>
              </a:spcAft>
              <a:buSzPts val="2200"/>
              <a:buNone/>
              <a:defRPr/>
            </a:lvl5pPr>
            <a:lvl6pPr lvl="5" algn="l">
              <a:lnSpc>
                <a:spcPct val="100000"/>
              </a:lnSpc>
              <a:spcBef>
                <a:spcPts val="0"/>
              </a:spcBef>
              <a:spcAft>
                <a:spcPts val="0"/>
              </a:spcAft>
              <a:buSzPts val="2200"/>
              <a:buNone/>
              <a:defRPr/>
            </a:lvl6pPr>
            <a:lvl7pPr lvl="6" algn="l">
              <a:lnSpc>
                <a:spcPct val="100000"/>
              </a:lnSpc>
              <a:spcBef>
                <a:spcPts val="0"/>
              </a:spcBef>
              <a:spcAft>
                <a:spcPts val="0"/>
              </a:spcAft>
              <a:buSzPts val="2200"/>
              <a:buNone/>
              <a:defRPr/>
            </a:lvl7pPr>
            <a:lvl8pPr lvl="7" algn="l">
              <a:lnSpc>
                <a:spcPct val="100000"/>
              </a:lnSpc>
              <a:spcBef>
                <a:spcPts val="0"/>
              </a:spcBef>
              <a:spcAft>
                <a:spcPts val="0"/>
              </a:spcAft>
              <a:buSzPts val="2200"/>
              <a:buNone/>
              <a:defRPr/>
            </a:lvl8pPr>
            <a:lvl9pPr lvl="8" algn="l">
              <a:lnSpc>
                <a:spcPct val="100000"/>
              </a:lnSpc>
              <a:spcBef>
                <a:spcPts val="0"/>
              </a:spcBef>
              <a:spcAft>
                <a:spcPts val="0"/>
              </a:spcAft>
              <a:buSzPts val="2200"/>
              <a:buNone/>
              <a:defRPr/>
            </a:lvl9pPr>
          </a:lstStyle>
          <a:p>
            <a:endParaRPr/>
          </a:p>
        </p:txBody>
      </p:sp>
      <p:sp>
        <p:nvSpPr>
          <p:cNvPr id="29" name="Google Shape;29;g5e0041d4e6_0_152"/>
          <p:cNvSpPr txBox="1">
            <a:spLocks noGrp="1"/>
          </p:cNvSpPr>
          <p:nvPr>
            <p:ph type="body" idx="1"/>
          </p:nvPr>
        </p:nvSpPr>
        <p:spPr>
          <a:xfrm>
            <a:off x="754278" y="3846633"/>
            <a:ext cx="11054100" cy="2147100"/>
          </a:xfrm>
          <a:prstGeom prst="rect">
            <a:avLst/>
          </a:prstGeom>
          <a:noFill/>
          <a:ln>
            <a:noFill/>
          </a:ln>
        </p:spPr>
        <p:txBody>
          <a:bodyPr spcFirstLastPara="1" wrap="square" lIns="72225" tIns="72225" rIns="72225" bIns="72225" anchor="t" anchorCtr="0">
            <a:noAutofit/>
          </a:bodyPr>
          <a:lstStyle>
            <a:lvl1pPr marL="457200" lvl="0" indent="-228600" algn="l">
              <a:lnSpc>
                <a:spcPct val="100000"/>
              </a:lnSpc>
              <a:spcBef>
                <a:spcPts val="800"/>
              </a:spcBef>
              <a:spcAft>
                <a:spcPts val="0"/>
              </a:spcAft>
              <a:buSzPts val="4100"/>
              <a:buNone/>
              <a:defRPr sz="4100">
                <a:solidFill>
                  <a:schemeClr val="lt1"/>
                </a:solidFill>
              </a:defRPr>
            </a:lvl1pPr>
            <a:lvl2pPr marL="914400" lvl="1" indent="-228600" algn="l">
              <a:lnSpc>
                <a:spcPct val="100000"/>
              </a:lnSpc>
              <a:spcBef>
                <a:spcPts val="400"/>
              </a:spcBef>
              <a:spcAft>
                <a:spcPts val="0"/>
              </a:spcAft>
              <a:buSzPts val="1800"/>
              <a:buNone/>
              <a:defRPr sz="2100">
                <a:solidFill>
                  <a:schemeClr val="lt1"/>
                </a:solidFill>
              </a:defRPr>
            </a:lvl2pPr>
            <a:lvl3pPr marL="1371600" lvl="2" indent="-228600" algn="l">
              <a:lnSpc>
                <a:spcPct val="100000"/>
              </a:lnSpc>
              <a:spcBef>
                <a:spcPts val="400"/>
              </a:spcBef>
              <a:spcAft>
                <a:spcPts val="0"/>
              </a:spcAft>
              <a:buSzPts val="1300"/>
              <a:buNone/>
              <a:defRPr sz="1900">
                <a:solidFill>
                  <a:schemeClr val="lt1"/>
                </a:solidFill>
              </a:defRPr>
            </a:lvl3pPr>
            <a:lvl4pPr marL="1828800" lvl="3" indent="-228600" algn="l">
              <a:lnSpc>
                <a:spcPct val="100000"/>
              </a:lnSpc>
              <a:spcBef>
                <a:spcPts val="300"/>
              </a:spcBef>
              <a:spcAft>
                <a:spcPts val="0"/>
              </a:spcAft>
              <a:buSzPts val="1100"/>
              <a:buNone/>
              <a:defRPr sz="1700">
                <a:solidFill>
                  <a:schemeClr val="lt1"/>
                </a:solidFill>
              </a:defRPr>
            </a:lvl4pPr>
            <a:lvl5pPr marL="2286000" lvl="4" indent="-228600" algn="l">
              <a:lnSpc>
                <a:spcPct val="100000"/>
              </a:lnSpc>
              <a:spcBef>
                <a:spcPts val="300"/>
              </a:spcBef>
              <a:spcAft>
                <a:spcPts val="0"/>
              </a:spcAft>
              <a:buSzPts val="1100"/>
              <a:buNone/>
              <a:defRPr sz="1700">
                <a:solidFill>
                  <a:schemeClr val="lt1"/>
                </a:solidFill>
              </a:defRPr>
            </a:lvl5pPr>
            <a:lvl6pPr marL="2743200" lvl="5" indent="-374650" algn="l">
              <a:lnSpc>
                <a:spcPct val="100000"/>
              </a:lnSpc>
              <a:spcBef>
                <a:spcPts val="600"/>
              </a:spcBef>
              <a:spcAft>
                <a:spcPts val="0"/>
              </a:spcAft>
              <a:buSzPts val="2300"/>
              <a:buChar char="●"/>
              <a:defRPr/>
            </a:lvl6pPr>
            <a:lvl7pPr marL="3200400" lvl="6" indent="-374650" algn="l">
              <a:lnSpc>
                <a:spcPct val="100000"/>
              </a:lnSpc>
              <a:spcBef>
                <a:spcPts val="600"/>
              </a:spcBef>
              <a:spcAft>
                <a:spcPts val="0"/>
              </a:spcAft>
              <a:buSzPts val="2300"/>
              <a:buChar char="●"/>
              <a:defRPr/>
            </a:lvl7pPr>
            <a:lvl8pPr marL="3657600" lvl="7" indent="-406400" algn="l">
              <a:lnSpc>
                <a:spcPct val="100000"/>
              </a:lnSpc>
              <a:spcBef>
                <a:spcPts val="600"/>
              </a:spcBef>
              <a:spcAft>
                <a:spcPts val="0"/>
              </a:spcAft>
              <a:buSzPts val="2800"/>
              <a:buChar char="•"/>
              <a:defRPr/>
            </a:lvl8pPr>
            <a:lvl9pPr marL="4114800" lvl="8" indent="-406400" algn="l">
              <a:lnSpc>
                <a:spcPct val="100000"/>
              </a:lnSpc>
              <a:spcBef>
                <a:spcPts val="600"/>
              </a:spcBef>
              <a:spcAft>
                <a:spcPts val="0"/>
              </a:spcAft>
              <a:buSzPts val="2800"/>
              <a:buChar char="•"/>
              <a:defRPr/>
            </a:lvl9pPr>
          </a:lstStyle>
          <a:p>
            <a:endParaRPr/>
          </a:p>
        </p:txBody>
      </p:sp>
      <p:pic>
        <p:nvPicPr>
          <p:cNvPr id="30" name="Google Shape;30;g5e0041d4e6_0_152"/>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pic>
        <p:nvPicPr>
          <p:cNvPr id="32" name="Google Shape;32;g5e0041d4e6_0_141"/>
          <p:cNvPicPr preferRelativeResize="0"/>
          <p:nvPr/>
        </p:nvPicPr>
        <p:blipFill rotWithShape="1">
          <a:blip r:embed="rId2">
            <a:alphaModFix/>
          </a:blip>
          <a:srcRect/>
          <a:stretch/>
        </p:blipFill>
        <p:spPr>
          <a:xfrm>
            <a:off x="5143398" y="1950720"/>
            <a:ext cx="2718004" cy="4441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3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g5e0041d4e6_0_156"/>
          <p:cNvSpPr txBox="1">
            <a:spLocks noGrp="1"/>
          </p:cNvSpPr>
          <p:nvPr>
            <p:ph type="title"/>
          </p:nvPr>
        </p:nvSpPr>
        <p:spPr>
          <a:xfrm>
            <a:off x="650240" y="1001370"/>
            <a:ext cx="11704200" cy="1626000"/>
          </a:xfrm>
          <a:prstGeom prst="rect">
            <a:avLst/>
          </a:prstGeom>
          <a:noFill/>
          <a:ln>
            <a:noFill/>
          </a:ln>
        </p:spPr>
        <p:txBody>
          <a:bodyPr spcFirstLastPara="1" wrap="square" lIns="0" tIns="72225" rIns="0" bIns="0" anchor="b" anchorCtr="0">
            <a:noAutofit/>
          </a:bodyPr>
          <a:lstStyle>
            <a:lvl1pPr lvl="0" algn="l">
              <a:lnSpc>
                <a:spcPct val="100000"/>
              </a:lnSpc>
              <a:spcBef>
                <a:spcPts val="0"/>
              </a:spcBef>
              <a:spcAft>
                <a:spcPts val="0"/>
              </a:spcAft>
              <a:buClr>
                <a:schemeClr val="accent4"/>
              </a:buClr>
              <a:buSzPts val="2800"/>
              <a:buNone/>
              <a:defRPr/>
            </a:lvl1pPr>
            <a:lvl2pPr lvl="1" algn="l">
              <a:lnSpc>
                <a:spcPct val="100000"/>
              </a:lnSpc>
              <a:spcBef>
                <a:spcPts val="0"/>
              </a:spcBef>
              <a:spcAft>
                <a:spcPts val="0"/>
              </a:spcAft>
              <a:buSzPts val="2200"/>
              <a:buNone/>
              <a:defRPr/>
            </a:lvl2pPr>
            <a:lvl3pPr lvl="2" algn="l">
              <a:lnSpc>
                <a:spcPct val="100000"/>
              </a:lnSpc>
              <a:spcBef>
                <a:spcPts val="0"/>
              </a:spcBef>
              <a:spcAft>
                <a:spcPts val="0"/>
              </a:spcAft>
              <a:buSzPts val="2200"/>
              <a:buNone/>
              <a:defRPr/>
            </a:lvl3pPr>
            <a:lvl4pPr lvl="3" algn="l">
              <a:lnSpc>
                <a:spcPct val="100000"/>
              </a:lnSpc>
              <a:spcBef>
                <a:spcPts val="0"/>
              </a:spcBef>
              <a:spcAft>
                <a:spcPts val="0"/>
              </a:spcAft>
              <a:buSzPts val="2200"/>
              <a:buNone/>
              <a:defRPr/>
            </a:lvl4pPr>
            <a:lvl5pPr lvl="4" algn="l">
              <a:lnSpc>
                <a:spcPct val="100000"/>
              </a:lnSpc>
              <a:spcBef>
                <a:spcPts val="0"/>
              </a:spcBef>
              <a:spcAft>
                <a:spcPts val="0"/>
              </a:spcAft>
              <a:buSzPts val="2200"/>
              <a:buNone/>
              <a:defRPr/>
            </a:lvl5pPr>
            <a:lvl6pPr lvl="5" algn="l">
              <a:lnSpc>
                <a:spcPct val="100000"/>
              </a:lnSpc>
              <a:spcBef>
                <a:spcPts val="0"/>
              </a:spcBef>
              <a:spcAft>
                <a:spcPts val="0"/>
              </a:spcAft>
              <a:buSzPts val="2200"/>
              <a:buNone/>
              <a:defRPr/>
            </a:lvl6pPr>
            <a:lvl7pPr lvl="6" algn="l">
              <a:lnSpc>
                <a:spcPct val="100000"/>
              </a:lnSpc>
              <a:spcBef>
                <a:spcPts val="0"/>
              </a:spcBef>
              <a:spcAft>
                <a:spcPts val="0"/>
              </a:spcAft>
              <a:buSzPts val="2200"/>
              <a:buNone/>
              <a:defRPr/>
            </a:lvl7pPr>
            <a:lvl8pPr lvl="7" algn="l">
              <a:lnSpc>
                <a:spcPct val="100000"/>
              </a:lnSpc>
              <a:spcBef>
                <a:spcPts val="0"/>
              </a:spcBef>
              <a:spcAft>
                <a:spcPts val="0"/>
              </a:spcAft>
              <a:buSzPts val="2200"/>
              <a:buNone/>
              <a:defRPr/>
            </a:lvl8pPr>
            <a:lvl9pPr lvl="8" algn="l">
              <a:lnSpc>
                <a:spcPct val="100000"/>
              </a:lnSpc>
              <a:spcBef>
                <a:spcPts val="0"/>
              </a:spcBef>
              <a:spcAft>
                <a:spcPts val="0"/>
              </a:spcAft>
              <a:buSzPts val="2200"/>
              <a:buNone/>
              <a:defRPr/>
            </a:lvl9pPr>
          </a:lstStyle>
          <a:p>
            <a:endParaRPr/>
          </a:p>
        </p:txBody>
      </p:sp>
      <p:sp>
        <p:nvSpPr>
          <p:cNvPr id="36" name="Google Shape;36;g5e0041d4e6_0_156"/>
          <p:cNvSpPr txBox="1">
            <a:spLocks noGrp="1"/>
          </p:cNvSpPr>
          <p:nvPr>
            <p:ph type="body" idx="1"/>
          </p:nvPr>
        </p:nvSpPr>
        <p:spPr>
          <a:xfrm>
            <a:off x="650240" y="2730788"/>
            <a:ext cx="5743800" cy="6307200"/>
          </a:xfrm>
          <a:prstGeom prst="rect">
            <a:avLst/>
          </a:prstGeom>
          <a:noFill/>
          <a:ln>
            <a:noFill/>
          </a:ln>
        </p:spPr>
        <p:txBody>
          <a:bodyPr spcFirstLastPara="1" wrap="square" lIns="144475" tIns="72225" rIns="144475" bIns="72225" anchor="t" anchorCtr="0">
            <a:noAutofit/>
          </a:bodyPr>
          <a:lstStyle>
            <a:lvl1pPr marL="457200" lvl="0" indent="-469900" algn="l">
              <a:lnSpc>
                <a:spcPct val="100000"/>
              </a:lnSpc>
              <a:spcBef>
                <a:spcPts val="800"/>
              </a:spcBef>
              <a:spcAft>
                <a:spcPts val="0"/>
              </a:spcAft>
              <a:buSzPts val="3800"/>
              <a:buChar char="•"/>
              <a:defRPr sz="3800"/>
            </a:lvl1pPr>
            <a:lvl2pPr marL="914400" lvl="1" indent="-381000" algn="l">
              <a:lnSpc>
                <a:spcPct val="100000"/>
              </a:lnSpc>
              <a:spcBef>
                <a:spcPts val="600"/>
              </a:spcBef>
              <a:spcAft>
                <a:spcPts val="0"/>
              </a:spcAft>
              <a:buSzPts val="2400"/>
              <a:buChar char="●"/>
              <a:defRPr sz="2800"/>
            </a:lvl2pPr>
            <a:lvl3pPr marL="1371600" lvl="2" indent="-336550" algn="l">
              <a:lnSpc>
                <a:spcPct val="100000"/>
              </a:lnSpc>
              <a:spcBef>
                <a:spcPts val="500"/>
              </a:spcBef>
              <a:spcAft>
                <a:spcPts val="0"/>
              </a:spcAft>
              <a:buSzPts val="1700"/>
              <a:buChar char="●"/>
              <a:defRPr sz="2400"/>
            </a:lvl3pPr>
            <a:lvl4pPr marL="1828800" lvl="3" indent="-317500" algn="l">
              <a:lnSpc>
                <a:spcPct val="100000"/>
              </a:lnSpc>
              <a:spcBef>
                <a:spcPts val="400"/>
              </a:spcBef>
              <a:spcAft>
                <a:spcPts val="0"/>
              </a:spcAft>
              <a:buSzPts val="1400"/>
              <a:buChar char="●"/>
              <a:defRPr sz="2100"/>
            </a:lvl4pPr>
            <a:lvl5pPr marL="2286000" lvl="4" indent="-317500" algn="l">
              <a:lnSpc>
                <a:spcPct val="100000"/>
              </a:lnSpc>
              <a:spcBef>
                <a:spcPts val="400"/>
              </a:spcBef>
              <a:spcAft>
                <a:spcPts val="0"/>
              </a:spcAft>
              <a:buSzPts val="1400"/>
              <a:buChar char="●"/>
              <a:defRPr sz="2100"/>
            </a:lvl5pPr>
            <a:lvl6pPr marL="2743200" lvl="5" indent="-374650" algn="l">
              <a:lnSpc>
                <a:spcPct val="100000"/>
              </a:lnSpc>
              <a:spcBef>
                <a:spcPts val="600"/>
              </a:spcBef>
              <a:spcAft>
                <a:spcPts val="0"/>
              </a:spcAft>
              <a:buSzPts val="2300"/>
              <a:buChar char="●"/>
              <a:defRPr/>
            </a:lvl6pPr>
            <a:lvl7pPr marL="3200400" lvl="6" indent="-374650" algn="l">
              <a:lnSpc>
                <a:spcPct val="100000"/>
              </a:lnSpc>
              <a:spcBef>
                <a:spcPts val="600"/>
              </a:spcBef>
              <a:spcAft>
                <a:spcPts val="0"/>
              </a:spcAft>
              <a:buSzPts val="2300"/>
              <a:buChar char="●"/>
              <a:defRPr/>
            </a:lvl7pPr>
            <a:lvl8pPr marL="3657600" lvl="7" indent="-406400" algn="l">
              <a:lnSpc>
                <a:spcPct val="100000"/>
              </a:lnSpc>
              <a:spcBef>
                <a:spcPts val="600"/>
              </a:spcBef>
              <a:spcAft>
                <a:spcPts val="0"/>
              </a:spcAft>
              <a:buSzPts val="2800"/>
              <a:buChar char="•"/>
              <a:defRPr/>
            </a:lvl8pPr>
            <a:lvl9pPr marL="4114800" lvl="8" indent="-406400" algn="l">
              <a:lnSpc>
                <a:spcPct val="100000"/>
              </a:lnSpc>
              <a:spcBef>
                <a:spcPts val="600"/>
              </a:spcBef>
              <a:spcAft>
                <a:spcPts val="0"/>
              </a:spcAft>
              <a:buSzPts val="2800"/>
              <a:buChar char="•"/>
              <a:defRPr/>
            </a:lvl9pPr>
          </a:lstStyle>
          <a:p>
            <a:endParaRPr/>
          </a:p>
        </p:txBody>
      </p:sp>
      <p:sp>
        <p:nvSpPr>
          <p:cNvPr id="37" name="Google Shape;37;g5e0041d4e6_0_156"/>
          <p:cNvSpPr txBox="1">
            <a:spLocks noGrp="1"/>
          </p:cNvSpPr>
          <p:nvPr>
            <p:ph type="body" idx="2"/>
          </p:nvPr>
        </p:nvSpPr>
        <p:spPr>
          <a:xfrm>
            <a:off x="6610773" y="2730788"/>
            <a:ext cx="5743800" cy="6307200"/>
          </a:xfrm>
          <a:prstGeom prst="rect">
            <a:avLst/>
          </a:prstGeom>
          <a:noFill/>
          <a:ln>
            <a:noFill/>
          </a:ln>
        </p:spPr>
        <p:txBody>
          <a:bodyPr spcFirstLastPara="1" wrap="square" lIns="144475" tIns="72225" rIns="144475" bIns="72225" anchor="t" anchorCtr="0">
            <a:noAutofit/>
          </a:bodyPr>
          <a:lstStyle>
            <a:lvl1pPr marL="457200" lvl="0" indent="-469900" algn="l">
              <a:lnSpc>
                <a:spcPct val="100000"/>
              </a:lnSpc>
              <a:spcBef>
                <a:spcPts val="800"/>
              </a:spcBef>
              <a:spcAft>
                <a:spcPts val="0"/>
              </a:spcAft>
              <a:buSzPts val="3800"/>
              <a:buChar char="•"/>
              <a:defRPr sz="3800"/>
            </a:lvl1pPr>
            <a:lvl2pPr marL="914400" lvl="1" indent="-381000" algn="l">
              <a:lnSpc>
                <a:spcPct val="100000"/>
              </a:lnSpc>
              <a:spcBef>
                <a:spcPts val="600"/>
              </a:spcBef>
              <a:spcAft>
                <a:spcPts val="0"/>
              </a:spcAft>
              <a:buSzPts val="2400"/>
              <a:buChar char="●"/>
              <a:defRPr sz="2800"/>
            </a:lvl2pPr>
            <a:lvl3pPr marL="1371600" lvl="2" indent="-336550" algn="l">
              <a:lnSpc>
                <a:spcPct val="100000"/>
              </a:lnSpc>
              <a:spcBef>
                <a:spcPts val="500"/>
              </a:spcBef>
              <a:spcAft>
                <a:spcPts val="0"/>
              </a:spcAft>
              <a:buSzPts val="1700"/>
              <a:buChar char="●"/>
              <a:defRPr sz="2400"/>
            </a:lvl3pPr>
            <a:lvl4pPr marL="1828800" lvl="3" indent="-317500" algn="l">
              <a:lnSpc>
                <a:spcPct val="100000"/>
              </a:lnSpc>
              <a:spcBef>
                <a:spcPts val="400"/>
              </a:spcBef>
              <a:spcAft>
                <a:spcPts val="0"/>
              </a:spcAft>
              <a:buSzPts val="1400"/>
              <a:buChar char="●"/>
              <a:defRPr sz="2100"/>
            </a:lvl4pPr>
            <a:lvl5pPr marL="2286000" lvl="4" indent="-317500" algn="l">
              <a:lnSpc>
                <a:spcPct val="100000"/>
              </a:lnSpc>
              <a:spcBef>
                <a:spcPts val="400"/>
              </a:spcBef>
              <a:spcAft>
                <a:spcPts val="0"/>
              </a:spcAft>
              <a:buSzPts val="1400"/>
              <a:buChar char="●"/>
              <a:defRPr sz="2100"/>
            </a:lvl5pPr>
            <a:lvl6pPr marL="2743200" lvl="5" indent="-374650" algn="l">
              <a:lnSpc>
                <a:spcPct val="100000"/>
              </a:lnSpc>
              <a:spcBef>
                <a:spcPts val="600"/>
              </a:spcBef>
              <a:spcAft>
                <a:spcPts val="0"/>
              </a:spcAft>
              <a:buSzPts val="2300"/>
              <a:buChar char="●"/>
              <a:defRPr/>
            </a:lvl6pPr>
            <a:lvl7pPr marL="3200400" lvl="6" indent="-374650" algn="l">
              <a:lnSpc>
                <a:spcPct val="100000"/>
              </a:lnSpc>
              <a:spcBef>
                <a:spcPts val="600"/>
              </a:spcBef>
              <a:spcAft>
                <a:spcPts val="0"/>
              </a:spcAft>
              <a:buSzPts val="2300"/>
              <a:buChar char="●"/>
              <a:defRPr/>
            </a:lvl7pPr>
            <a:lvl8pPr marL="3657600" lvl="7" indent="-406400" algn="l">
              <a:lnSpc>
                <a:spcPct val="100000"/>
              </a:lnSpc>
              <a:spcBef>
                <a:spcPts val="600"/>
              </a:spcBef>
              <a:spcAft>
                <a:spcPts val="0"/>
              </a:spcAft>
              <a:buSzPts val="2800"/>
              <a:buChar char="•"/>
              <a:defRPr/>
            </a:lvl8pPr>
            <a:lvl9pPr marL="4114800" lvl="8" indent="-406400" algn="l">
              <a:lnSpc>
                <a:spcPct val="100000"/>
              </a:lnSpc>
              <a:spcBef>
                <a:spcPts val="600"/>
              </a:spcBef>
              <a:spcAft>
                <a:spcPts val="0"/>
              </a:spcAft>
              <a:buSzPts val="2800"/>
              <a:buChar char="•"/>
              <a:defRPr/>
            </a:lvl9pPr>
          </a:lstStyle>
          <a:p>
            <a:endParaRPr/>
          </a:p>
        </p:txBody>
      </p:sp>
      <p:pic>
        <p:nvPicPr>
          <p:cNvPr id="38" name="Google Shape;38;g5e0041d4e6_0_156"/>
          <p:cNvPicPr preferRelativeResize="0"/>
          <p:nvPr/>
        </p:nvPicPr>
        <p:blipFill rotWithShape="1">
          <a:blip r:embed="rId2">
            <a:alphaModFix/>
          </a:blip>
          <a:srcRect/>
          <a:stretch/>
        </p:blipFill>
        <p:spPr>
          <a:xfrm>
            <a:off x="11275161" y="7477760"/>
            <a:ext cx="1300480" cy="1300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
        <p:cNvGrpSpPr/>
        <p:nvPr/>
      </p:nvGrpSpPr>
      <p:grpSpPr>
        <a:xfrm>
          <a:off x="0" y="0"/>
          <a:ext cx="0" cy="0"/>
          <a:chOff x="0" y="0"/>
          <a:chExt cx="0" cy="0"/>
        </a:xfrm>
      </p:grpSpPr>
      <p:sp>
        <p:nvSpPr>
          <p:cNvPr id="6" name="Google Shape;6;g5e0041d4e6_0_138"/>
          <p:cNvSpPr txBox="1">
            <a:spLocks noGrp="1"/>
          </p:cNvSpPr>
          <p:nvPr>
            <p:ph type="title"/>
          </p:nvPr>
        </p:nvSpPr>
        <p:spPr>
          <a:xfrm>
            <a:off x="650240" y="1001370"/>
            <a:ext cx="11704200" cy="1626000"/>
          </a:xfrm>
          <a:prstGeom prst="rect">
            <a:avLst/>
          </a:prstGeom>
          <a:noFill/>
          <a:ln>
            <a:noFill/>
          </a:ln>
        </p:spPr>
        <p:txBody>
          <a:bodyPr spcFirstLastPara="1" wrap="square" lIns="0" tIns="72225" rIns="0" bIns="0" anchor="b" anchorCtr="0">
            <a:noAutofit/>
          </a:bodyPr>
          <a:lstStyle>
            <a:lvl1pPr marR="0" lvl="0" algn="l" rtl="0">
              <a:lnSpc>
                <a:spcPct val="100000"/>
              </a:lnSpc>
              <a:spcBef>
                <a:spcPts val="0"/>
              </a:spcBef>
              <a:spcAft>
                <a:spcPts val="0"/>
              </a:spcAft>
              <a:buClr>
                <a:schemeClr val="accent4"/>
              </a:buClr>
              <a:buSzPts val="5700"/>
              <a:buFont typeface="Calibri"/>
              <a:buNone/>
              <a:defRPr sz="57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200"/>
              <a:buFont typeface="Arial"/>
              <a:buNone/>
              <a:defRPr sz="2800" b="0" i="0" u="none" strike="noStrike" cap="none">
                <a:solidFill>
                  <a:srgbClr val="000000"/>
                </a:solidFill>
                <a:latin typeface="Arial"/>
                <a:ea typeface="Arial"/>
                <a:cs typeface="Arial"/>
                <a:sym typeface="Arial"/>
              </a:defRPr>
            </a:lvl9pPr>
          </a:lstStyle>
          <a:p>
            <a:endParaRPr/>
          </a:p>
        </p:txBody>
      </p:sp>
      <p:sp>
        <p:nvSpPr>
          <p:cNvPr id="7" name="Google Shape;7;g5e0041d4e6_0_138"/>
          <p:cNvSpPr txBox="1">
            <a:spLocks noGrp="1"/>
          </p:cNvSpPr>
          <p:nvPr>
            <p:ph type="body" idx="1"/>
          </p:nvPr>
        </p:nvSpPr>
        <p:spPr>
          <a:xfrm>
            <a:off x="650240" y="2752683"/>
            <a:ext cx="11704200" cy="6242400"/>
          </a:xfrm>
          <a:prstGeom prst="rect">
            <a:avLst/>
          </a:prstGeom>
          <a:noFill/>
          <a:ln>
            <a:noFill/>
          </a:ln>
        </p:spPr>
        <p:txBody>
          <a:bodyPr spcFirstLastPara="1" wrap="square" lIns="144475" tIns="72225" rIns="144475" bIns="72225" anchor="t" anchorCtr="0">
            <a:noAutofit/>
          </a:bodyPr>
          <a:lstStyle>
            <a:lvl1pPr marL="457200" marR="0" lvl="0" indent="-488950" algn="l" rtl="0">
              <a:lnSpc>
                <a:spcPct val="100000"/>
              </a:lnSpc>
              <a:spcBef>
                <a:spcPts val="800"/>
              </a:spcBef>
              <a:spcAft>
                <a:spcPts val="0"/>
              </a:spcAft>
              <a:buClr>
                <a:schemeClr val="accent4"/>
              </a:buClr>
              <a:buSzPts val="4100"/>
              <a:buFont typeface="Arial"/>
              <a:buChar char="•"/>
              <a:defRPr sz="41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600"/>
              </a:spcBef>
              <a:spcAft>
                <a:spcPts val="0"/>
              </a:spcAft>
              <a:buClr>
                <a:schemeClr val="accent1"/>
              </a:buClr>
              <a:buSzPts val="2400"/>
              <a:buFont typeface="Noto Sans Symbols"/>
              <a:buChar char="●"/>
              <a:defRPr sz="28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500"/>
              </a:spcBef>
              <a:spcAft>
                <a:spcPts val="0"/>
              </a:spcAft>
              <a:buClr>
                <a:schemeClr val="accent2"/>
              </a:buClr>
              <a:buSzPts val="1700"/>
              <a:buFont typeface="Noto Sans Symbols"/>
              <a:buChar char="●"/>
              <a:defRPr sz="25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500"/>
              </a:spcBef>
              <a:spcAft>
                <a:spcPts val="0"/>
              </a:spcAft>
              <a:buClr>
                <a:schemeClr val="accent3"/>
              </a:buClr>
              <a:buSzPts val="1500"/>
              <a:buFont typeface="Noto Sans Symbols"/>
              <a:buChar char="●"/>
              <a:defRPr sz="24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500"/>
              </a:spcBef>
              <a:spcAft>
                <a:spcPts val="0"/>
              </a:spcAft>
              <a:buClr>
                <a:schemeClr val="accent4"/>
              </a:buClr>
              <a:buSzPts val="1500"/>
              <a:buFont typeface="Noto Sans Symbols"/>
              <a:buChar char="●"/>
              <a:defRPr sz="2400" b="0" i="0" u="none" strike="noStrike" cap="none">
                <a:solidFill>
                  <a:schemeClr val="dk1"/>
                </a:solidFill>
                <a:latin typeface="Calibri"/>
                <a:ea typeface="Calibri"/>
                <a:cs typeface="Calibri"/>
                <a:sym typeface="Calibri"/>
              </a:defRPr>
            </a:lvl5pPr>
            <a:lvl6pPr marL="2743200" marR="0" lvl="5" indent="-336550" algn="l" rtl="0">
              <a:lnSpc>
                <a:spcPct val="100000"/>
              </a:lnSpc>
              <a:spcBef>
                <a:spcPts val="400"/>
              </a:spcBef>
              <a:spcAft>
                <a:spcPts val="0"/>
              </a:spcAft>
              <a:buClr>
                <a:schemeClr val="accent5"/>
              </a:buClr>
              <a:buSzPts val="1700"/>
              <a:buFont typeface="Noto Sans Symbols"/>
              <a:buChar char="●"/>
              <a:defRPr sz="2100" b="0" i="0" u="none" strike="noStrike" cap="none">
                <a:solidFill>
                  <a:schemeClr val="dk1"/>
                </a:solidFill>
                <a:latin typeface="Constantia"/>
                <a:ea typeface="Constantia"/>
                <a:cs typeface="Constantia"/>
                <a:sym typeface="Constantia"/>
              </a:defRPr>
            </a:lvl6pPr>
            <a:lvl7pPr marL="3200400" marR="0" lvl="6" indent="-323850" algn="l" rtl="0">
              <a:lnSpc>
                <a:spcPct val="100000"/>
              </a:lnSpc>
              <a:spcBef>
                <a:spcPts val="400"/>
              </a:spcBef>
              <a:spcAft>
                <a:spcPts val="0"/>
              </a:spcAft>
              <a:buClr>
                <a:schemeClr val="accent6"/>
              </a:buClr>
              <a:buSzPts val="1500"/>
              <a:buFont typeface="Noto Sans Symbols"/>
              <a:buChar char="●"/>
              <a:defRPr sz="1900" b="0" i="0" u="none" strike="noStrike" cap="none">
                <a:solidFill>
                  <a:schemeClr val="dk1"/>
                </a:solidFill>
                <a:latin typeface="Constantia"/>
                <a:ea typeface="Constantia"/>
                <a:cs typeface="Constantia"/>
                <a:sym typeface="Constantia"/>
              </a:defRPr>
            </a:lvl7pPr>
            <a:lvl8pPr marL="3657600" marR="0" lvl="7" indent="-349250" algn="l" rtl="0">
              <a:lnSpc>
                <a:spcPct val="100000"/>
              </a:lnSpc>
              <a:spcBef>
                <a:spcPts val="400"/>
              </a:spcBef>
              <a:spcAft>
                <a:spcPts val="0"/>
              </a:spcAft>
              <a:buClr>
                <a:schemeClr val="dk2"/>
              </a:buClr>
              <a:buSzPts val="1900"/>
              <a:buFont typeface="Constantia"/>
              <a:buChar char="•"/>
              <a:defRPr sz="1900" b="0" i="0" u="none" strike="noStrike" cap="none">
                <a:solidFill>
                  <a:schemeClr val="dk1"/>
                </a:solidFill>
                <a:latin typeface="Constantia"/>
                <a:ea typeface="Constantia"/>
                <a:cs typeface="Constantia"/>
                <a:sym typeface="Constantia"/>
              </a:defRPr>
            </a:lvl8pPr>
            <a:lvl9pPr marL="4114800" marR="0" lvl="8" indent="-336550" algn="l" rtl="0">
              <a:lnSpc>
                <a:spcPct val="100000"/>
              </a:lnSpc>
              <a:spcBef>
                <a:spcPts val="300"/>
              </a:spcBef>
              <a:spcAft>
                <a:spcPts val="0"/>
              </a:spcAft>
              <a:buClr>
                <a:schemeClr val="dk2"/>
              </a:buClr>
              <a:buSzPts val="1700"/>
              <a:buFont typeface="Constantia"/>
              <a:buChar char="•"/>
              <a:defRPr sz="170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dutopia.org/video/art-text-bridging-literacy-and-ar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www.teachingchannel.org/video/structured-academic-controversy-sac"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4lt7ihhr4-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eb-assets.domo.com/miyagi/images/product/product-feature-22-data-never-sleeps-10.p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eachingchannel.org/videos/ccss-literacy-science-classro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nqKvLB2HOlU&amp;feature=youtu.b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teachingchannel.org/video/conver-stations-strateg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teachingchannel.org/video/writing-in-math-ell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p:nvPr/>
        </p:nvSpPr>
        <p:spPr>
          <a:xfrm>
            <a:off x="1" y="7273585"/>
            <a:ext cx="13004800" cy="2072362"/>
          </a:xfrm>
          <a:prstGeom prst="rect">
            <a:avLst/>
          </a:prstGeom>
          <a:noFill/>
          <a:ln>
            <a:noFill/>
          </a:ln>
        </p:spPr>
        <p:txBody>
          <a:bodyPr spcFirstLastPara="1" wrap="square" lIns="50800" tIns="50800" rIns="50800" bIns="50800" anchor="ctr" anchorCtr="0">
            <a:spAutoFit/>
          </a:bodyPr>
          <a:lstStyle/>
          <a:p>
            <a:pPr marL="0" marR="0" lvl="1" indent="342900" algn="ctr" rtl="0">
              <a:lnSpc>
                <a:spcPct val="100000"/>
              </a:lnSpc>
              <a:spcBef>
                <a:spcPts val="0"/>
              </a:spcBef>
              <a:spcAft>
                <a:spcPts val="0"/>
              </a:spcAft>
              <a:buClr>
                <a:srgbClr val="000000"/>
              </a:buClr>
              <a:buSzPts val="3400"/>
              <a:buFont typeface="Arial"/>
              <a:buNone/>
            </a:pPr>
            <a:endParaRPr sz="3400" b="0" i="0" u="none" strike="noStrike" cap="none">
              <a:solidFill>
                <a:srgbClr val="535353"/>
              </a:solidFill>
              <a:latin typeface="Gill Sans"/>
              <a:ea typeface="Gill Sans"/>
              <a:cs typeface="Gill Sans"/>
              <a:sym typeface="Gill Sans"/>
            </a:endParaRPr>
          </a:p>
          <a:p>
            <a:pPr marL="0" marR="0" lvl="1" indent="342900" algn="ctr" rtl="0">
              <a:lnSpc>
                <a:spcPct val="100000"/>
              </a:lnSpc>
              <a:spcBef>
                <a:spcPts val="0"/>
              </a:spcBef>
              <a:spcAft>
                <a:spcPts val="0"/>
              </a:spcAft>
              <a:buClr>
                <a:srgbClr val="000000"/>
              </a:buClr>
              <a:buSzPts val="3000"/>
              <a:buFont typeface="Arial"/>
              <a:buNone/>
            </a:pPr>
            <a:endParaRPr sz="3000" b="0" i="0" u="none" strike="noStrike" cap="none">
              <a:solidFill>
                <a:srgbClr val="535353"/>
              </a:solidFill>
              <a:latin typeface="Gill Sans"/>
              <a:ea typeface="Gill Sans"/>
              <a:cs typeface="Gill Sans"/>
              <a:sym typeface="Gill Sans"/>
            </a:endParaRPr>
          </a:p>
          <a:p>
            <a:pPr marL="0" marR="0" lvl="1" indent="342900" algn="ctr" rtl="0">
              <a:lnSpc>
                <a:spcPct val="100000"/>
              </a:lnSpc>
              <a:spcBef>
                <a:spcPts val="0"/>
              </a:spcBef>
              <a:spcAft>
                <a:spcPts val="0"/>
              </a:spcAft>
              <a:buClr>
                <a:srgbClr val="000000"/>
              </a:buClr>
              <a:buSzPts val="3000"/>
              <a:buFont typeface="Arial"/>
              <a:buNone/>
            </a:pPr>
            <a:r>
              <a:rPr lang="en-US" sz="3000" b="0" i="0" u="none" strike="noStrike" cap="none">
                <a:solidFill>
                  <a:srgbClr val="535353"/>
                </a:solidFill>
                <a:latin typeface="Gill Sans"/>
                <a:ea typeface="Gill Sans"/>
                <a:cs typeface="Gill Sans"/>
                <a:sym typeface="Gill Sans"/>
              </a:rPr>
              <a:t>  </a:t>
            </a:r>
            <a:endParaRPr sz="1400" b="0" i="0" u="none" strike="noStrike" cap="none">
              <a:solidFill>
                <a:srgbClr val="000000"/>
              </a:solidFill>
              <a:latin typeface="Arial"/>
              <a:ea typeface="Arial"/>
              <a:cs typeface="Arial"/>
              <a:sym typeface="Arial"/>
            </a:endParaRPr>
          </a:p>
        </p:txBody>
      </p:sp>
      <p:sp>
        <p:nvSpPr>
          <p:cNvPr id="94" name="Google Shape;94;p1"/>
          <p:cNvSpPr txBox="1">
            <a:spLocks noGrp="1"/>
          </p:cNvSpPr>
          <p:nvPr>
            <p:ph type="subTitle" idx="1"/>
          </p:nvPr>
        </p:nvSpPr>
        <p:spPr>
          <a:xfrm>
            <a:off x="758625" y="5454048"/>
            <a:ext cx="11171100" cy="1629900"/>
          </a:xfrm>
          <a:prstGeom prst="rect">
            <a:avLst/>
          </a:prstGeom>
          <a:noFill/>
          <a:ln>
            <a:noFill/>
          </a:ln>
        </p:spPr>
        <p:txBody>
          <a:bodyPr spcFirstLastPara="1" wrap="square" lIns="0" tIns="72225" rIns="28875" bIns="72225" anchor="t" anchorCtr="0">
            <a:noAutofit/>
          </a:bodyPr>
          <a:lstStyle/>
          <a:p>
            <a:pPr marL="0" lvl="0" indent="0" algn="l" rtl="0">
              <a:lnSpc>
                <a:spcPct val="100000"/>
              </a:lnSpc>
              <a:spcBef>
                <a:spcPts val="800"/>
              </a:spcBef>
              <a:spcAft>
                <a:spcPts val="0"/>
              </a:spcAft>
              <a:buSzPts val="4100"/>
              <a:buNone/>
            </a:pPr>
            <a:r>
              <a:rPr lang="en-US" sz="3600"/>
              <a:t>Sarah Brewer, M.Ed. &amp; Morgan Myers, M.Ed.</a:t>
            </a:r>
            <a:endParaRPr sz="3600"/>
          </a:p>
          <a:p>
            <a:pPr marL="0" lvl="0" indent="0" algn="l" rtl="0">
              <a:lnSpc>
                <a:spcPct val="100000"/>
              </a:lnSpc>
              <a:spcBef>
                <a:spcPts val="800"/>
              </a:spcBef>
              <a:spcAft>
                <a:spcPts val="0"/>
              </a:spcAft>
              <a:buSzPts val="4100"/>
              <a:buNone/>
            </a:pPr>
            <a:r>
              <a:rPr lang="en-US" sz="3600"/>
              <a:t>January 6th, 2020</a:t>
            </a:r>
            <a:endParaRPr sz="3600"/>
          </a:p>
        </p:txBody>
      </p:sp>
      <p:sp>
        <p:nvSpPr>
          <p:cNvPr id="95" name="Google Shape;95;p1"/>
          <p:cNvSpPr txBox="1">
            <a:spLocks noGrp="1"/>
          </p:cNvSpPr>
          <p:nvPr>
            <p:ph type="ctrTitle"/>
          </p:nvPr>
        </p:nvSpPr>
        <p:spPr>
          <a:xfrm>
            <a:off x="758613" y="1950720"/>
            <a:ext cx="11166600" cy="2601000"/>
          </a:xfrm>
          <a:prstGeom prst="rect">
            <a:avLst/>
          </a:prstGeom>
          <a:noFill/>
          <a:ln>
            <a:noFill/>
          </a:ln>
        </p:spPr>
        <p:txBody>
          <a:bodyPr spcFirstLastPara="1" wrap="square" lIns="0" tIns="0" rIns="28875" bIns="0" anchor="b" anchorCtr="0">
            <a:noAutofit/>
          </a:bodyPr>
          <a:lstStyle/>
          <a:p>
            <a:pPr marL="0" lvl="0" indent="0" algn="l" rtl="0">
              <a:lnSpc>
                <a:spcPct val="100000"/>
              </a:lnSpc>
              <a:spcBef>
                <a:spcPts val="0"/>
              </a:spcBef>
              <a:spcAft>
                <a:spcPts val="0"/>
              </a:spcAft>
              <a:buSzPts val="7900"/>
              <a:buNone/>
            </a:pPr>
            <a:r>
              <a:rPr lang="en-US"/>
              <a:t>Embedded Literacy Across All Disciplines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70c3529567_1_50"/>
          <p:cNvSpPr txBox="1">
            <a:spLocks noGrp="1"/>
          </p:cNvSpPr>
          <p:nvPr>
            <p:ph type="title"/>
          </p:nvPr>
        </p:nvSpPr>
        <p:spPr>
          <a:xfrm>
            <a:off x="1350240" y="1275441"/>
            <a:ext cx="9493972" cy="1014000"/>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sz="4400" u="sng">
                <a:solidFill>
                  <a:schemeClr val="hlink"/>
                </a:solidFill>
                <a:hlinkClick r:id="rId3"/>
              </a:rPr>
              <a:t>Using Art as Literacy (Elementary)</a:t>
            </a:r>
            <a:endParaRPr sz="4400">
              <a:solidFill>
                <a:srgbClr val="000000"/>
              </a:solidFill>
            </a:endParaRPr>
          </a:p>
        </p:txBody>
      </p:sp>
      <p:pic>
        <p:nvPicPr>
          <p:cNvPr id="152" name="Google Shape;152;g70c3529567_1_50">
            <a:hlinkClick r:id="rId3"/>
          </p:cNvPr>
          <p:cNvPicPr preferRelativeResize="0"/>
          <p:nvPr/>
        </p:nvPicPr>
        <p:blipFill rotWithShape="1">
          <a:blip r:embed="rId4">
            <a:alphaModFix/>
          </a:blip>
          <a:srcRect/>
          <a:stretch/>
        </p:blipFill>
        <p:spPr>
          <a:xfrm>
            <a:off x="1350240" y="2452079"/>
            <a:ext cx="9704244" cy="55035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56"/>
        <p:cNvGrpSpPr/>
        <p:nvPr/>
      </p:nvGrpSpPr>
      <p:grpSpPr>
        <a:xfrm>
          <a:off x="0" y="0"/>
          <a:ext cx="0" cy="0"/>
          <a:chOff x="0" y="0"/>
          <a:chExt cx="0" cy="0"/>
        </a:xfrm>
      </p:grpSpPr>
      <p:sp>
        <p:nvSpPr>
          <p:cNvPr id="157" name="Google Shape;157;g78fc6b6ab2_0_6"/>
          <p:cNvSpPr txBox="1">
            <a:spLocks noGrp="1"/>
          </p:cNvSpPr>
          <p:nvPr>
            <p:ph type="title"/>
          </p:nvPr>
        </p:nvSpPr>
        <p:spPr>
          <a:xfrm>
            <a:off x="1229381" y="1485901"/>
            <a:ext cx="10036023" cy="830132"/>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sz="4400" u="sng">
                <a:solidFill>
                  <a:schemeClr val="hlink"/>
                </a:solidFill>
                <a:hlinkClick r:id="rId3"/>
              </a:rPr>
              <a:t>Structured Academic Conversations (SAC)</a:t>
            </a:r>
            <a:endParaRPr sz="4400"/>
          </a:p>
        </p:txBody>
      </p:sp>
      <p:pic>
        <p:nvPicPr>
          <p:cNvPr id="158" name="Google Shape;158;g78fc6b6ab2_0_6">
            <a:hlinkClick r:id="rId3"/>
          </p:cNvPr>
          <p:cNvPicPr preferRelativeResize="0"/>
          <p:nvPr/>
        </p:nvPicPr>
        <p:blipFill rotWithShape="1">
          <a:blip r:embed="rId4">
            <a:alphaModFix/>
          </a:blip>
          <a:srcRect/>
          <a:stretch/>
        </p:blipFill>
        <p:spPr>
          <a:xfrm>
            <a:off x="1128190" y="2625032"/>
            <a:ext cx="9581180" cy="563337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62"/>
        <p:cNvGrpSpPr/>
        <p:nvPr/>
      </p:nvGrpSpPr>
      <p:grpSpPr>
        <a:xfrm>
          <a:off x="0" y="0"/>
          <a:ext cx="0" cy="0"/>
          <a:chOff x="0" y="0"/>
          <a:chExt cx="0" cy="0"/>
        </a:xfrm>
      </p:grpSpPr>
      <p:sp>
        <p:nvSpPr>
          <p:cNvPr id="163" name="Google Shape;163;g70c3529567_1_56"/>
          <p:cNvSpPr txBox="1">
            <a:spLocks noGrp="1"/>
          </p:cNvSpPr>
          <p:nvPr>
            <p:ph type="title"/>
          </p:nvPr>
        </p:nvSpPr>
        <p:spPr>
          <a:xfrm>
            <a:off x="1044324" y="1457520"/>
            <a:ext cx="9379575" cy="891600"/>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sz="4400">
                <a:solidFill>
                  <a:srgbClr val="000000"/>
                </a:solidFill>
              </a:rPr>
              <a:t> </a:t>
            </a:r>
            <a:r>
              <a:rPr lang="en-US" sz="4400" u="sng">
                <a:solidFill>
                  <a:schemeClr val="hlink"/>
                </a:solidFill>
                <a:hlinkClick r:id="rId3"/>
              </a:rPr>
              <a:t>Middle School Literacy Project</a:t>
            </a:r>
            <a:endParaRPr sz="4400">
              <a:solidFill>
                <a:srgbClr val="000000"/>
              </a:solidFill>
            </a:endParaRPr>
          </a:p>
        </p:txBody>
      </p:sp>
      <p:pic>
        <p:nvPicPr>
          <p:cNvPr id="164" name="Google Shape;164;g70c3529567_1_56">
            <a:hlinkClick r:id="rId3"/>
          </p:cNvPr>
          <p:cNvPicPr preferRelativeResize="0"/>
          <p:nvPr/>
        </p:nvPicPr>
        <p:blipFill rotWithShape="1">
          <a:blip r:embed="rId4">
            <a:alphaModFix/>
          </a:blip>
          <a:srcRect/>
          <a:stretch/>
        </p:blipFill>
        <p:spPr>
          <a:xfrm>
            <a:off x="1101476" y="2531662"/>
            <a:ext cx="9841665" cy="5239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78fc6b6ab2_0_12"/>
          <p:cNvSpPr txBox="1">
            <a:spLocks noGrp="1"/>
          </p:cNvSpPr>
          <p:nvPr>
            <p:ph type="title"/>
          </p:nvPr>
        </p:nvSpPr>
        <p:spPr>
          <a:xfrm>
            <a:off x="650240" y="1001370"/>
            <a:ext cx="11704200" cy="1626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SzPts val="5700"/>
              <a:buNone/>
            </a:pPr>
            <a:r>
              <a:rPr lang="en-US" sz="6000">
                <a:solidFill>
                  <a:srgbClr val="980000"/>
                </a:solidFill>
              </a:rPr>
              <a:t>3-2-1</a:t>
            </a:r>
            <a:r>
              <a:rPr lang="en-US" sz="4800">
                <a:solidFill>
                  <a:srgbClr val="980000"/>
                </a:solidFill>
              </a:rPr>
              <a:t> Table Talk</a:t>
            </a:r>
            <a:endParaRPr sz="4800">
              <a:solidFill>
                <a:srgbClr val="980000"/>
              </a:solidFill>
            </a:endParaRPr>
          </a:p>
        </p:txBody>
      </p:sp>
      <p:sp>
        <p:nvSpPr>
          <p:cNvPr id="170" name="Google Shape;170;g78fc6b6ab2_0_12"/>
          <p:cNvSpPr txBox="1">
            <a:spLocks noGrp="1"/>
          </p:cNvSpPr>
          <p:nvPr>
            <p:ph type="body" idx="1"/>
          </p:nvPr>
        </p:nvSpPr>
        <p:spPr>
          <a:xfrm>
            <a:off x="650240" y="2442728"/>
            <a:ext cx="9113100" cy="486814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4100"/>
              <a:buNone/>
            </a:pPr>
            <a:r>
              <a:rPr lang="en-US" sz="3600">
                <a:solidFill>
                  <a:srgbClr val="535353"/>
                </a:solidFill>
              </a:rPr>
              <a:t>With your table group, discuss:</a:t>
            </a:r>
            <a:endParaRPr sz="3600">
              <a:solidFill>
                <a:srgbClr val="535353"/>
              </a:solidFill>
            </a:endParaRPr>
          </a:p>
          <a:p>
            <a:pPr marL="0" lvl="0" indent="0" algn="l" rtl="0">
              <a:lnSpc>
                <a:spcPct val="100000"/>
              </a:lnSpc>
              <a:spcBef>
                <a:spcPts val="0"/>
              </a:spcBef>
              <a:spcAft>
                <a:spcPts val="0"/>
              </a:spcAft>
              <a:buSzPts val="4100"/>
              <a:buNone/>
            </a:pPr>
            <a:endParaRPr sz="3600">
              <a:solidFill>
                <a:srgbClr val="535353"/>
              </a:solidFill>
            </a:endParaRPr>
          </a:p>
          <a:p>
            <a:pPr marL="0" lvl="0" indent="0" algn="l" rtl="0">
              <a:lnSpc>
                <a:spcPct val="100000"/>
              </a:lnSpc>
              <a:spcBef>
                <a:spcPts val="0"/>
              </a:spcBef>
              <a:spcAft>
                <a:spcPts val="0"/>
              </a:spcAft>
              <a:buSzPts val="4100"/>
              <a:buNone/>
            </a:pPr>
            <a:r>
              <a:rPr lang="en-US" sz="3600">
                <a:solidFill>
                  <a:srgbClr val="980000"/>
                </a:solidFill>
              </a:rPr>
              <a:t>3</a:t>
            </a:r>
            <a:r>
              <a:rPr lang="en-US" sz="3600">
                <a:solidFill>
                  <a:srgbClr val="535353"/>
                </a:solidFill>
              </a:rPr>
              <a:t> literacy approaches the teacher(s) used</a:t>
            </a:r>
            <a:endParaRPr sz="3600"/>
          </a:p>
          <a:p>
            <a:pPr marL="0" lvl="0" indent="0" algn="l" rtl="0">
              <a:lnSpc>
                <a:spcPct val="100000"/>
              </a:lnSpc>
              <a:spcBef>
                <a:spcPts val="3800"/>
              </a:spcBef>
              <a:spcAft>
                <a:spcPts val="0"/>
              </a:spcAft>
              <a:buSzPts val="4100"/>
              <a:buNone/>
            </a:pPr>
            <a:r>
              <a:rPr lang="en-US" sz="3600">
                <a:solidFill>
                  <a:srgbClr val="980000"/>
                </a:solidFill>
              </a:rPr>
              <a:t>2</a:t>
            </a:r>
            <a:r>
              <a:rPr lang="en-US" sz="3600">
                <a:solidFill>
                  <a:srgbClr val="535353"/>
                </a:solidFill>
              </a:rPr>
              <a:t> possible applications for your discipline</a:t>
            </a:r>
            <a:endParaRPr sz="3600"/>
          </a:p>
          <a:p>
            <a:pPr marL="0" lvl="0" indent="0" algn="l" rtl="0">
              <a:lnSpc>
                <a:spcPct val="100000"/>
              </a:lnSpc>
              <a:spcBef>
                <a:spcPts val="3800"/>
              </a:spcBef>
              <a:spcAft>
                <a:spcPts val="0"/>
              </a:spcAft>
              <a:buSzPts val="4100"/>
              <a:buNone/>
            </a:pPr>
            <a:r>
              <a:rPr lang="en-US" sz="3600">
                <a:solidFill>
                  <a:srgbClr val="980000"/>
                </a:solidFill>
              </a:rPr>
              <a:t>1 </a:t>
            </a:r>
            <a:r>
              <a:rPr lang="en-US" sz="3600">
                <a:solidFill>
                  <a:srgbClr val="535353"/>
                </a:solidFill>
              </a:rPr>
              <a:t>obstacle to overcome</a:t>
            </a:r>
            <a:endParaRPr sz="3600"/>
          </a:p>
        </p:txBody>
      </p:sp>
      <p:pic>
        <p:nvPicPr>
          <p:cNvPr id="171" name="Google Shape;171;g78fc6b6ab2_0_12"/>
          <p:cNvPicPr preferRelativeResize="0"/>
          <p:nvPr/>
        </p:nvPicPr>
        <p:blipFill rotWithShape="1">
          <a:blip r:embed="rId3">
            <a:alphaModFix/>
          </a:blip>
          <a:srcRect/>
          <a:stretch/>
        </p:blipFill>
        <p:spPr>
          <a:xfrm>
            <a:off x="8617920" y="3296992"/>
            <a:ext cx="3558785" cy="355878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6c106a1942_0_68"/>
          <p:cNvSpPr txBox="1">
            <a:spLocks noGrp="1"/>
          </p:cNvSpPr>
          <p:nvPr>
            <p:ph type="title"/>
          </p:nvPr>
        </p:nvSpPr>
        <p:spPr>
          <a:xfrm>
            <a:off x="650240" y="109750"/>
            <a:ext cx="11704200" cy="1626000"/>
          </a:xfrm>
          <a:prstGeom prst="rect">
            <a:avLst/>
          </a:prstGeom>
          <a:noFill/>
          <a:ln>
            <a:noFill/>
          </a:ln>
        </p:spPr>
        <p:txBody>
          <a:bodyPr spcFirstLastPara="1" wrap="square" lIns="0" tIns="77025" rIns="0" bIns="0" anchor="b" anchorCtr="0">
            <a:noAutofit/>
          </a:bodyPr>
          <a:lstStyle/>
          <a:p>
            <a:pPr marL="0" lvl="0" indent="0" algn="l" rtl="0">
              <a:lnSpc>
                <a:spcPct val="100000"/>
              </a:lnSpc>
              <a:spcBef>
                <a:spcPts val="0"/>
              </a:spcBef>
              <a:spcAft>
                <a:spcPts val="0"/>
              </a:spcAft>
              <a:buClr>
                <a:schemeClr val="accent1"/>
              </a:buClr>
              <a:buSzPts val="6000"/>
              <a:buFont typeface="Calibri"/>
              <a:buNone/>
            </a:pPr>
            <a:r>
              <a:rPr lang="en-US" sz="6000"/>
              <a:t> LEARN Strategy Reflection</a:t>
            </a:r>
            <a:endParaRPr/>
          </a:p>
        </p:txBody>
      </p:sp>
      <p:sp>
        <p:nvSpPr>
          <p:cNvPr id="178" name="Google Shape;178;g6c106a1942_0_68"/>
          <p:cNvSpPr txBox="1">
            <a:spLocks noGrp="1"/>
          </p:cNvSpPr>
          <p:nvPr>
            <p:ph type="body" idx="1"/>
          </p:nvPr>
        </p:nvSpPr>
        <p:spPr>
          <a:xfrm>
            <a:off x="230294" y="1507246"/>
            <a:ext cx="11940300" cy="6242400"/>
          </a:xfrm>
          <a:prstGeom prst="rect">
            <a:avLst/>
          </a:prstGeom>
          <a:noFill/>
          <a:ln>
            <a:noFill/>
          </a:ln>
        </p:spPr>
        <p:txBody>
          <a:bodyPr spcFirstLastPara="1" wrap="square" lIns="154125" tIns="77025" rIns="154125" bIns="77025" anchor="t" anchorCtr="0">
            <a:noAutofit/>
          </a:bodyPr>
          <a:lstStyle/>
          <a:p>
            <a:pPr marL="914400" lvl="0" indent="0" algn="l" rtl="0">
              <a:lnSpc>
                <a:spcPct val="115000"/>
              </a:lnSpc>
              <a:spcBef>
                <a:spcPts val="800"/>
              </a:spcBef>
              <a:spcAft>
                <a:spcPts val="0"/>
              </a:spcAft>
              <a:buSzPts val="4100"/>
              <a:buNone/>
            </a:pPr>
            <a:endParaRPr sz="3000">
              <a:solidFill>
                <a:srgbClr val="980000"/>
              </a:solidFill>
            </a:endParaRPr>
          </a:p>
          <a:p>
            <a:pPr marL="914400" lvl="0" indent="0" algn="l" rtl="0">
              <a:lnSpc>
                <a:spcPct val="115000"/>
              </a:lnSpc>
              <a:spcBef>
                <a:spcPts val="1000"/>
              </a:spcBef>
              <a:spcAft>
                <a:spcPts val="0"/>
              </a:spcAft>
              <a:buSzPts val="4100"/>
              <a:buNone/>
            </a:pPr>
            <a:endParaRPr sz="3600">
              <a:solidFill>
                <a:srgbClr val="980000"/>
              </a:solidFill>
            </a:endParaRPr>
          </a:p>
          <a:p>
            <a:pPr marL="457200" lvl="0" indent="-457200" algn="l" rtl="0">
              <a:lnSpc>
                <a:spcPct val="115000"/>
              </a:lnSpc>
              <a:spcBef>
                <a:spcPts val="1000"/>
              </a:spcBef>
              <a:spcAft>
                <a:spcPts val="0"/>
              </a:spcAft>
              <a:buClr>
                <a:srgbClr val="980000"/>
              </a:buClr>
              <a:buSzPts val="3600"/>
              <a:buChar char="•"/>
            </a:pPr>
            <a:r>
              <a:rPr lang="en-US" sz="3600">
                <a:solidFill>
                  <a:srgbClr val="980000"/>
                </a:solidFill>
              </a:rPr>
              <a:t>Sticky Bars Strategy</a:t>
            </a:r>
            <a:endParaRPr sz="3600">
              <a:solidFill>
                <a:srgbClr val="980000"/>
              </a:solidFill>
            </a:endParaRPr>
          </a:p>
          <a:p>
            <a:pPr marL="457200" lvl="0" indent="-457200" algn="l" rtl="0">
              <a:lnSpc>
                <a:spcPct val="115000"/>
              </a:lnSpc>
              <a:spcBef>
                <a:spcPts val="0"/>
              </a:spcBef>
              <a:spcAft>
                <a:spcPts val="0"/>
              </a:spcAft>
              <a:buClr>
                <a:srgbClr val="980000"/>
              </a:buClr>
              <a:buSzPts val="3600"/>
              <a:buChar char="•"/>
            </a:pPr>
            <a:r>
              <a:rPr lang="en-US" sz="3600">
                <a:solidFill>
                  <a:srgbClr val="980000"/>
                </a:solidFill>
              </a:rPr>
              <a:t>3-2-1 Strategy</a:t>
            </a:r>
            <a:endParaRPr sz="3600">
              <a:solidFill>
                <a:srgbClr val="980000"/>
              </a:solidFill>
            </a:endParaRPr>
          </a:p>
          <a:p>
            <a:pPr marL="457200" lvl="0" indent="-457200" algn="l" rtl="0">
              <a:lnSpc>
                <a:spcPct val="115000"/>
              </a:lnSpc>
              <a:spcBef>
                <a:spcPts val="0"/>
              </a:spcBef>
              <a:spcAft>
                <a:spcPts val="0"/>
              </a:spcAft>
              <a:buClr>
                <a:srgbClr val="980000"/>
              </a:buClr>
              <a:buSzPts val="3600"/>
              <a:buChar char="•"/>
            </a:pPr>
            <a:r>
              <a:rPr lang="en-US" sz="3600">
                <a:solidFill>
                  <a:srgbClr val="980000"/>
                </a:solidFill>
              </a:rPr>
              <a:t>a literacy approach from a video</a:t>
            </a:r>
            <a:endParaRPr sz="3600">
              <a:solidFill>
                <a:srgbClr val="980000"/>
              </a:solidFill>
            </a:endParaRPr>
          </a:p>
        </p:txBody>
      </p:sp>
      <p:pic>
        <p:nvPicPr>
          <p:cNvPr id="179" name="Google Shape;179;g6c106a1942_0_68" descr="A close up of a sign&#10;&#10;Description generated with high confidence">
            <a:hlinkClick r:id="rId3"/>
          </p:cNvPr>
          <p:cNvPicPr preferRelativeResize="0"/>
          <p:nvPr/>
        </p:nvPicPr>
        <p:blipFill rotWithShape="1">
          <a:blip r:embed="rId4">
            <a:alphaModFix/>
          </a:blip>
          <a:srcRect/>
          <a:stretch/>
        </p:blipFill>
        <p:spPr>
          <a:xfrm>
            <a:off x="6700392" y="2144614"/>
            <a:ext cx="5883495" cy="6046899"/>
          </a:xfrm>
          <a:prstGeom prst="rect">
            <a:avLst/>
          </a:prstGeom>
          <a:noFill/>
          <a:ln>
            <a:noFill/>
          </a:ln>
        </p:spPr>
      </p:pic>
      <p:pic>
        <p:nvPicPr>
          <p:cNvPr id="180" name="Google Shape;180;g6c106a1942_0_68" descr="A screenshot of a cell phone&#10;&#10;Description automatically generated"/>
          <p:cNvPicPr preferRelativeResize="0"/>
          <p:nvPr/>
        </p:nvPicPr>
        <p:blipFill rotWithShape="1">
          <a:blip r:embed="rId5">
            <a:alphaModFix/>
          </a:blip>
          <a:srcRect/>
          <a:stretch/>
        </p:blipFill>
        <p:spPr>
          <a:xfrm>
            <a:off x="183846" y="6385577"/>
            <a:ext cx="6516546" cy="325827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6bde5f79e6_0_0"/>
          <p:cNvSpPr txBox="1">
            <a:spLocks noGrp="1"/>
          </p:cNvSpPr>
          <p:nvPr>
            <p:ph type="title"/>
          </p:nvPr>
        </p:nvSpPr>
        <p:spPr>
          <a:xfrm>
            <a:off x="977065" y="1001370"/>
            <a:ext cx="11704200" cy="1626000"/>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a:t>Jigsaw Reading Groups</a:t>
            </a:r>
            <a:endParaRPr/>
          </a:p>
        </p:txBody>
      </p:sp>
      <p:sp>
        <p:nvSpPr>
          <p:cNvPr id="186" name="Google Shape;186;g6bde5f79e6_0_0"/>
          <p:cNvSpPr txBox="1">
            <a:spLocks noGrp="1"/>
          </p:cNvSpPr>
          <p:nvPr>
            <p:ph type="body" idx="1"/>
          </p:nvPr>
        </p:nvSpPr>
        <p:spPr>
          <a:xfrm>
            <a:off x="650247" y="2752675"/>
            <a:ext cx="7915200" cy="6242400"/>
          </a:xfrm>
          <a:prstGeom prst="rect">
            <a:avLst/>
          </a:prstGeom>
          <a:noFill/>
          <a:ln>
            <a:noFill/>
          </a:ln>
        </p:spPr>
        <p:txBody>
          <a:bodyPr spcFirstLastPara="1" wrap="square" lIns="144475" tIns="72225" rIns="144475" bIns="72225" anchor="t" anchorCtr="0">
            <a:noAutofit/>
          </a:bodyPr>
          <a:lstStyle/>
          <a:p>
            <a:pPr marL="457200" lvl="0" indent="-457200" algn="l" rtl="0">
              <a:lnSpc>
                <a:spcPct val="100000"/>
              </a:lnSpc>
              <a:spcBef>
                <a:spcPts val="800"/>
              </a:spcBef>
              <a:spcAft>
                <a:spcPts val="0"/>
              </a:spcAft>
              <a:buSzPts val="4100"/>
              <a:buChar char="•"/>
            </a:pPr>
            <a:r>
              <a:rPr lang="en-US"/>
              <a:t>Find your content on a poster around the room.</a:t>
            </a:r>
            <a:endParaRPr/>
          </a:p>
          <a:p>
            <a:pPr marL="457200" lvl="0" indent="0" algn="l" rtl="0">
              <a:lnSpc>
                <a:spcPct val="100000"/>
              </a:lnSpc>
              <a:spcBef>
                <a:spcPts val="800"/>
              </a:spcBef>
              <a:spcAft>
                <a:spcPts val="0"/>
              </a:spcAft>
              <a:buSzPts val="4100"/>
              <a:buNone/>
            </a:pPr>
            <a:endParaRPr/>
          </a:p>
          <a:p>
            <a:pPr marL="457200" lvl="0" indent="-457200" algn="l" rtl="0">
              <a:lnSpc>
                <a:spcPct val="100000"/>
              </a:lnSpc>
              <a:spcBef>
                <a:spcPts val="800"/>
              </a:spcBef>
              <a:spcAft>
                <a:spcPts val="0"/>
              </a:spcAft>
              <a:buSzPts val="4100"/>
              <a:buChar char="•"/>
            </a:pPr>
            <a:r>
              <a:rPr lang="en-US"/>
              <a:t>If your content is not represented, choose a discipline that most represents similar student needs.</a:t>
            </a:r>
            <a:endParaRPr/>
          </a:p>
          <a:p>
            <a:pPr marL="457200" lvl="0" indent="0" algn="l" rtl="0">
              <a:lnSpc>
                <a:spcPct val="100000"/>
              </a:lnSpc>
              <a:spcBef>
                <a:spcPts val="800"/>
              </a:spcBef>
              <a:spcAft>
                <a:spcPts val="0"/>
              </a:spcAft>
              <a:buSzPts val="4100"/>
              <a:buNone/>
            </a:pPr>
            <a:endParaRPr/>
          </a:p>
          <a:p>
            <a:pPr marL="457200" lvl="0" indent="0" algn="l" rtl="0">
              <a:lnSpc>
                <a:spcPct val="100000"/>
              </a:lnSpc>
              <a:spcBef>
                <a:spcPts val="800"/>
              </a:spcBef>
              <a:spcAft>
                <a:spcPts val="0"/>
              </a:spcAft>
              <a:buSzPts val="4100"/>
              <a:buNone/>
            </a:pPr>
            <a:endParaRPr/>
          </a:p>
        </p:txBody>
      </p:sp>
      <p:pic>
        <p:nvPicPr>
          <p:cNvPr id="187" name="Google Shape;187;g6bde5f79e6_0_0"/>
          <p:cNvPicPr preferRelativeResize="0"/>
          <p:nvPr/>
        </p:nvPicPr>
        <p:blipFill rotWithShape="1">
          <a:blip r:embed="rId3">
            <a:alphaModFix/>
          </a:blip>
          <a:srcRect/>
          <a:stretch/>
        </p:blipFill>
        <p:spPr>
          <a:xfrm rot="8577243">
            <a:off x="8676858" y="1635088"/>
            <a:ext cx="3208311" cy="311167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6c912401df_0_5"/>
          <p:cNvSpPr txBox="1">
            <a:spLocks noGrp="1"/>
          </p:cNvSpPr>
          <p:nvPr>
            <p:ph type="title"/>
          </p:nvPr>
        </p:nvSpPr>
        <p:spPr>
          <a:xfrm>
            <a:off x="1038225" y="-691528"/>
            <a:ext cx="6254700" cy="2439300"/>
          </a:xfrm>
          <a:prstGeom prst="rect">
            <a:avLst/>
          </a:prstGeom>
          <a:noFill/>
          <a:ln>
            <a:noFill/>
          </a:ln>
        </p:spPr>
        <p:txBody>
          <a:bodyPr spcFirstLastPara="1" wrap="square" lIns="108350" tIns="108350" rIns="108350" bIns="108350" anchor="b" anchorCtr="0">
            <a:noAutofit/>
          </a:bodyPr>
          <a:lstStyle/>
          <a:p>
            <a:pPr marL="0" marR="0" lvl="0" indent="0" algn="l" rtl="0">
              <a:lnSpc>
                <a:spcPct val="100000"/>
              </a:lnSpc>
              <a:spcBef>
                <a:spcPts val="0"/>
              </a:spcBef>
              <a:spcAft>
                <a:spcPts val="0"/>
              </a:spcAft>
              <a:buClr>
                <a:schemeClr val="dk2"/>
              </a:buClr>
              <a:buSzPts val="1700"/>
              <a:buFont typeface="Raleway"/>
              <a:buNone/>
            </a:pPr>
            <a:r>
              <a:rPr lang="en-US" sz="5900">
                <a:solidFill>
                  <a:schemeClr val="accent6"/>
                </a:solidFill>
                <a:latin typeface="Calibri"/>
                <a:ea typeface="Calibri"/>
                <a:cs typeface="Calibri"/>
                <a:sym typeface="Calibri"/>
              </a:rPr>
              <a:t>CUS and Discuss</a:t>
            </a:r>
            <a:endParaRPr>
              <a:solidFill>
                <a:schemeClr val="accent6"/>
              </a:solidFill>
            </a:endParaRPr>
          </a:p>
        </p:txBody>
      </p:sp>
      <p:sp>
        <p:nvSpPr>
          <p:cNvPr id="193" name="Google Shape;193;g6c912401df_0_5"/>
          <p:cNvSpPr txBox="1">
            <a:spLocks noGrp="1"/>
          </p:cNvSpPr>
          <p:nvPr>
            <p:ph type="subTitle" idx="1"/>
          </p:nvPr>
        </p:nvSpPr>
        <p:spPr>
          <a:xfrm>
            <a:off x="501496" y="2399858"/>
            <a:ext cx="6954900" cy="5812500"/>
          </a:xfrm>
          <a:prstGeom prst="rect">
            <a:avLst/>
          </a:prstGeom>
          <a:noFill/>
          <a:ln>
            <a:noFill/>
          </a:ln>
        </p:spPr>
        <p:txBody>
          <a:bodyPr spcFirstLastPara="1" wrap="square" lIns="108350" tIns="108350" rIns="108350" bIns="108350" anchor="t" anchorCtr="0">
            <a:noAutofit/>
          </a:bodyPr>
          <a:lstStyle/>
          <a:p>
            <a:pPr marL="546100" lvl="0" indent="-546100" algn="l" rtl="0">
              <a:lnSpc>
                <a:spcPct val="100000"/>
              </a:lnSpc>
              <a:spcBef>
                <a:spcPts val="0"/>
              </a:spcBef>
              <a:spcAft>
                <a:spcPts val="0"/>
              </a:spcAft>
              <a:buClr>
                <a:srgbClr val="980000"/>
              </a:buClr>
              <a:buSzPts val="3600"/>
              <a:buFont typeface="Calibri"/>
              <a:buChar char="•"/>
            </a:pPr>
            <a:r>
              <a:rPr lang="en-US" sz="4000">
                <a:solidFill>
                  <a:schemeClr val="accent6"/>
                </a:solidFill>
                <a:latin typeface="Calibri"/>
                <a:ea typeface="Calibri"/>
                <a:cs typeface="Calibri"/>
                <a:sym typeface="Calibri"/>
              </a:rPr>
              <a:t>CIRCLE</a:t>
            </a:r>
            <a:r>
              <a:rPr lang="en-US" sz="4000">
                <a:solidFill>
                  <a:schemeClr val="dk1"/>
                </a:solidFill>
                <a:latin typeface="Calibri"/>
                <a:ea typeface="Calibri"/>
                <a:cs typeface="Calibri"/>
                <a:sym typeface="Calibri"/>
              </a:rPr>
              <a:t> any content-specific literacy strategies.</a:t>
            </a:r>
            <a:endParaRPr/>
          </a:p>
          <a:p>
            <a:pPr marL="546100" lvl="0" indent="-546100" algn="l" rtl="0">
              <a:lnSpc>
                <a:spcPct val="100000"/>
              </a:lnSpc>
              <a:spcBef>
                <a:spcPts val="1000"/>
              </a:spcBef>
              <a:spcAft>
                <a:spcPts val="0"/>
              </a:spcAft>
              <a:buClr>
                <a:srgbClr val="980000"/>
              </a:buClr>
              <a:buSzPts val="3600"/>
              <a:buFont typeface="Calibri"/>
              <a:buChar char="•"/>
            </a:pPr>
            <a:r>
              <a:rPr lang="en-US" sz="4000">
                <a:solidFill>
                  <a:schemeClr val="accent6"/>
                </a:solidFill>
                <a:latin typeface="Calibri"/>
                <a:ea typeface="Calibri"/>
                <a:cs typeface="Calibri"/>
                <a:sym typeface="Calibri"/>
              </a:rPr>
              <a:t>UNDERLINE</a:t>
            </a:r>
            <a:r>
              <a:rPr lang="en-US" sz="4000">
                <a:solidFill>
                  <a:schemeClr val="dk1"/>
                </a:solidFill>
                <a:latin typeface="Calibri"/>
                <a:ea typeface="Calibri"/>
                <a:cs typeface="Calibri"/>
                <a:sym typeface="Calibri"/>
              </a:rPr>
              <a:t> why literacy is important to your content.</a:t>
            </a:r>
            <a:endParaRPr/>
          </a:p>
          <a:p>
            <a:pPr marL="546100" lvl="0" indent="-546100" algn="l" rtl="0">
              <a:lnSpc>
                <a:spcPct val="100000"/>
              </a:lnSpc>
              <a:spcBef>
                <a:spcPts val="1000"/>
              </a:spcBef>
              <a:spcAft>
                <a:spcPts val="0"/>
              </a:spcAft>
              <a:buClr>
                <a:srgbClr val="980000"/>
              </a:buClr>
              <a:buSzPts val="3600"/>
              <a:buFont typeface="Calibri"/>
              <a:buChar char="•"/>
            </a:pPr>
            <a:r>
              <a:rPr lang="en-US" sz="4000">
                <a:solidFill>
                  <a:schemeClr val="accent6"/>
                </a:solidFill>
                <a:latin typeface="Calibri"/>
                <a:ea typeface="Calibri"/>
                <a:cs typeface="Calibri"/>
                <a:sym typeface="Calibri"/>
              </a:rPr>
              <a:t>STAR </a:t>
            </a:r>
            <a:r>
              <a:rPr lang="en-US" sz="4000">
                <a:solidFill>
                  <a:schemeClr val="dk1"/>
                </a:solidFill>
                <a:latin typeface="Calibri"/>
                <a:ea typeface="Calibri"/>
                <a:cs typeface="Calibri"/>
                <a:sym typeface="Calibri"/>
              </a:rPr>
              <a:t>a quote or sentence that is important to remember.</a:t>
            </a:r>
            <a:endParaRPr/>
          </a:p>
          <a:p>
            <a:pPr marL="546100" lvl="0" indent="-406400" algn="l" rtl="0">
              <a:lnSpc>
                <a:spcPct val="100000"/>
              </a:lnSpc>
              <a:spcBef>
                <a:spcPts val="1000"/>
              </a:spcBef>
              <a:spcAft>
                <a:spcPts val="0"/>
              </a:spcAft>
              <a:buSzPts val="2100"/>
              <a:buFont typeface="Arial"/>
              <a:buNone/>
            </a:pPr>
            <a:endParaRPr sz="4000">
              <a:solidFill>
                <a:schemeClr val="dk1"/>
              </a:solidFill>
              <a:latin typeface="Calibri"/>
              <a:ea typeface="Calibri"/>
              <a:cs typeface="Calibri"/>
              <a:sym typeface="Calibri"/>
            </a:endParaRPr>
          </a:p>
          <a:p>
            <a:pPr marL="546100" lvl="0" indent="-406400" algn="l" rtl="0">
              <a:lnSpc>
                <a:spcPct val="100000"/>
              </a:lnSpc>
              <a:spcBef>
                <a:spcPts val="0"/>
              </a:spcBef>
              <a:spcAft>
                <a:spcPts val="0"/>
              </a:spcAft>
              <a:buSzPts val="2100"/>
              <a:buFont typeface="Arial"/>
              <a:buNone/>
            </a:pPr>
            <a:endParaRPr sz="3300">
              <a:solidFill>
                <a:schemeClr val="dk1"/>
              </a:solidFill>
              <a:latin typeface="Calibri"/>
              <a:ea typeface="Calibri"/>
              <a:cs typeface="Calibri"/>
              <a:sym typeface="Calibri"/>
            </a:endParaRPr>
          </a:p>
        </p:txBody>
      </p:sp>
      <p:pic>
        <p:nvPicPr>
          <p:cNvPr id="194" name="Google Shape;194;g6c912401df_0_5"/>
          <p:cNvPicPr preferRelativeResize="0"/>
          <p:nvPr/>
        </p:nvPicPr>
        <p:blipFill rotWithShape="1">
          <a:blip r:embed="rId3">
            <a:alphaModFix/>
          </a:blip>
          <a:srcRect/>
          <a:stretch/>
        </p:blipFill>
        <p:spPr>
          <a:xfrm>
            <a:off x="7705615" y="773938"/>
            <a:ext cx="4876800" cy="4876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98"/>
        <p:cNvGrpSpPr/>
        <p:nvPr/>
      </p:nvGrpSpPr>
      <p:grpSpPr>
        <a:xfrm>
          <a:off x="0" y="0"/>
          <a:ext cx="0" cy="0"/>
          <a:chOff x="0" y="0"/>
          <a:chExt cx="0" cy="0"/>
        </a:xfrm>
      </p:grpSpPr>
      <p:sp>
        <p:nvSpPr>
          <p:cNvPr id="199" name="Google Shape;199;g6c106a1942_0_136"/>
          <p:cNvSpPr txBox="1">
            <a:spLocks noGrp="1"/>
          </p:cNvSpPr>
          <p:nvPr>
            <p:ph type="title"/>
          </p:nvPr>
        </p:nvSpPr>
        <p:spPr>
          <a:xfrm>
            <a:off x="650240" y="1001370"/>
            <a:ext cx="11704200" cy="1626000"/>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a:t>Why-lighting</a:t>
            </a:r>
            <a:endParaRPr/>
          </a:p>
        </p:txBody>
      </p:sp>
      <p:sp>
        <p:nvSpPr>
          <p:cNvPr id="200" name="Google Shape;200;g6c106a1942_0_136"/>
          <p:cNvSpPr txBox="1">
            <a:spLocks noGrp="1"/>
          </p:cNvSpPr>
          <p:nvPr>
            <p:ph type="body" idx="1"/>
          </p:nvPr>
        </p:nvSpPr>
        <p:spPr>
          <a:xfrm>
            <a:off x="650240" y="2752683"/>
            <a:ext cx="11704200" cy="6242400"/>
          </a:xfrm>
          <a:prstGeom prst="rect">
            <a:avLst/>
          </a:prstGeom>
          <a:noFill/>
          <a:ln>
            <a:noFill/>
          </a:ln>
        </p:spPr>
        <p:txBody>
          <a:bodyPr spcFirstLastPara="1" wrap="square" lIns="144475" tIns="72225" rIns="144475" bIns="72225" anchor="t" anchorCtr="0">
            <a:noAutofit/>
          </a:bodyPr>
          <a:lstStyle/>
          <a:p>
            <a:pPr marL="0" lvl="0" indent="0" algn="l" rtl="0">
              <a:lnSpc>
                <a:spcPct val="100000"/>
              </a:lnSpc>
              <a:spcBef>
                <a:spcPts val="800"/>
              </a:spcBef>
              <a:spcAft>
                <a:spcPts val="0"/>
              </a:spcAft>
              <a:buSzPts val="4100"/>
              <a:buNone/>
            </a:pPr>
            <a:r>
              <a:rPr lang="en-US" sz="4800">
                <a:solidFill>
                  <a:schemeClr val="accent4"/>
                </a:solidFill>
              </a:rPr>
              <a:t>Highlight </a:t>
            </a:r>
            <a:r>
              <a:rPr lang="en-US"/>
              <a:t>parts of the reading that include:</a:t>
            </a:r>
            <a:endParaRPr/>
          </a:p>
          <a:p>
            <a:pPr marL="0" lvl="0" indent="0" algn="l" rtl="0">
              <a:lnSpc>
                <a:spcPct val="100000"/>
              </a:lnSpc>
              <a:spcBef>
                <a:spcPts val="800"/>
              </a:spcBef>
              <a:spcAft>
                <a:spcPts val="0"/>
              </a:spcAft>
              <a:buSzPts val="4100"/>
              <a:buNone/>
            </a:pPr>
            <a:endParaRPr/>
          </a:p>
          <a:p>
            <a:pPr marL="457200" lvl="0" indent="-457200" algn="l" rtl="0">
              <a:lnSpc>
                <a:spcPct val="115000"/>
              </a:lnSpc>
              <a:spcBef>
                <a:spcPts val="800"/>
              </a:spcBef>
              <a:spcAft>
                <a:spcPts val="0"/>
              </a:spcAft>
              <a:buSzPts val="4100"/>
              <a:buChar char="•"/>
            </a:pPr>
            <a:r>
              <a:rPr lang="en-US"/>
              <a:t>Why literacy is important to your content</a:t>
            </a:r>
            <a:endParaRPr/>
          </a:p>
          <a:p>
            <a:pPr marL="457200" lvl="0" indent="-457200" algn="l" rtl="0">
              <a:lnSpc>
                <a:spcPct val="115000"/>
              </a:lnSpc>
              <a:spcBef>
                <a:spcPts val="0"/>
              </a:spcBef>
              <a:spcAft>
                <a:spcPts val="0"/>
              </a:spcAft>
              <a:buSzPts val="4100"/>
              <a:buChar char="•"/>
            </a:pPr>
            <a:r>
              <a:rPr lang="en-US"/>
              <a:t>Specific literacy strategies or approaches</a:t>
            </a:r>
            <a:endParaRPr/>
          </a:p>
          <a:p>
            <a:pPr marL="0" lvl="0" indent="0" algn="l" rtl="0">
              <a:lnSpc>
                <a:spcPct val="100000"/>
              </a:lnSpc>
              <a:spcBef>
                <a:spcPts val="800"/>
              </a:spcBef>
              <a:spcAft>
                <a:spcPts val="0"/>
              </a:spcAft>
              <a:buSzPts val="4100"/>
              <a:buNone/>
            </a:pPr>
            <a:endParaRPr/>
          </a:p>
          <a:p>
            <a:pPr marL="0" lvl="0" indent="0" algn="l" rtl="0">
              <a:lnSpc>
                <a:spcPct val="100000"/>
              </a:lnSpc>
              <a:spcBef>
                <a:spcPts val="800"/>
              </a:spcBef>
              <a:spcAft>
                <a:spcPts val="0"/>
              </a:spcAft>
              <a:buSzPts val="4100"/>
              <a:buNone/>
            </a:pPr>
            <a:r>
              <a:rPr lang="en-US" sz="4800">
                <a:solidFill>
                  <a:schemeClr val="accent6"/>
                </a:solidFill>
              </a:rPr>
              <a:t>Jot in the margins</a:t>
            </a:r>
            <a:r>
              <a:rPr lang="en-US">
                <a:solidFill>
                  <a:schemeClr val="accent6"/>
                </a:solidFill>
              </a:rPr>
              <a:t> </a:t>
            </a:r>
            <a:r>
              <a:rPr lang="en-US"/>
              <a:t>WHY you highlighted them.</a:t>
            </a:r>
            <a:endParaRPr/>
          </a:p>
        </p:txBody>
      </p:sp>
      <p:pic>
        <p:nvPicPr>
          <p:cNvPr id="201" name="Google Shape;201;g6c106a1942_0_136"/>
          <p:cNvPicPr preferRelativeResize="0"/>
          <p:nvPr/>
        </p:nvPicPr>
        <p:blipFill rotWithShape="1">
          <a:blip r:embed="rId3">
            <a:alphaModFix/>
          </a:blip>
          <a:srcRect/>
          <a:stretch/>
        </p:blipFill>
        <p:spPr>
          <a:xfrm rot="454033">
            <a:off x="9022625" y="192994"/>
            <a:ext cx="3138823" cy="31388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6bde5f79e6_0_11"/>
          <p:cNvSpPr txBox="1">
            <a:spLocks noGrp="1"/>
          </p:cNvSpPr>
          <p:nvPr>
            <p:ph type="title"/>
          </p:nvPr>
        </p:nvSpPr>
        <p:spPr>
          <a:xfrm>
            <a:off x="790912" y="1001370"/>
            <a:ext cx="11704200" cy="1626000"/>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sz="4800"/>
              <a:t>Window Notes Poster</a:t>
            </a:r>
            <a:endParaRPr sz="4800"/>
          </a:p>
          <a:p>
            <a:pPr marL="0" lvl="0" indent="0" algn="l" rtl="0">
              <a:lnSpc>
                <a:spcPct val="100000"/>
              </a:lnSpc>
              <a:spcBef>
                <a:spcPts val="800"/>
              </a:spcBef>
              <a:spcAft>
                <a:spcPts val="0"/>
              </a:spcAft>
              <a:buSzPts val="5700"/>
              <a:buNone/>
            </a:pPr>
            <a:r>
              <a:rPr lang="en-US" sz="4100">
                <a:solidFill>
                  <a:schemeClr val="dk1"/>
                </a:solidFill>
              </a:rPr>
              <a:t>Fold your chart tablet into four quadrants.</a:t>
            </a:r>
            <a:endParaRPr sz="4800"/>
          </a:p>
        </p:txBody>
      </p:sp>
      <p:sp>
        <p:nvSpPr>
          <p:cNvPr id="207" name="Google Shape;207;g6bde5f79e6_0_11"/>
          <p:cNvSpPr txBox="1">
            <a:spLocks noGrp="1"/>
          </p:cNvSpPr>
          <p:nvPr>
            <p:ph type="body" idx="1"/>
          </p:nvPr>
        </p:nvSpPr>
        <p:spPr>
          <a:xfrm>
            <a:off x="650250" y="2752674"/>
            <a:ext cx="11704200" cy="6861300"/>
          </a:xfrm>
          <a:prstGeom prst="rect">
            <a:avLst/>
          </a:prstGeom>
          <a:noFill/>
          <a:ln>
            <a:noFill/>
          </a:ln>
        </p:spPr>
        <p:txBody>
          <a:bodyPr spcFirstLastPara="1" wrap="square" lIns="144475" tIns="72225" rIns="144475" bIns="72225" anchor="t" anchorCtr="0">
            <a:noAutofit/>
          </a:bodyPr>
          <a:lstStyle/>
          <a:p>
            <a:pPr marL="0" lvl="0" indent="0" algn="l" rtl="0">
              <a:lnSpc>
                <a:spcPct val="100000"/>
              </a:lnSpc>
              <a:spcBef>
                <a:spcPts val="800"/>
              </a:spcBef>
              <a:spcAft>
                <a:spcPts val="0"/>
              </a:spcAft>
              <a:buSzPts val="4100"/>
              <a:buNone/>
            </a:pPr>
            <a:r>
              <a:rPr lang="en-US"/>
              <a:t>Come to a consensus about these questions:</a:t>
            </a:r>
            <a:endParaRPr/>
          </a:p>
        </p:txBody>
      </p:sp>
      <p:sp>
        <p:nvSpPr>
          <p:cNvPr id="208" name="Google Shape;208;g6bde5f79e6_0_11"/>
          <p:cNvSpPr/>
          <p:nvPr/>
        </p:nvSpPr>
        <p:spPr>
          <a:xfrm>
            <a:off x="1849375" y="3812925"/>
            <a:ext cx="8524500" cy="49704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9" name="Google Shape;209;g6bde5f79e6_0_11"/>
          <p:cNvCxnSpPr>
            <a:stCxn id="208" idx="0"/>
            <a:endCxn id="208" idx="2"/>
          </p:cNvCxnSpPr>
          <p:nvPr/>
        </p:nvCxnSpPr>
        <p:spPr>
          <a:xfrm>
            <a:off x="6111625" y="3812925"/>
            <a:ext cx="0" cy="4970400"/>
          </a:xfrm>
          <a:prstGeom prst="straightConnector1">
            <a:avLst/>
          </a:prstGeom>
          <a:noFill/>
          <a:ln w="9525" cap="flat" cmpd="sng">
            <a:solidFill>
              <a:schemeClr val="dk2"/>
            </a:solidFill>
            <a:prstDash val="solid"/>
            <a:round/>
            <a:headEnd type="none" w="sm" len="sm"/>
            <a:tailEnd type="none" w="sm" len="sm"/>
          </a:ln>
        </p:spPr>
      </p:cxnSp>
      <p:cxnSp>
        <p:nvCxnSpPr>
          <p:cNvPr id="210" name="Google Shape;210;g6bde5f79e6_0_11"/>
          <p:cNvCxnSpPr>
            <a:stCxn id="208" idx="1"/>
            <a:endCxn id="208" idx="3"/>
          </p:cNvCxnSpPr>
          <p:nvPr/>
        </p:nvCxnSpPr>
        <p:spPr>
          <a:xfrm>
            <a:off x="1849375" y="6298125"/>
            <a:ext cx="8524500" cy="0"/>
          </a:xfrm>
          <a:prstGeom prst="straightConnector1">
            <a:avLst/>
          </a:prstGeom>
          <a:noFill/>
          <a:ln w="9525" cap="flat" cmpd="sng">
            <a:solidFill>
              <a:schemeClr val="dk2"/>
            </a:solidFill>
            <a:prstDash val="solid"/>
            <a:round/>
            <a:headEnd type="none" w="sm" len="sm"/>
            <a:tailEnd type="none" w="sm" len="sm"/>
          </a:ln>
        </p:spPr>
      </p:cxnSp>
      <p:sp>
        <p:nvSpPr>
          <p:cNvPr id="211" name="Google Shape;211;g6bde5f79e6_0_11"/>
          <p:cNvSpPr txBox="1"/>
          <p:nvPr/>
        </p:nvSpPr>
        <p:spPr>
          <a:xfrm>
            <a:off x="1849375" y="4330400"/>
            <a:ext cx="3404400" cy="17022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Clr>
                <a:schemeClr val="accent6"/>
              </a:buClr>
              <a:buSzPts val="3000"/>
              <a:buFont typeface="Calibri"/>
              <a:buChar char="●"/>
            </a:pPr>
            <a:r>
              <a:rPr lang="en-US" sz="3000" b="0" i="0" u="none" strike="noStrike" cap="none">
                <a:solidFill>
                  <a:srgbClr val="000000"/>
                </a:solidFill>
                <a:latin typeface="Calibri"/>
                <a:ea typeface="Calibri"/>
                <a:cs typeface="Calibri"/>
                <a:sym typeface="Calibri"/>
              </a:rPr>
              <a:t>How is literacy important for your content?</a:t>
            </a:r>
            <a:endParaRPr sz="3000" b="0" i="0" u="none" strike="noStrike" cap="none">
              <a:solidFill>
                <a:srgbClr val="000000"/>
              </a:solidFill>
              <a:latin typeface="Calibri"/>
              <a:ea typeface="Calibri"/>
              <a:cs typeface="Calibri"/>
              <a:sym typeface="Calibri"/>
            </a:endParaRPr>
          </a:p>
        </p:txBody>
      </p:sp>
      <p:sp>
        <p:nvSpPr>
          <p:cNvPr id="212" name="Google Shape;212;g6bde5f79e6_0_11"/>
          <p:cNvSpPr txBox="1"/>
          <p:nvPr/>
        </p:nvSpPr>
        <p:spPr>
          <a:xfrm>
            <a:off x="1702200" y="6488900"/>
            <a:ext cx="3840300" cy="1965900"/>
          </a:xfrm>
          <a:prstGeom prst="rect">
            <a:avLst/>
          </a:prstGeom>
          <a:noFill/>
          <a:ln>
            <a:noFill/>
          </a:ln>
        </p:spPr>
        <p:txBody>
          <a:bodyPr spcFirstLastPara="1" wrap="square" lIns="91425" tIns="91425" rIns="91425" bIns="91425" anchor="t" anchorCtr="0">
            <a:noAutofit/>
          </a:bodyPr>
          <a:lstStyle/>
          <a:p>
            <a:pPr marL="457200" marR="0" lvl="0" indent="-419100" algn="ctr" rtl="0">
              <a:lnSpc>
                <a:spcPct val="100000"/>
              </a:lnSpc>
              <a:spcBef>
                <a:spcPts val="0"/>
              </a:spcBef>
              <a:spcAft>
                <a:spcPts val="0"/>
              </a:spcAft>
              <a:buClr>
                <a:schemeClr val="accent6"/>
              </a:buClr>
              <a:buSzPts val="3000"/>
              <a:buFont typeface="Calibri"/>
              <a:buChar char="●"/>
            </a:pPr>
            <a:r>
              <a:rPr lang="en-US" sz="3000" b="0" i="0" u="none" strike="noStrike" cap="none">
                <a:solidFill>
                  <a:srgbClr val="000000"/>
                </a:solidFill>
                <a:latin typeface="Calibri"/>
                <a:ea typeface="Calibri"/>
                <a:cs typeface="Calibri"/>
                <a:sym typeface="Calibri"/>
              </a:rPr>
              <a:t>What are examples of content-specific literacy strategies?</a:t>
            </a:r>
            <a:endParaRPr sz="3000" b="0" i="0" u="none" strike="noStrike" cap="none">
              <a:solidFill>
                <a:srgbClr val="000000"/>
              </a:solidFill>
              <a:latin typeface="Calibri"/>
              <a:ea typeface="Calibri"/>
              <a:cs typeface="Calibri"/>
              <a:sym typeface="Calibri"/>
            </a:endParaRPr>
          </a:p>
        </p:txBody>
      </p:sp>
      <p:sp>
        <p:nvSpPr>
          <p:cNvPr id="213" name="Google Shape;213;g6bde5f79e6_0_11"/>
          <p:cNvSpPr txBox="1"/>
          <p:nvPr/>
        </p:nvSpPr>
        <p:spPr>
          <a:xfrm>
            <a:off x="6048675" y="4412125"/>
            <a:ext cx="3404400" cy="17022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Clr>
                <a:schemeClr val="accent6"/>
              </a:buClr>
              <a:buSzPts val="3000"/>
              <a:buFont typeface="Calibri"/>
              <a:buChar char="●"/>
            </a:pPr>
            <a:r>
              <a:rPr lang="en-US" sz="3000" b="0" i="0" u="none" strike="noStrike" cap="none">
                <a:solidFill>
                  <a:srgbClr val="000000"/>
                </a:solidFill>
                <a:latin typeface="Calibri"/>
                <a:ea typeface="Calibri"/>
                <a:cs typeface="Calibri"/>
                <a:sym typeface="Calibri"/>
              </a:rPr>
              <a:t>What quote from the reading stood out?</a:t>
            </a:r>
            <a:endParaRPr sz="3000" b="0" i="0" u="none" strike="noStrike" cap="none">
              <a:solidFill>
                <a:srgbClr val="000000"/>
              </a:solidFill>
              <a:latin typeface="Calibri"/>
              <a:ea typeface="Calibri"/>
              <a:cs typeface="Calibri"/>
              <a:sym typeface="Calibri"/>
            </a:endParaRPr>
          </a:p>
        </p:txBody>
      </p:sp>
      <p:sp>
        <p:nvSpPr>
          <p:cNvPr id="214" name="Google Shape;214;g6bde5f79e6_0_11"/>
          <p:cNvSpPr txBox="1"/>
          <p:nvPr/>
        </p:nvSpPr>
        <p:spPr>
          <a:xfrm>
            <a:off x="6048675" y="6481925"/>
            <a:ext cx="3840300" cy="19659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Clr>
                <a:schemeClr val="accent6"/>
              </a:buClr>
              <a:buSzPts val="3000"/>
              <a:buFont typeface="Calibri"/>
              <a:buChar char="●"/>
            </a:pPr>
            <a:r>
              <a:rPr lang="en-US" sz="3000" b="0" i="0" u="none" strike="noStrike" cap="none">
                <a:solidFill>
                  <a:srgbClr val="000000"/>
                </a:solidFill>
                <a:latin typeface="Calibri"/>
                <a:ea typeface="Calibri"/>
                <a:cs typeface="Calibri"/>
                <a:sym typeface="Calibri"/>
              </a:rPr>
              <a:t>Create a visual representation of what you read.</a:t>
            </a:r>
            <a:endParaRPr sz="3000" b="0" i="0" u="none" strike="noStrike" cap="non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9"/>
          <p:cNvSpPr txBox="1">
            <a:spLocks noGrp="1"/>
          </p:cNvSpPr>
          <p:nvPr>
            <p:ph type="title"/>
          </p:nvPr>
        </p:nvSpPr>
        <p:spPr>
          <a:xfrm>
            <a:off x="8012922" y="3451538"/>
            <a:ext cx="3581700" cy="2336916"/>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Clr>
                <a:schemeClr val="dk1"/>
              </a:buClr>
              <a:buSzPts val="5700"/>
              <a:buFont typeface="Arial"/>
              <a:buNone/>
            </a:pPr>
            <a:r>
              <a:rPr lang="en-US" sz="3600" b="1">
                <a:solidFill>
                  <a:srgbClr val="980000"/>
                </a:solidFill>
                <a:latin typeface="Avenir"/>
                <a:ea typeface="Avenir"/>
                <a:cs typeface="Avenir"/>
                <a:sym typeface="Avenir"/>
              </a:rPr>
              <a:t>What is the impact of digital information on our world today?</a:t>
            </a:r>
            <a:endParaRPr>
              <a:solidFill>
                <a:srgbClr val="980000"/>
              </a:solidFill>
            </a:endParaRPr>
          </a:p>
        </p:txBody>
      </p:sp>
      <p:pic>
        <p:nvPicPr>
          <p:cNvPr id="220" name="Google Shape;220;p9"/>
          <p:cNvPicPr preferRelativeResize="0"/>
          <p:nvPr/>
        </p:nvPicPr>
        <p:blipFill rotWithShape="1">
          <a:blip r:embed="rId3">
            <a:alphaModFix/>
          </a:blip>
          <a:srcRect/>
          <a:stretch/>
        </p:blipFill>
        <p:spPr>
          <a:xfrm>
            <a:off x="1780481" y="319117"/>
            <a:ext cx="5233001" cy="9558949"/>
          </a:xfrm>
          <a:prstGeom prst="rect">
            <a:avLst/>
          </a:prstGeom>
          <a:noFill/>
          <a:ln>
            <a:noFill/>
          </a:ln>
        </p:spPr>
      </p:pic>
      <p:sp>
        <p:nvSpPr>
          <p:cNvPr id="221" name="Google Shape;221;p9"/>
          <p:cNvSpPr txBox="1"/>
          <p:nvPr/>
        </p:nvSpPr>
        <p:spPr>
          <a:xfrm>
            <a:off x="6663357" y="9419136"/>
            <a:ext cx="6739847" cy="1157700"/>
          </a:xfrm>
          <a:prstGeom prst="rect">
            <a:avLst/>
          </a:prstGeom>
          <a:noFill/>
          <a:ln>
            <a:noFill/>
          </a:ln>
        </p:spPr>
        <p:txBody>
          <a:bodyPr spcFirstLastPara="1" wrap="square" lIns="91425" tIns="91425" rIns="91425" bIns="91425" anchor="t" anchorCtr="0">
            <a:noAutofit/>
          </a:bodyPr>
          <a:lstStyle/>
          <a:p>
            <a:pPr marL="0" marR="0" lvl="0" indent="457200" algn="l" rtl="0">
              <a:lnSpc>
                <a:spcPct val="115000"/>
              </a:lnSpc>
              <a:spcBef>
                <a:spcPts val="0"/>
              </a:spcBef>
              <a:spcAft>
                <a:spcPts val="0"/>
              </a:spcAft>
              <a:buNone/>
            </a:pPr>
            <a:r>
              <a:rPr lang="en-US" sz="1000" b="0" i="0" u="none" strike="noStrike" cap="none">
                <a:solidFill>
                  <a:srgbClr val="000000"/>
                </a:solidFill>
                <a:latin typeface="Calibri"/>
                <a:ea typeface="Calibri"/>
                <a:cs typeface="Calibri"/>
                <a:sym typeface="Calibri"/>
              </a:rPr>
              <a:t>Source: </a:t>
            </a:r>
            <a:r>
              <a:rPr lang="en-US" sz="1000" b="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https://web-assets.domo.com/miyagi/images/product/product-feature-22-data-never-sleeps-10.png</a:t>
            </a:r>
            <a:endParaRPr sz="1000" b="0" i="0" u="none" strike="noStrike" cap="none">
              <a:solidFill>
                <a:srgbClr val="000000"/>
              </a:solidFill>
              <a:latin typeface="Calibri"/>
              <a:ea typeface="Calibri"/>
              <a:cs typeface="Calibri"/>
              <a:sym typeface="Calibri"/>
            </a:endParaRPr>
          </a:p>
          <a:p>
            <a:pPr marL="0" marR="0" lvl="0" indent="457200" algn="l" rtl="0">
              <a:lnSpc>
                <a:spcPct val="115000"/>
              </a:lnSpc>
              <a:spcBef>
                <a:spcPts val="0"/>
              </a:spcBef>
              <a:spcAft>
                <a:spcPts val="0"/>
              </a:spcAft>
              <a:buNone/>
            </a:pPr>
            <a:endParaRPr sz="1000" b="0" i="0" u="none" strike="noStrike" cap="none">
              <a:solidFill>
                <a:srgbClr val="000000"/>
              </a:solidFill>
              <a:latin typeface="Calibri"/>
              <a:ea typeface="Calibri"/>
              <a:cs typeface="Calibri"/>
              <a:sym typeface="Calibri"/>
            </a:endParaRPr>
          </a:p>
          <a:p>
            <a:pPr marL="0" marR="0" lvl="0" indent="457200" algn="l" rtl="0">
              <a:lnSpc>
                <a:spcPct val="115000"/>
              </a:lnSpc>
              <a:spcBef>
                <a:spcPts val="0"/>
              </a:spcBef>
              <a:spcAft>
                <a:spcPts val="0"/>
              </a:spcAft>
              <a:buNone/>
            </a:pPr>
            <a:endParaRPr sz="10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a:spLocks noGrp="1"/>
          </p:cNvSpPr>
          <p:nvPr>
            <p:ph type="title"/>
          </p:nvPr>
        </p:nvSpPr>
        <p:spPr>
          <a:xfrm>
            <a:off x="650240" y="1001370"/>
            <a:ext cx="11704200" cy="1626000"/>
          </a:xfrm>
          <a:prstGeom prst="rect">
            <a:avLst/>
          </a:prstGeom>
          <a:noFill/>
          <a:ln>
            <a:noFill/>
          </a:ln>
        </p:spPr>
        <p:txBody>
          <a:bodyPr spcFirstLastPara="1" wrap="square" lIns="0" tIns="0" rIns="0" bIns="0" anchor="ctr" anchorCtr="0">
            <a:normAutofit/>
          </a:bodyPr>
          <a:lstStyle/>
          <a:p>
            <a:pPr marL="0" marR="0" lvl="0" indent="0" algn="l" rtl="0">
              <a:lnSpc>
                <a:spcPct val="100000"/>
              </a:lnSpc>
              <a:spcBef>
                <a:spcPts val="0"/>
              </a:spcBef>
              <a:spcAft>
                <a:spcPts val="0"/>
              </a:spcAft>
              <a:buSzPts val="5700"/>
              <a:buNone/>
            </a:pPr>
            <a:r>
              <a:rPr lang="en-US"/>
              <a:t>Outcomes</a:t>
            </a:r>
            <a:endParaRPr/>
          </a:p>
        </p:txBody>
      </p:sp>
      <p:sp>
        <p:nvSpPr>
          <p:cNvPr id="101" name="Google Shape;101;p4"/>
          <p:cNvSpPr txBox="1">
            <a:spLocks noGrp="1"/>
          </p:cNvSpPr>
          <p:nvPr>
            <p:ph type="body" idx="1"/>
          </p:nvPr>
        </p:nvSpPr>
        <p:spPr>
          <a:xfrm>
            <a:off x="529825" y="2528725"/>
            <a:ext cx="11704200" cy="53961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SzPts val="4100"/>
              <a:buNone/>
            </a:pPr>
            <a:r>
              <a:rPr lang="en-US" sz="3000"/>
              <a:t>By the end of this session, participants will be able to…</a:t>
            </a:r>
            <a:endParaRPr sz="3000"/>
          </a:p>
          <a:p>
            <a:pPr marL="0" lvl="0" indent="0" algn="l" rtl="0">
              <a:lnSpc>
                <a:spcPct val="90000"/>
              </a:lnSpc>
              <a:spcBef>
                <a:spcPts val="0"/>
              </a:spcBef>
              <a:spcAft>
                <a:spcPts val="0"/>
              </a:spcAft>
              <a:buSzPts val="4100"/>
              <a:buNone/>
            </a:pPr>
            <a:endParaRPr sz="3000"/>
          </a:p>
          <a:p>
            <a:pPr marL="457200" lvl="0" indent="-419100" algn="l" rtl="0">
              <a:lnSpc>
                <a:spcPct val="90000"/>
              </a:lnSpc>
              <a:spcBef>
                <a:spcPts val="1000"/>
              </a:spcBef>
              <a:spcAft>
                <a:spcPts val="0"/>
              </a:spcAft>
              <a:buSzPts val="3000"/>
              <a:buChar char="•"/>
            </a:pPr>
            <a:r>
              <a:rPr lang="en-US" sz="3000"/>
              <a:t>identify components of content-specific literacy.</a:t>
            </a:r>
            <a:endParaRPr sz="3000"/>
          </a:p>
          <a:p>
            <a:pPr marL="723900" lvl="0" indent="0" algn="l" rtl="0">
              <a:lnSpc>
                <a:spcPct val="90000"/>
              </a:lnSpc>
              <a:spcBef>
                <a:spcPts val="1000"/>
              </a:spcBef>
              <a:spcAft>
                <a:spcPts val="0"/>
              </a:spcAft>
              <a:buSzPts val="4100"/>
              <a:buNone/>
            </a:pPr>
            <a:endParaRPr sz="3000"/>
          </a:p>
          <a:p>
            <a:pPr marL="457200" lvl="0" indent="-419100" algn="l" rtl="0">
              <a:lnSpc>
                <a:spcPct val="90000"/>
              </a:lnSpc>
              <a:spcBef>
                <a:spcPts val="1000"/>
              </a:spcBef>
              <a:spcAft>
                <a:spcPts val="0"/>
              </a:spcAft>
              <a:buSzPts val="3000"/>
              <a:buChar char="•"/>
            </a:pPr>
            <a:r>
              <a:rPr lang="en-US" sz="3000"/>
              <a:t>analyze the significance of each literacy component.</a:t>
            </a:r>
            <a:endParaRPr sz="3000"/>
          </a:p>
          <a:p>
            <a:pPr marL="723900" lvl="0" indent="0" algn="l" rtl="0">
              <a:lnSpc>
                <a:spcPct val="90000"/>
              </a:lnSpc>
              <a:spcBef>
                <a:spcPts val="1000"/>
              </a:spcBef>
              <a:spcAft>
                <a:spcPts val="0"/>
              </a:spcAft>
              <a:buSzPts val="4100"/>
              <a:buNone/>
            </a:pPr>
            <a:endParaRPr sz="3000"/>
          </a:p>
          <a:p>
            <a:pPr marL="457200" lvl="0" indent="-419100" algn="l" rtl="0">
              <a:lnSpc>
                <a:spcPct val="90000"/>
              </a:lnSpc>
              <a:spcBef>
                <a:spcPts val="1000"/>
              </a:spcBef>
              <a:spcAft>
                <a:spcPts val="0"/>
              </a:spcAft>
              <a:buSzPts val="3000"/>
              <a:buChar char="•"/>
            </a:pPr>
            <a:r>
              <a:rPr lang="en-US" sz="3000"/>
              <a:t>select literacy instructional strategies that are applicable to their discipline.</a:t>
            </a:r>
            <a:endParaRPr sz="3000"/>
          </a:p>
          <a:p>
            <a:pPr marL="1447800" lvl="0" indent="0" algn="l" rtl="0">
              <a:lnSpc>
                <a:spcPct val="90000"/>
              </a:lnSpc>
              <a:spcBef>
                <a:spcPts val="1000"/>
              </a:spcBef>
              <a:spcAft>
                <a:spcPts val="0"/>
              </a:spcAft>
              <a:buSzPts val="4100"/>
              <a:buNone/>
            </a:pPr>
            <a:endParaRPr sz="3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0"/>
          <p:cNvSpPr/>
          <p:nvPr/>
        </p:nvSpPr>
        <p:spPr>
          <a:xfrm>
            <a:off x="716600" y="2054142"/>
            <a:ext cx="11704200" cy="6750566"/>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000000"/>
              </a:buClr>
              <a:buSzPts val="4800"/>
              <a:buFont typeface="Arial"/>
              <a:buNone/>
            </a:pPr>
            <a:endParaRPr sz="4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endParaRPr sz="4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800"/>
              <a:buFont typeface="Arial"/>
              <a:buNone/>
            </a:pPr>
            <a:r>
              <a:rPr lang="en-US" sz="4800" b="0" i="0" u="none" strike="noStrike" cap="none">
                <a:solidFill>
                  <a:schemeClr val="dk1"/>
                </a:solidFill>
                <a:latin typeface="Calibri"/>
                <a:ea typeface="Calibri"/>
                <a:cs typeface="Calibri"/>
                <a:sym typeface="Calibri"/>
              </a:rPr>
              <a:t># = Main idea / Message of infographic</a:t>
            </a:r>
            <a:endParaRPr sz="4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endParaRPr sz="4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00000"/>
                </a:solidFill>
                <a:latin typeface="Calibri"/>
                <a:ea typeface="Calibri"/>
                <a:cs typeface="Calibri"/>
                <a:sym typeface="Calibri"/>
              </a:rPr>
              <a:t>Caption = What is a teacher’s responsibility to students in response to data abundance?</a:t>
            </a:r>
            <a:endParaRPr sz="4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endParaRPr sz="4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endParaRPr sz="4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endParaRPr sz="4800" b="0" i="0" u="none" strike="noStrike" cap="none">
              <a:solidFill>
                <a:srgbClr val="000000"/>
              </a:solidFill>
              <a:latin typeface="Calibri"/>
              <a:ea typeface="Calibri"/>
              <a:cs typeface="Calibri"/>
              <a:sym typeface="Calibri"/>
            </a:endParaRPr>
          </a:p>
        </p:txBody>
      </p:sp>
      <p:sp>
        <p:nvSpPr>
          <p:cNvPr id="227" name="Google Shape;227;p10"/>
          <p:cNvSpPr txBox="1">
            <a:spLocks noGrp="1"/>
          </p:cNvSpPr>
          <p:nvPr>
            <p:ph type="title"/>
          </p:nvPr>
        </p:nvSpPr>
        <p:spPr>
          <a:xfrm>
            <a:off x="650240" y="1001370"/>
            <a:ext cx="11704200" cy="1626000"/>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a:t>GramIt</a:t>
            </a:r>
            <a:endParaRPr/>
          </a:p>
        </p:txBody>
      </p:sp>
      <p:pic>
        <p:nvPicPr>
          <p:cNvPr id="228" name="Google Shape;228;p10"/>
          <p:cNvPicPr preferRelativeResize="0"/>
          <p:nvPr/>
        </p:nvPicPr>
        <p:blipFill rotWithShape="1">
          <a:blip r:embed="rId3">
            <a:alphaModFix/>
          </a:blip>
          <a:srcRect/>
          <a:stretch/>
        </p:blipFill>
        <p:spPr>
          <a:xfrm>
            <a:off x="9353862" y="595065"/>
            <a:ext cx="2438609" cy="243860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6c106a1942_0_126"/>
          <p:cNvSpPr txBox="1">
            <a:spLocks noGrp="1"/>
          </p:cNvSpPr>
          <p:nvPr>
            <p:ph type="title"/>
          </p:nvPr>
        </p:nvSpPr>
        <p:spPr>
          <a:xfrm>
            <a:off x="650240" y="109750"/>
            <a:ext cx="11704200" cy="1626000"/>
          </a:xfrm>
          <a:prstGeom prst="rect">
            <a:avLst/>
          </a:prstGeom>
          <a:noFill/>
          <a:ln>
            <a:noFill/>
          </a:ln>
        </p:spPr>
        <p:txBody>
          <a:bodyPr spcFirstLastPara="1" wrap="square" lIns="0" tIns="77025" rIns="0" bIns="0" anchor="b" anchorCtr="0">
            <a:noAutofit/>
          </a:bodyPr>
          <a:lstStyle/>
          <a:p>
            <a:pPr marL="0" lvl="0" indent="0" algn="l" rtl="0">
              <a:lnSpc>
                <a:spcPct val="100000"/>
              </a:lnSpc>
              <a:spcBef>
                <a:spcPts val="0"/>
              </a:spcBef>
              <a:spcAft>
                <a:spcPts val="0"/>
              </a:spcAft>
              <a:buClr>
                <a:schemeClr val="accent1"/>
              </a:buClr>
              <a:buSzPts val="6000"/>
              <a:buFont typeface="Calibri"/>
              <a:buNone/>
            </a:pPr>
            <a:r>
              <a:rPr lang="en-US" sz="6000"/>
              <a:t>LEARN Strategy Reflection</a:t>
            </a:r>
            <a:endParaRPr/>
          </a:p>
        </p:txBody>
      </p:sp>
      <p:sp>
        <p:nvSpPr>
          <p:cNvPr id="235" name="Google Shape;235;g6c106a1942_0_126"/>
          <p:cNvSpPr txBox="1">
            <a:spLocks noGrp="1"/>
          </p:cNvSpPr>
          <p:nvPr>
            <p:ph type="body" idx="1"/>
          </p:nvPr>
        </p:nvSpPr>
        <p:spPr>
          <a:xfrm>
            <a:off x="230294" y="1050046"/>
            <a:ext cx="11940300" cy="6242400"/>
          </a:xfrm>
          <a:prstGeom prst="rect">
            <a:avLst/>
          </a:prstGeom>
          <a:noFill/>
          <a:ln>
            <a:noFill/>
          </a:ln>
        </p:spPr>
        <p:txBody>
          <a:bodyPr spcFirstLastPara="1" wrap="square" lIns="154125" tIns="77025" rIns="154125" bIns="77025" anchor="t" anchorCtr="0">
            <a:noAutofit/>
          </a:bodyPr>
          <a:lstStyle/>
          <a:p>
            <a:pPr marL="457200" lvl="0" indent="0" algn="l" rtl="0">
              <a:lnSpc>
                <a:spcPct val="115000"/>
              </a:lnSpc>
              <a:spcBef>
                <a:spcPts val="800"/>
              </a:spcBef>
              <a:spcAft>
                <a:spcPts val="0"/>
              </a:spcAft>
              <a:buSzPts val="4100"/>
              <a:buNone/>
            </a:pPr>
            <a:endParaRPr sz="3600" dirty="0">
              <a:solidFill>
                <a:srgbClr val="980000"/>
              </a:solidFill>
            </a:endParaRPr>
          </a:p>
          <a:p>
            <a:pPr marL="457200" lvl="0" indent="-457200" algn="l" rtl="0">
              <a:lnSpc>
                <a:spcPct val="115000"/>
              </a:lnSpc>
              <a:spcBef>
                <a:spcPts val="1000"/>
              </a:spcBef>
              <a:spcAft>
                <a:spcPts val="0"/>
              </a:spcAft>
              <a:buClr>
                <a:srgbClr val="980000"/>
              </a:buClr>
              <a:buSzPts val="4800"/>
              <a:buChar char="•"/>
            </a:pPr>
            <a:r>
              <a:rPr lang="en-US" sz="4800" dirty="0">
                <a:solidFill>
                  <a:srgbClr val="980000"/>
                </a:solidFill>
              </a:rPr>
              <a:t>Jigsaw</a:t>
            </a:r>
            <a:endParaRPr sz="4800" dirty="0">
              <a:solidFill>
                <a:srgbClr val="980000"/>
              </a:solidFill>
            </a:endParaRPr>
          </a:p>
          <a:p>
            <a:pPr marL="457200" lvl="0" indent="-457200" algn="l" rtl="0">
              <a:lnSpc>
                <a:spcPct val="115000"/>
              </a:lnSpc>
              <a:spcBef>
                <a:spcPts val="1000"/>
              </a:spcBef>
              <a:spcAft>
                <a:spcPts val="0"/>
              </a:spcAft>
              <a:buClr>
                <a:srgbClr val="980000"/>
              </a:buClr>
              <a:buSzPts val="4800"/>
              <a:buChar char="•"/>
            </a:pPr>
            <a:r>
              <a:rPr lang="en-US" sz="4800" dirty="0">
                <a:solidFill>
                  <a:srgbClr val="980000"/>
                </a:solidFill>
              </a:rPr>
              <a:t>Thinking Notes (option 1) </a:t>
            </a:r>
            <a:endParaRPr sz="4800" dirty="0">
              <a:solidFill>
                <a:srgbClr val="980000"/>
              </a:solidFill>
            </a:endParaRPr>
          </a:p>
          <a:p>
            <a:pPr marL="457200" lvl="0" indent="-457200" algn="l" rtl="0">
              <a:lnSpc>
                <a:spcPct val="115000"/>
              </a:lnSpc>
              <a:spcBef>
                <a:spcPts val="1000"/>
              </a:spcBef>
              <a:spcAft>
                <a:spcPts val="0"/>
              </a:spcAft>
              <a:buClr>
                <a:srgbClr val="980000"/>
              </a:buClr>
              <a:buSzPts val="4800"/>
              <a:buChar char="•"/>
            </a:pPr>
            <a:r>
              <a:rPr lang="en-US" sz="4800" dirty="0">
                <a:solidFill>
                  <a:srgbClr val="980000"/>
                </a:solidFill>
              </a:rPr>
              <a:t>Why-Lighting (option 2)</a:t>
            </a:r>
            <a:endParaRPr sz="4800" dirty="0">
              <a:solidFill>
                <a:srgbClr val="980000"/>
              </a:solidFill>
            </a:endParaRPr>
          </a:p>
          <a:p>
            <a:pPr marL="457200" lvl="0" indent="-457200" algn="l" rtl="0">
              <a:lnSpc>
                <a:spcPct val="115000"/>
              </a:lnSpc>
              <a:spcBef>
                <a:spcPts val="1000"/>
              </a:spcBef>
              <a:spcAft>
                <a:spcPts val="0"/>
              </a:spcAft>
              <a:buClr>
                <a:srgbClr val="980000"/>
              </a:buClr>
              <a:buSzPts val="4800"/>
              <a:buChar char="•"/>
            </a:pPr>
            <a:r>
              <a:rPr lang="en-US" sz="4800" dirty="0">
                <a:solidFill>
                  <a:srgbClr val="980000"/>
                </a:solidFill>
              </a:rPr>
              <a:t>Window Notes</a:t>
            </a:r>
            <a:endParaRPr sz="4800" dirty="0">
              <a:solidFill>
                <a:srgbClr val="980000"/>
              </a:solidFill>
            </a:endParaRPr>
          </a:p>
          <a:p>
            <a:pPr marL="457200" lvl="0" indent="-457200" algn="l" rtl="0">
              <a:lnSpc>
                <a:spcPct val="115000"/>
              </a:lnSpc>
              <a:spcBef>
                <a:spcPts val="1000"/>
              </a:spcBef>
              <a:spcAft>
                <a:spcPts val="0"/>
              </a:spcAft>
              <a:buClr>
                <a:srgbClr val="980000"/>
              </a:buClr>
              <a:buSzPts val="4800"/>
              <a:buChar char="•"/>
            </a:pPr>
            <a:r>
              <a:rPr lang="en-US" sz="4800" dirty="0" err="1">
                <a:solidFill>
                  <a:srgbClr val="980000"/>
                </a:solidFill>
              </a:rPr>
              <a:t>GramIt</a:t>
            </a:r>
            <a:endParaRPr sz="4800" dirty="0">
              <a:solidFill>
                <a:srgbClr val="980000"/>
              </a:solidFill>
            </a:endParaRPr>
          </a:p>
          <a:p>
            <a:pPr marL="457200" lvl="0" indent="0" algn="l" rtl="0">
              <a:lnSpc>
                <a:spcPct val="115000"/>
              </a:lnSpc>
              <a:spcBef>
                <a:spcPts val="1000"/>
              </a:spcBef>
              <a:spcAft>
                <a:spcPts val="1000"/>
              </a:spcAft>
              <a:buSzPts val="4100"/>
              <a:buNone/>
            </a:pPr>
            <a:endParaRPr sz="3600" dirty="0">
              <a:solidFill>
                <a:srgbClr val="980000"/>
              </a:solidFill>
            </a:endParaRPr>
          </a:p>
        </p:txBody>
      </p:sp>
      <p:pic>
        <p:nvPicPr>
          <p:cNvPr id="236" name="Google Shape;236;g6c106a1942_0_126" descr="A close up of a sign&#10;&#10;Description generated with high confidence">
            <a:hlinkClick r:id="rId3"/>
          </p:cNvPr>
          <p:cNvPicPr preferRelativeResize="0"/>
          <p:nvPr/>
        </p:nvPicPr>
        <p:blipFill rotWithShape="1">
          <a:blip r:embed="rId4">
            <a:alphaModFix/>
          </a:blip>
          <a:srcRect/>
          <a:stretch/>
        </p:blipFill>
        <p:spPr>
          <a:xfrm>
            <a:off x="6700392" y="2144614"/>
            <a:ext cx="5883495" cy="6046899"/>
          </a:xfrm>
          <a:prstGeom prst="rect">
            <a:avLst/>
          </a:prstGeom>
          <a:noFill/>
          <a:ln>
            <a:noFill/>
          </a:ln>
        </p:spPr>
      </p:pic>
      <p:pic>
        <p:nvPicPr>
          <p:cNvPr id="237" name="Google Shape;237;g6c106a1942_0_126" descr="A screenshot of a cell phone&#10;&#10;Description automatically generated"/>
          <p:cNvPicPr preferRelativeResize="0"/>
          <p:nvPr/>
        </p:nvPicPr>
        <p:blipFill rotWithShape="1">
          <a:blip r:embed="rId5">
            <a:alphaModFix/>
          </a:blip>
          <a:srcRect/>
          <a:stretch/>
        </p:blipFill>
        <p:spPr>
          <a:xfrm>
            <a:off x="420913" y="6713322"/>
            <a:ext cx="6516546" cy="325827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6bf5d682b0_0_0"/>
          <p:cNvSpPr txBox="1">
            <a:spLocks noGrp="1"/>
          </p:cNvSpPr>
          <p:nvPr>
            <p:ph type="title"/>
          </p:nvPr>
        </p:nvSpPr>
        <p:spPr>
          <a:xfrm>
            <a:off x="537140" y="563145"/>
            <a:ext cx="11704200" cy="1626000"/>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a:t>Exit Ticket</a:t>
            </a:r>
            <a:endParaRPr/>
          </a:p>
          <a:p>
            <a:pPr marL="0" lvl="0" indent="0" algn="l" rtl="0">
              <a:lnSpc>
                <a:spcPct val="100000"/>
              </a:lnSpc>
              <a:spcBef>
                <a:spcPts val="0"/>
              </a:spcBef>
              <a:spcAft>
                <a:spcPts val="0"/>
              </a:spcAft>
              <a:buSzPts val="5700"/>
              <a:buNone/>
            </a:pPr>
            <a:r>
              <a:rPr lang="en-US" sz="3000"/>
              <a:t>Choose ONE question and write a response. Consider the literacy approaches you currently use or will use.</a:t>
            </a:r>
            <a:endParaRPr sz="3000"/>
          </a:p>
        </p:txBody>
      </p:sp>
      <p:sp>
        <p:nvSpPr>
          <p:cNvPr id="243" name="Google Shape;243;g6bf5d682b0_0_0"/>
          <p:cNvSpPr txBox="1">
            <a:spLocks noGrp="1"/>
          </p:cNvSpPr>
          <p:nvPr>
            <p:ph type="body" idx="1"/>
          </p:nvPr>
        </p:nvSpPr>
        <p:spPr>
          <a:xfrm>
            <a:off x="650250" y="2752674"/>
            <a:ext cx="11704200" cy="6695700"/>
          </a:xfrm>
          <a:prstGeom prst="rect">
            <a:avLst/>
          </a:prstGeom>
          <a:noFill/>
          <a:ln>
            <a:noFill/>
          </a:ln>
        </p:spPr>
        <p:txBody>
          <a:bodyPr spcFirstLastPara="1" wrap="square" lIns="144475" tIns="72225" rIns="144475" bIns="72225" anchor="t" anchorCtr="0">
            <a:noAutofit/>
          </a:bodyPr>
          <a:lstStyle/>
          <a:p>
            <a:pPr marL="457200" lvl="0" indent="-457200" algn="l" rtl="0">
              <a:lnSpc>
                <a:spcPct val="150000"/>
              </a:lnSpc>
              <a:spcBef>
                <a:spcPts val="800"/>
              </a:spcBef>
              <a:spcAft>
                <a:spcPts val="0"/>
              </a:spcAft>
              <a:buSzPts val="3600"/>
              <a:buAutoNum type="arabicPeriod"/>
            </a:pPr>
            <a:r>
              <a:rPr lang="en-US" sz="3600">
                <a:solidFill>
                  <a:srgbClr val="000000"/>
                </a:solidFill>
              </a:rPr>
              <a:t>How will your students</a:t>
            </a:r>
            <a:r>
              <a:rPr lang="en-US" sz="3600">
                <a:solidFill>
                  <a:srgbClr val="980000"/>
                </a:solidFill>
              </a:rPr>
              <a:t> READ</a:t>
            </a:r>
            <a:r>
              <a:rPr lang="en-US" sz="3600"/>
              <a:t> and understand complex content-specific text?</a:t>
            </a:r>
            <a:endParaRPr sz="3600"/>
          </a:p>
          <a:p>
            <a:pPr marL="457200" lvl="0" indent="-457200" algn="l" rtl="0">
              <a:lnSpc>
                <a:spcPct val="150000"/>
              </a:lnSpc>
              <a:spcBef>
                <a:spcPts val="0"/>
              </a:spcBef>
              <a:spcAft>
                <a:spcPts val="0"/>
              </a:spcAft>
              <a:buSzPts val="3600"/>
              <a:buAutoNum type="arabicPeriod"/>
            </a:pPr>
            <a:r>
              <a:rPr lang="en-US" sz="3600">
                <a:solidFill>
                  <a:srgbClr val="000000"/>
                </a:solidFill>
              </a:rPr>
              <a:t>How will your students </a:t>
            </a:r>
            <a:r>
              <a:rPr lang="en-US" sz="3600">
                <a:solidFill>
                  <a:srgbClr val="980000"/>
                </a:solidFill>
              </a:rPr>
              <a:t>LISTEN </a:t>
            </a:r>
            <a:r>
              <a:rPr lang="en-US" sz="3600"/>
              <a:t>and learn from others?</a:t>
            </a:r>
            <a:endParaRPr sz="3600"/>
          </a:p>
          <a:p>
            <a:pPr marL="457200" lvl="0" indent="-457200" algn="l" rtl="0">
              <a:lnSpc>
                <a:spcPct val="150000"/>
              </a:lnSpc>
              <a:spcBef>
                <a:spcPts val="0"/>
              </a:spcBef>
              <a:spcAft>
                <a:spcPts val="0"/>
              </a:spcAft>
              <a:buSzPts val="3600"/>
              <a:buAutoNum type="arabicPeriod"/>
            </a:pPr>
            <a:r>
              <a:rPr lang="en-US" sz="3600">
                <a:solidFill>
                  <a:srgbClr val="000000"/>
                </a:solidFill>
              </a:rPr>
              <a:t>How will your students</a:t>
            </a:r>
            <a:r>
              <a:rPr lang="en-US" sz="3600">
                <a:solidFill>
                  <a:srgbClr val="980000"/>
                </a:solidFill>
              </a:rPr>
              <a:t> SPEAK and ELABORATE</a:t>
            </a:r>
            <a:r>
              <a:rPr lang="en-US" sz="3600"/>
              <a:t> about content topics or ideas?</a:t>
            </a:r>
            <a:endParaRPr sz="3600"/>
          </a:p>
          <a:p>
            <a:pPr marL="457200" lvl="0" indent="-457200" algn="l" rtl="0">
              <a:lnSpc>
                <a:spcPct val="150000"/>
              </a:lnSpc>
              <a:spcBef>
                <a:spcPts val="0"/>
              </a:spcBef>
              <a:spcAft>
                <a:spcPts val="0"/>
              </a:spcAft>
              <a:buSzPts val="3600"/>
              <a:buAutoNum type="arabicPeriod"/>
            </a:pPr>
            <a:r>
              <a:rPr lang="en-US" sz="3600">
                <a:solidFill>
                  <a:srgbClr val="000000"/>
                </a:solidFill>
              </a:rPr>
              <a:t>How will your students </a:t>
            </a:r>
            <a:r>
              <a:rPr lang="en-US" sz="3600">
                <a:solidFill>
                  <a:srgbClr val="980000"/>
                </a:solidFill>
              </a:rPr>
              <a:t>WRITE CRITICALLY</a:t>
            </a:r>
            <a:r>
              <a:rPr lang="en-US" sz="3600"/>
              <a:t> about </a:t>
            </a:r>
            <a:br>
              <a:rPr lang="en-US" sz="3600"/>
            </a:br>
            <a:r>
              <a:rPr lang="en-US" sz="3600"/>
              <a:t>content-related topics?</a:t>
            </a:r>
            <a:endParaRPr sz="3600"/>
          </a:p>
          <a:p>
            <a:pPr marL="914400" lvl="0" indent="0" algn="r" rtl="0">
              <a:lnSpc>
                <a:spcPct val="150000"/>
              </a:lnSpc>
              <a:spcBef>
                <a:spcPts val="1000"/>
              </a:spcBef>
              <a:spcAft>
                <a:spcPts val="0"/>
              </a:spcAft>
              <a:buSzPts val="4100"/>
              <a:buNone/>
            </a:pPr>
            <a:r>
              <a:rPr lang="en-US" sz="1800"/>
              <a:t>Adapted from: Chavin R., Theodore, K.(2015). Teaching content-area literacy and disciplinary literacy.  SEDL insights. American institutes for research. </a:t>
            </a:r>
            <a:endParaRPr sz="1800"/>
          </a:p>
          <a:p>
            <a:pPr marL="914400" lvl="0" indent="0" algn="r" rtl="0">
              <a:lnSpc>
                <a:spcPct val="150000"/>
              </a:lnSpc>
              <a:spcBef>
                <a:spcPts val="1000"/>
              </a:spcBef>
              <a:spcAft>
                <a:spcPts val="0"/>
              </a:spcAft>
              <a:buSzPts val="4100"/>
              <a:buNone/>
            </a:pPr>
            <a:endParaRPr sz="1800"/>
          </a:p>
          <a:p>
            <a:pPr marL="0" lvl="0" indent="0" algn="l" rtl="0">
              <a:lnSpc>
                <a:spcPct val="100000"/>
              </a:lnSpc>
              <a:spcBef>
                <a:spcPts val="1000"/>
              </a:spcBef>
              <a:spcAft>
                <a:spcPts val="0"/>
              </a:spcAft>
              <a:buSzPts val="4100"/>
              <a:buNone/>
            </a:pPr>
            <a:r>
              <a:rPr lang="en-US" sz="1800"/>
              <a:t> </a:t>
            </a:r>
            <a:endParaRPr sz="1800"/>
          </a:p>
          <a:p>
            <a:pPr marL="0" lvl="0" indent="0" algn="l" rtl="0">
              <a:lnSpc>
                <a:spcPct val="100000"/>
              </a:lnSpc>
              <a:spcBef>
                <a:spcPts val="800"/>
              </a:spcBef>
              <a:spcAft>
                <a:spcPts val="0"/>
              </a:spcAft>
              <a:buSzPts val="4100"/>
              <a:buNone/>
            </a:pPr>
            <a:endParaRPr sz="1800"/>
          </a:p>
          <a:p>
            <a:pPr marL="0" lvl="0" indent="0" algn="l" rtl="0">
              <a:lnSpc>
                <a:spcPct val="100000"/>
              </a:lnSpc>
              <a:spcBef>
                <a:spcPts val="800"/>
              </a:spcBef>
              <a:spcAft>
                <a:spcPts val="0"/>
              </a:spcAft>
              <a:buSzPts val="4100"/>
              <a:buNone/>
            </a:pPr>
            <a:endParaRPr/>
          </a:p>
          <a:p>
            <a:pPr marL="0" lvl="0" indent="0" algn="l" rtl="0">
              <a:lnSpc>
                <a:spcPct val="100000"/>
              </a:lnSpc>
              <a:spcBef>
                <a:spcPts val="800"/>
              </a:spcBef>
              <a:spcAft>
                <a:spcPts val="0"/>
              </a:spcAft>
              <a:buSzPts val="41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g6c705f674b_1_0" descr="A screenshot of a cell phone&#10;&#10;Description generated with very high confidence"/>
          <p:cNvPicPr preferRelativeResize="0"/>
          <p:nvPr/>
        </p:nvPicPr>
        <p:blipFill rotWithShape="1">
          <a:blip r:embed="rId3">
            <a:alphaModFix/>
          </a:blip>
          <a:srcRect/>
          <a:stretch/>
        </p:blipFill>
        <p:spPr>
          <a:xfrm>
            <a:off x="-36" y="649363"/>
            <a:ext cx="13004763" cy="8454874"/>
          </a:xfrm>
          <a:prstGeom prst="rect">
            <a:avLst/>
          </a:prstGeom>
          <a:noFill/>
          <a:ln>
            <a:noFill/>
          </a:ln>
        </p:spPr>
      </p:pic>
      <p:sp>
        <p:nvSpPr>
          <p:cNvPr id="250" name="Google Shape;250;g6c705f674b_1_0"/>
          <p:cNvSpPr/>
          <p:nvPr/>
        </p:nvSpPr>
        <p:spPr>
          <a:xfrm>
            <a:off x="-50" y="2780700"/>
            <a:ext cx="6578700" cy="963600"/>
          </a:xfrm>
          <a:prstGeom prst="rect">
            <a:avLst/>
          </a:prstGeom>
          <a:noFill/>
          <a:ln>
            <a:noFill/>
          </a:ln>
        </p:spPr>
        <p:txBody>
          <a:bodyPr spcFirstLastPara="1" wrap="square" lIns="108350" tIns="54175" rIns="108350" bIns="5417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trek.k20center.ou.edu/oe/19644</a:t>
            </a:r>
            <a:endParaRPr sz="3600" b="0" i="0" u="none" strike="noStrike" cap="none">
              <a:solidFill>
                <a:srgbClr val="000000"/>
              </a:solidFill>
              <a:latin typeface="Arial"/>
              <a:ea typeface="Arial"/>
              <a:cs typeface="Arial"/>
              <a:sym typeface="Arial"/>
            </a:endParaRPr>
          </a:p>
        </p:txBody>
      </p:sp>
      <p:sp>
        <p:nvSpPr>
          <p:cNvPr id="251" name="Google Shape;251;g6c705f674b_1_0"/>
          <p:cNvSpPr txBox="1"/>
          <p:nvPr/>
        </p:nvSpPr>
        <p:spPr>
          <a:xfrm>
            <a:off x="6578541" y="2573503"/>
            <a:ext cx="6502500" cy="1977900"/>
          </a:xfrm>
          <a:prstGeom prst="rect">
            <a:avLst/>
          </a:prstGeom>
          <a:noFill/>
          <a:ln>
            <a:noFill/>
          </a:ln>
        </p:spPr>
        <p:txBody>
          <a:bodyPr spcFirstLastPara="1" wrap="square" lIns="108350" tIns="54175" rIns="108350" bIns="5417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637D9C"/>
                </a:solidFill>
                <a:latin typeface="Calibri"/>
                <a:ea typeface="Calibri"/>
                <a:cs typeface="Calibri"/>
                <a:sym typeface="Calibri"/>
              </a:rPr>
              <a:t>               School email</a:t>
            </a:r>
            <a:endParaRPr sz="3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FBE4D4"/>
                </a:solidFill>
                <a:latin typeface="Calibri"/>
                <a:ea typeface="Calibri"/>
                <a:cs typeface="Calibri"/>
                <a:sym typeface="Calibri"/>
              </a:rPr>
              <a:t>   </a:t>
            </a:r>
            <a:br>
              <a:rPr lang="en-US" sz="3000" b="0" i="0" u="none" strike="noStrike" cap="none">
                <a:solidFill>
                  <a:srgbClr val="FBE4D4"/>
                </a:solidFill>
                <a:latin typeface="Calibri"/>
                <a:ea typeface="Calibri"/>
                <a:cs typeface="Calibri"/>
                <a:sym typeface="Calibri"/>
              </a:rPr>
            </a:br>
            <a:r>
              <a:rPr lang="en-US" sz="3000" b="0" i="0" u="none" strike="noStrike" cap="none">
                <a:solidFill>
                  <a:srgbClr val="FBE4D4"/>
                </a:solidFill>
                <a:latin typeface="Calibri"/>
                <a:ea typeface="Calibri"/>
                <a:cs typeface="Calibri"/>
                <a:sym typeface="Calibri"/>
              </a:rPr>
              <a:t> </a:t>
            </a:r>
            <a:r>
              <a:rPr lang="en-US" sz="3000" b="0" i="0" u="none" strike="noStrike" cap="none">
                <a:solidFill>
                  <a:schemeClr val="lt1"/>
                </a:solidFill>
                <a:latin typeface="Calibri"/>
                <a:ea typeface="Calibri"/>
                <a:cs typeface="Calibri"/>
                <a:sym typeface="Calibri"/>
              </a:rPr>
              <a:t>(No Participant ID is required.)</a:t>
            </a:r>
            <a:endParaRPr sz="30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55"/>
        <p:cNvGrpSpPr/>
        <p:nvPr/>
      </p:nvGrpSpPr>
      <p:grpSpPr>
        <a:xfrm>
          <a:off x="0" y="0"/>
          <a:ext cx="0" cy="0"/>
          <a:chOff x="0" y="0"/>
          <a:chExt cx="0" cy="0"/>
        </a:xfrm>
      </p:grpSpPr>
      <p:sp>
        <p:nvSpPr>
          <p:cNvPr id="256" name="Google Shape;256;g6c106a1942_0_1"/>
          <p:cNvSpPr txBox="1">
            <a:spLocks noGrp="1"/>
          </p:cNvSpPr>
          <p:nvPr>
            <p:ph type="title"/>
          </p:nvPr>
        </p:nvSpPr>
        <p:spPr>
          <a:xfrm>
            <a:off x="754278" y="572211"/>
            <a:ext cx="11054100" cy="19377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7900"/>
              <a:buNone/>
            </a:pPr>
            <a:r>
              <a:rPr lang="en-US"/>
              <a:t>TREK Rapid Feedback</a:t>
            </a:r>
            <a:endParaRPr/>
          </a:p>
        </p:txBody>
      </p:sp>
      <p:sp>
        <p:nvSpPr>
          <p:cNvPr id="257" name="Google Shape;257;g6c106a1942_0_1"/>
          <p:cNvSpPr txBox="1">
            <a:spLocks noGrp="1"/>
          </p:cNvSpPr>
          <p:nvPr>
            <p:ph type="body" idx="1"/>
          </p:nvPr>
        </p:nvSpPr>
        <p:spPr>
          <a:xfrm>
            <a:off x="754278" y="2427872"/>
            <a:ext cx="11054100" cy="2147100"/>
          </a:xfrm>
          <a:prstGeom prst="rect">
            <a:avLst/>
          </a:prstGeom>
          <a:noFill/>
          <a:ln>
            <a:noFill/>
          </a:ln>
        </p:spPr>
        <p:txBody>
          <a:bodyPr spcFirstLastPara="1" wrap="square" lIns="72225" tIns="72225" rIns="72225" bIns="72225" anchor="t" anchorCtr="0">
            <a:noAutofit/>
          </a:bodyPr>
          <a:lstStyle/>
          <a:p>
            <a:pPr marL="0" lvl="0" indent="0" algn="l" rtl="0">
              <a:lnSpc>
                <a:spcPct val="100000"/>
              </a:lnSpc>
              <a:spcBef>
                <a:spcPts val="800"/>
              </a:spcBef>
              <a:spcAft>
                <a:spcPts val="0"/>
              </a:spcAft>
              <a:buSzPts val="4100"/>
              <a:buNone/>
            </a:pPr>
            <a:r>
              <a:rPr lang="en-US"/>
              <a:t>Go to: trek.k20center.ou.edu/today</a:t>
            </a:r>
            <a:endParaRPr/>
          </a:p>
          <a:p>
            <a:pPr marL="0" lvl="0" indent="0" algn="l" rtl="0">
              <a:lnSpc>
                <a:spcPct val="100000"/>
              </a:lnSpc>
              <a:spcBef>
                <a:spcPts val="800"/>
              </a:spcBef>
              <a:spcAft>
                <a:spcPts val="0"/>
              </a:spcAft>
              <a:buSzPts val="4100"/>
              <a:buNone/>
            </a:pPr>
            <a:r>
              <a:rPr lang="en-US"/>
              <a:t>Sign in. (No participant ID required)</a:t>
            </a:r>
            <a:endParaRPr/>
          </a:p>
          <a:p>
            <a:pPr marL="0" lvl="0" indent="0" algn="l" rtl="0">
              <a:lnSpc>
                <a:spcPct val="100000"/>
              </a:lnSpc>
              <a:spcBef>
                <a:spcPts val="800"/>
              </a:spcBef>
              <a:spcAft>
                <a:spcPts val="0"/>
              </a:spcAft>
              <a:buSzPts val="4100"/>
              <a:buNone/>
            </a:pPr>
            <a:r>
              <a:rPr lang="en-US"/>
              <a:t>Tell us how we did!  </a:t>
            </a:r>
            <a:endParaRPr/>
          </a:p>
          <a:p>
            <a:pPr marL="0" lvl="0" indent="0" algn="l" rtl="0">
              <a:lnSpc>
                <a:spcPct val="100000"/>
              </a:lnSpc>
              <a:spcBef>
                <a:spcPts val="800"/>
              </a:spcBef>
              <a:spcAft>
                <a:spcPts val="0"/>
              </a:spcAft>
              <a:buSzPts val="4100"/>
              <a:buNone/>
            </a:pPr>
            <a:endParaRPr/>
          </a:p>
        </p:txBody>
      </p:sp>
      <p:sp>
        <p:nvSpPr>
          <p:cNvPr id="258" name="Google Shape;258;g6c106a1942_0_1"/>
          <p:cNvSpPr/>
          <p:nvPr/>
        </p:nvSpPr>
        <p:spPr>
          <a:xfrm>
            <a:off x="1385375" y="5415550"/>
            <a:ext cx="3246600" cy="33024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Insert QR Code Here</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2"/>
          <p:cNvSpPr txBox="1">
            <a:spLocks noGrp="1"/>
          </p:cNvSpPr>
          <p:nvPr>
            <p:ph type="title"/>
          </p:nvPr>
        </p:nvSpPr>
        <p:spPr>
          <a:xfrm>
            <a:off x="650250" y="218675"/>
            <a:ext cx="11704200" cy="9519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SzPts val="5700"/>
              <a:buNone/>
            </a:pPr>
            <a:r>
              <a:rPr lang="en-US" b="1"/>
              <a:t>K20 LEARN</a:t>
            </a:r>
            <a:endParaRPr b="1"/>
          </a:p>
        </p:txBody>
      </p:sp>
      <p:sp>
        <p:nvSpPr>
          <p:cNvPr id="264" name="Google Shape;264;p12"/>
          <p:cNvSpPr txBox="1">
            <a:spLocks noGrp="1"/>
          </p:cNvSpPr>
          <p:nvPr>
            <p:ph type="body" idx="1"/>
          </p:nvPr>
        </p:nvSpPr>
        <p:spPr>
          <a:xfrm>
            <a:off x="650250" y="9132950"/>
            <a:ext cx="12354600" cy="591900"/>
          </a:xfrm>
          <a:prstGeom prst="rect">
            <a:avLst/>
          </a:prstGeom>
          <a:noFill/>
          <a:ln>
            <a:noFill/>
          </a:ln>
        </p:spPr>
        <p:txBody>
          <a:bodyPr spcFirstLastPara="1" wrap="square" lIns="0" tIns="0" rIns="0" bIns="0" anchor="t" anchorCtr="0">
            <a:normAutofit lnSpcReduction="10000"/>
          </a:bodyPr>
          <a:lstStyle/>
          <a:p>
            <a:pPr marL="0" lvl="0" indent="0" algn="r" rtl="0">
              <a:lnSpc>
                <a:spcPct val="100000"/>
              </a:lnSpc>
              <a:spcBef>
                <a:spcPts val="0"/>
              </a:spcBef>
              <a:spcAft>
                <a:spcPts val="0"/>
              </a:spcAft>
              <a:buSzPts val="3800"/>
              <a:buFont typeface="Gill Sans"/>
              <a:buNone/>
            </a:pPr>
            <a:r>
              <a:rPr lang="en-US"/>
              <a:t>learn.k20center.ou.edu</a:t>
            </a:r>
            <a:endParaRPr/>
          </a:p>
        </p:txBody>
      </p:sp>
      <p:pic>
        <p:nvPicPr>
          <p:cNvPr id="265" name="Google Shape;265;p12"/>
          <p:cNvPicPr preferRelativeResize="0"/>
          <p:nvPr/>
        </p:nvPicPr>
        <p:blipFill rotWithShape="1">
          <a:blip r:embed="rId3">
            <a:alphaModFix/>
          </a:blip>
          <a:srcRect/>
          <a:stretch/>
        </p:blipFill>
        <p:spPr>
          <a:xfrm>
            <a:off x="1890881" y="1776501"/>
            <a:ext cx="8214770" cy="7072712"/>
          </a:xfrm>
          <a:prstGeom prst="rect">
            <a:avLst/>
          </a:prstGeom>
          <a:noFill/>
          <a:ln>
            <a:noFill/>
          </a:ln>
        </p:spPr>
      </p:pic>
      <p:sp>
        <p:nvSpPr>
          <p:cNvPr id="266" name="Google Shape;266;p12"/>
          <p:cNvSpPr/>
          <p:nvPr/>
        </p:nvSpPr>
        <p:spPr>
          <a:xfrm rot="-2232355">
            <a:off x="4566308" y="743164"/>
            <a:ext cx="2537204" cy="490089"/>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78fc6b6ab2_0_0"/>
          <p:cNvSpPr txBox="1">
            <a:spLocks noGrp="1"/>
          </p:cNvSpPr>
          <p:nvPr>
            <p:ph type="title"/>
          </p:nvPr>
        </p:nvSpPr>
        <p:spPr>
          <a:xfrm>
            <a:off x="650290" y="619170"/>
            <a:ext cx="11704200" cy="1626000"/>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sz="4800">
                <a:solidFill>
                  <a:srgbClr val="000000"/>
                </a:solidFill>
              </a:rPr>
              <a:t>Content-specific literacy </a:t>
            </a:r>
            <a:r>
              <a:rPr lang="en-US" sz="4800"/>
              <a:t>is the ability for students to…</a:t>
            </a:r>
            <a:endParaRPr sz="4800"/>
          </a:p>
        </p:txBody>
      </p:sp>
      <p:sp>
        <p:nvSpPr>
          <p:cNvPr id="107" name="Google Shape;107;g78fc6b6ab2_0_0"/>
          <p:cNvSpPr txBox="1">
            <a:spLocks noGrp="1"/>
          </p:cNvSpPr>
          <p:nvPr>
            <p:ph type="body" idx="1"/>
          </p:nvPr>
        </p:nvSpPr>
        <p:spPr>
          <a:xfrm>
            <a:off x="650290" y="1755600"/>
            <a:ext cx="11704200" cy="6242400"/>
          </a:xfrm>
          <a:prstGeom prst="rect">
            <a:avLst/>
          </a:prstGeom>
          <a:noFill/>
          <a:ln>
            <a:noFill/>
          </a:ln>
        </p:spPr>
        <p:txBody>
          <a:bodyPr spcFirstLastPara="1" wrap="square" lIns="144475" tIns="72225" rIns="144475" bIns="72225" anchor="t" anchorCtr="0">
            <a:noAutofit/>
          </a:bodyPr>
          <a:lstStyle/>
          <a:p>
            <a:pPr marL="0" lvl="0" indent="0" algn="l" rtl="0">
              <a:lnSpc>
                <a:spcPct val="150000"/>
              </a:lnSpc>
              <a:spcBef>
                <a:spcPts val="800"/>
              </a:spcBef>
              <a:spcAft>
                <a:spcPts val="0"/>
              </a:spcAft>
              <a:buSzPts val="4100"/>
              <a:buNone/>
            </a:pPr>
            <a:endParaRPr sz="3600">
              <a:solidFill>
                <a:srgbClr val="980000"/>
              </a:solidFill>
            </a:endParaRPr>
          </a:p>
          <a:p>
            <a:pPr marL="457200" lvl="0" indent="-457200" algn="l" rtl="0">
              <a:lnSpc>
                <a:spcPct val="150000"/>
              </a:lnSpc>
              <a:spcBef>
                <a:spcPts val="1000"/>
              </a:spcBef>
              <a:spcAft>
                <a:spcPts val="0"/>
              </a:spcAft>
              <a:buSzPts val="3600"/>
              <a:buChar char="•"/>
            </a:pPr>
            <a:r>
              <a:rPr lang="en-US" sz="3600">
                <a:solidFill>
                  <a:srgbClr val="980000"/>
                </a:solidFill>
              </a:rPr>
              <a:t>READ</a:t>
            </a:r>
            <a:r>
              <a:rPr lang="en-US" sz="3600"/>
              <a:t> and understand complex content-specific text.</a:t>
            </a:r>
            <a:endParaRPr sz="3600"/>
          </a:p>
          <a:p>
            <a:pPr marL="457200" lvl="0" indent="-457200" algn="l" rtl="0">
              <a:lnSpc>
                <a:spcPct val="150000"/>
              </a:lnSpc>
              <a:spcBef>
                <a:spcPts val="1000"/>
              </a:spcBef>
              <a:spcAft>
                <a:spcPts val="0"/>
              </a:spcAft>
              <a:buSzPts val="3600"/>
              <a:buChar char="•"/>
            </a:pPr>
            <a:r>
              <a:rPr lang="en-US" sz="3600">
                <a:solidFill>
                  <a:srgbClr val="980000"/>
                </a:solidFill>
              </a:rPr>
              <a:t>LISTEN </a:t>
            </a:r>
            <a:r>
              <a:rPr lang="en-US" sz="3600"/>
              <a:t>and learn from others.</a:t>
            </a:r>
            <a:endParaRPr sz="3600"/>
          </a:p>
          <a:p>
            <a:pPr marL="457200" lvl="0" indent="-457200" algn="l" rtl="0">
              <a:lnSpc>
                <a:spcPct val="150000"/>
              </a:lnSpc>
              <a:spcBef>
                <a:spcPts val="1000"/>
              </a:spcBef>
              <a:spcAft>
                <a:spcPts val="0"/>
              </a:spcAft>
              <a:buSzPts val="3600"/>
              <a:buChar char="•"/>
            </a:pPr>
            <a:r>
              <a:rPr lang="en-US" sz="3600">
                <a:solidFill>
                  <a:srgbClr val="980000"/>
                </a:solidFill>
              </a:rPr>
              <a:t>SPEAK and ELABORATE</a:t>
            </a:r>
            <a:r>
              <a:rPr lang="en-US" sz="3600"/>
              <a:t> about content topics or ideas.</a:t>
            </a:r>
            <a:endParaRPr sz="3600"/>
          </a:p>
          <a:p>
            <a:pPr marL="457200" lvl="0" indent="-457200" algn="l" rtl="0">
              <a:lnSpc>
                <a:spcPct val="150000"/>
              </a:lnSpc>
              <a:spcBef>
                <a:spcPts val="1000"/>
              </a:spcBef>
              <a:spcAft>
                <a:spcPts val="0"/>
              </a:spcAft>
              <a:buSzPts val="3600"/>
              <a:buChar char="•"/>
            </a:pPr>
            <a:r>
              <a:rPr lang="en-US" sz="3600">
                <a:solidFill>
                  <a:srgbClr val="980000"/>
                </a:solidFill>
              </a:rPr>
              <a:t>WRITE CRITICALLY</a:t>
            </a:r>
            <a:r>
              <a:rPr lang="en-US" sz="3600"/>
              <a:t> about content-related topics.</a:t>
            </a:r>
            <a:endParaRPr sz="3600"/>
          </a:p>
          <a:p>
            <a:pPr marL="457200" lvl="0" indent="0" algn="r" rtl="0">
              <a:lnSpc>
                <a:spcPct val="150000"/>
              </a:lnSpc>
              <a:spcBef>
                <a:spcPts val="1000"/>
              </a:spcBef>
              <a:spcAft>
                <a:spcPts val="0"/>
              </a:spcAft>
              <a:buSzPts val="4100"/>
              <a:buNone/>
            </a:pPr>
            <a:r>
              <a:rPr lang="en-US" sz="3600"/>
              <a:t>(Chauvin &amp; Theodore, 2015)</a:t>
            </a:r>
            <a:endParaRPr sz="3600"/>
          </a:p>
          <a:p>
            <a:pPr marL="457200" lvl="0" indent="0" algn="l" rtl="0">
              <a:lnSpc>
                <a:spcPct val="150000"/>
              </a:lnSpc>
              <a:spcBef>
                <a:spcPts val="1000"/>
              </a:spcBef>
              <a:spcAft>
                <a:spcPts val="1000"/>
              </a:spcAft>
              <a:buSzPts val="41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70c3529567_1_0"/>
          <p:cNvSpPr txBox="1">
            <a:spLocks noGrp="1"/>
          </p:cNvSpPr>
          <p:nvPr>
            <p:ph type="title"/>
          </p:nvPr>
        </p:nvSpPr>
        <p:spPr>
          <a:xfrm>
            <a:off x="503675" y="334123"/>
            <a:ext cx="11704200" cy="1054800"/>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sz="5400"/>
              <a:t>Sticky Bars Strategy</a:t>
            </a:r>
            <a:endParaRPr sz="5400"/>
          </a:p>
        </p:txBody>
      </p:sp>
      <p:sp>
        <p:nvSpPr>
          <p:cNvPr id="113" name="Google Shape;113;g70c3529567_1_0"/>
          <p:cNvSpPr txBox="1">
            <a:spLocks noGrp="1"/>
          </p:cNvSpPr>
          <p:nvPr>
            <p:ph type="body" idx="1"/>
          </p:nvPr>
        </p:nvSpPr>
        <p:spPr>
          <a:xfrm>
            <a:off x="405100" y="1799000"/>
            <a:ext cx="5651400" cy="4873500"/>
          </a:xfrm>
          <a:prstGeom prst="rect">
            <a:avLst/>
          </a:prstGeom>
          <a:noFill/>
          <a:ln>
            <a:noFill/>
          </a:ln>
        </p:spPr>
        <p:txBody>
          <a:bodyPr spcFirstLastPara="1" wrap="square" lIns="144475" tIns="72225" rIns="144475" bIns="72225" anchor="t" anchorCtr="0">
            <a:noAutofit/>
          </a:bodyPr>
          <a:lstStyle/>
          <a:p>
            <a:pPr marL="0" lvl="0" indent="0" algn="l" rtl="0">
              <a:lnSpc>
                <a:spcPct val="100000"/>
              </a:lnSpc>
              <a:spcBef>
                <a:spcPts val="800"/>
              </a:spcBef>
              <a:spcAft>
                <a:spcPts val="0"/>
              </a:spcAft>
              <a:buClr>
                <a:schemeClr val="dk1"/>
              </a:buClr>
              <a:buSzPts val="1100"/>
              <a:buFont typeface="Arial"/>
              <a:buNone/>
            </a:pPr>
            <a:r>
              <a:rPr lang="en-US" sz="3000"/>
              <a:t>Think of a student activity that is  important to your content and  relates to one of these literacy components.</a:t>
            </a:r>
            <a:endParaRPr sz="3000"/>
          </a:p>
          <a:p>
            <a:pPr marL="0" lvl="0" indent="0" algn="l" rtl="0">
              <a:lnSpc>
                <a:spcPct val="100000"/>
              </a:lnSpc>
              <a:spcBef>
                <a:spcPts val="800"/>
              </a:spcBef>
              <a:spcAft>
                <a:spcPts val="0"/>
              </a:spcAft>
              <a:buSzPts val="4100"/>
              <a:buNone/>
            </a:pPr>
            <a:endParaRPr sz="3000"/>
          </a:p>
          <a:p>
            <a:pPr marL="0" lvl="0" indent="0" algn="l" rtl="0">
              <a:lnSpc>
                <a:spcPct val="100000"/>
              </a:lnSpc>
              <a:spcBef>
                <a:spcPts val="800"/>
              </a:spcBef>
              <a:spcAft>
                <a:spcPts val="0"/>
              </a:spcAft>
              <a:buSzPts val="4100"/>
              <a:buNone/>
            </a:pPr>
            <a:r>
              <a:rPr lang="en-US" sz="3000"/>
              <a:t>Write your name, what you teach, and that activity on a sticky note and place in the appropriate column.</a:t>
            </a:r>
            <a:endParaRPr sz="3000"/>
          </a:p>
          <a:p>
            <a:pPr marL="0" lvl="0" indent="0" algn="l" rtl="0">
              <a:lnSpc>
                <a:spcPct val="100000"/>
              </a:lnSpc>
              <a:spcBef>
                <a:spcPts val="800"/>
              </a:spcBef>
              <a:spcAft>
                <a:spcPts val="0"/>
              </a:spcAft>
              <a:buSzPts val="4100"/>
              <a:buNone/>
            </a:pPr>
            <a:endParaRPr/>
          </a:p>
        </p:txBody>
      </p:sp>
      <p:sp>
        <p:nvSpPr>
          <p:cNvPr id="114" name="Google Shape;114;g70c3529567_1_0"/>
          <p:cNvSpPr txBox="1"/>
          <p:nvPr/>
        </p:nvSpPr>
        <p:spPr>
          <a:xfrm>
            <a:off x="871050" y="7770975"/>
            <a:ext cx="10517400" cy="9111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Calibri"/>
                <a:ea typeface="Calibri"/>
                <a:cs typeface="Calibri"/>
                <a:sym typeface="Calibri"/>
              </a:rPr>
              <a:t>Reading     Listening     Speaking      Writing </a:t>
            </a:r>
            <a:endParaRPr sz="3600" b="0" i="0" u="none" strike="noStrike" cap="none">
              <a:solidFill>
                <a:srgbClr val="000000"/>
              </a:solidFill>
              <a:latin typeface="Calibri"/>
              <a:ea typeface="Calibri"/>
              <a:cs typeface="Calibri"/>
              <a:sym typeface="Calibri"/>
            </a:endParaRPr>
          </a:p>
        </p:txBody>
      </p:sp>
      <p:pic>
        <p:nvPicPr>
          <p:cNvPr id="115" name="Google Shape;115;g70c3529567_1_0"/>
          <p:cNvPicPr preferRelativeResize="0"/>
          <p:nvPr/>
        </p:nvPicPr>
        <p:blipFill rotWithShape="1">
          <a:blip r:embed="rId3">
            <a:alphaModFix/>
          </a:blip>
          <a:srcRect/>
          <a:stretch/>
        </p:blipFill>
        <p:spPr>
          <a:xfrm>
            <a:off x="6502400" y="1649520"/>
            <a:ext cx="5705475" cy="4276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p:nvPr>
        </p:nvSpPr>
        <p:spPr>
          <a:xfrm>
            <a:off x="650240" y="1001370"/>
            <a:ext cx="11704200" cy="1626000"/>
          </a:xfrm>
          <a:prstGeom prst="rect">
            <a:avLst/>
          </a:prstGeom>
          <a:noFill/>
          <a:ln>
            <a:noFill/>
          </a:ln>
        </p:spPr>
        <p:txBody>
          <a:bodyPr spcFirstLastPara="1" wrap="square" lIns="0" tIns="0" rIns="0" bIns="0" anchor="ctr" anchorCtr="0">
            <a:normAutofit/>
          </a:bodyPr>
          <a:lstStyle/>
          <a:p>
            <a:pPr marL="0" marR="0" lvl="0" indent="0" algn="l" rtl="0">
              <a:lnSpc>
                <a:spcPct val="100000"/>
              </a:lnSpc>
              <a:spcBef>
                <a:spcPts val="0"/>
              </a:spcBef>
              <a:spcAft>
                <a:spcPts val="0"/>
              </a:spcAft>
              <a:buSzPts val="5700"/>
              <a:buNone/>
            </a:pPr>
            <a:r>
              <a:rPr lang="en-US" sz="5400">
                <a:solidFill>
                  <a:srgbClr val="980000"/>
                </a:solidFill>
              </a:rPr>
              <a:t>3-2-1 Strategy Handout</a:t>
            </a:r>
            <a:endParaRPr sz="5400">
              <a:solidFill>
                <a:srgbClr val="980000"/>
              </a:solidFill>
            </a:endParaRPr>
          </a:p>
        </p:txBody>
      </p:sp>
      <p:sp>
        <p:nvSpPr>
          <p:cNvPr id="121" name="Google Shape;121;p5"/>
          <p:cNvSpPr txBox="1">
            <a:spLocks noGrp="1"/>
          </p:cNvSpPr>
          <p:nvPr>
            <p:ph type="body" idx="1"/>
          </p:nvPr>
        </p:nvSpPr>
        <p:spPr>
          <a:xfrm>
            <a:off x="650250" y="2709900"/>
            <a:ext cx="9113100" cy="39084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SzPts val="4100"/>
              <a:buNone/>
            </a:pPr>
            <a:r>
              <a:rPr lang="en-US" sz="3600">
                <a:solidFill>
                  <a:srgbClr val="980000"/>
                </a:solidFill>
              </a:rPr>
              <a:t>3</a:t>
            </a:r>
            <a:r>
              <a:rPr lang="en-US" sz="3600">
                <a:solidFill>
                  <a:srgbClr val="535353"/>
                </a:solidFill>
              </a:rPr>
              <a:t> literacy approaches the teacher used</a:t>
            </a:r>
            <a:endParaRPr sz="3600"/>
          </a:p>
          <a:p>
            <a:pPr marL="0" lvl="0" indent="0" algn="l" rtl="0">
              <a:lnSpc>
                <a:spcPct val="100000"/>
              </a:lnSpc>
              <a:spcBef>
                <a:spcPts val="3800"/>
              </a:spcBef>
              <a:spcAft>
                <a:spcPts val="0"/>
              </a:spcAft>
              <a:buSzPts val="4100"/>
              <a:buNone/>
            </a:pPr>
            <a:r>
              <a:rPr lang="en-US" sz="3600">
                <a:solidFill>
                  <a:srgbClr val="980000"/>
                </a:solidFill>
              </a:rPr>
              <a:t>2</a:t>
            </a:r>
            <a:r>
              <a:rPr lang="en-US" sz="3600">
                <a:solidFill>
                  <a:srgbClr val="535353"/>
                </a:solidFill>
              </a:rPr>
              <a:t> possible applications for your discipline</a:t>
            </a:r>
            <a:endParaRPr sz="3600"/>
          </a:p>
          <a:p>
            <a:pPr marL="0" lvl="0" indent="0" algn="l" rtl="0">
              <a:lnSpc>
                <a:spcPct val="100000"/>
              </a:lnSpc>
              <a:spcBef>
                <a:spcPts val="3800"/>
              </a:spcBef>
              <a:spcAft>
                <a:spcPts val="0"/>
              </a:spcAft>
              <a:buSzPts val="4100"/>
              <a:buNone/>
            </a:pPr>
            <a:r>
              <a:rPr lang="en-US" sz="3600">
                <a:solidFill>
                  <a:srgbClr val="980000"/>
                </a:solidFill>
              </a:rPr>
              <a:t>1</a:t>
            </a:r>
            <a:r>
              <a:rPr lang="en-US" sz="3600">
                <a:solidFill>
                  <a:srgbClr val="535353"/>
                </a:solidFill>
              </a:rPr>
              <a:t> obstacle to overcome</a:t>
            </a:r>
            <a:endParaRPr sz="3600"/>
          </a:p>
        </p:txBody>
      </p:sp>
      <p:pic>
        <p:nvPicPr>
          <p:cNvPr id="122" name="Google Shape;122;p5"/>
          <p:cNvPicPr preferRelativeResize="0"/>
          <p:nvPr/>
        </p:nvPicPr>
        <p:blipFill rotWithShape="1">
          <a:blip r:embed="rId3">
            <a:alphaModFix/>
          </a:blip>
          <a:srcRect/>
          <a:stretch/>
        </p:blipFill>
        <p:spPr>
          <a:xfrm>
            <a:off x="8042700" y="2484296"/>
            <a:ext cx="4134006" cy="41340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26"/>
        <p:cNvGrpSpPr/>
        <p:nvPr/>
      </p:nvGrpSpPr>
      <p:grpSpPr>
        <a:xfrm>
          <a:off x="0" y="0"/>
          <a:ext cx="0" cy="0"/>
          <a:chOff x="0" y="0"/>
          <a:chExt cx="0" cy="0"/>
        </a:xfrm>
      </p:grpSpPr>
      <p:sp>
        <p:nvSpPr>
          <p:cNvPr id="127" name="Google Shape;127;p6"/>
          <p:cNvSpPr/>
          <p:nvPr/>
        </p:nvSpPr>
        <p:spPr>
          <a:xfrm>
            <a:off x="1364525" y="1093038"/>
            <a:ext cx="8060736"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sng" strike="noStrike" cap="none">
                <a:solidFill>
                  <a:schemeClr val="hlink"/>
                </a:solidFill>
                <a:latin typeface="Calibri"/>
                <a:ea typeface="Calibri"/>
                <a:cs typeface="Calibri"/>
                <a:sym typeface="Calibri"/>
                <a:hlinkClick r:id="rId3"/>
              </a:rPr>
              <a:t>Literacy in High School Science</a:t>
            </a:r>
            <a:endParaRPr sz="4400" b="0" i="0" u="none" strike="noStrike" cap="none">
              <a:solidFill>
                <a:srgbClr val="3F3F3F"/>
              </a:solidFill>
              <a:latin typeface="Calibri"/>
              <a:ea typeface="Calibri"/>
              <a:cs typeface="Calibri"/>
              <a:sym typeface="Calibri"/>
            </a:endParaRPr>
          </a:p>
        </p:txBody>
      </p:sp>
      <p:pic>
        <p:nvPicPr>
          <p:cNvPr id="128" name="Google Shape;128;p6"/>
          <p:cNvPicPr preferRelativeResize="0"/>
          <p:nvPr/>
        </p:nvPicPr>
        <p:blipFill rotWithShape="1">
          <a:blip r:embed="rId4">
            <a:alphaModFix/>
          </a:blip>
          <a:srcRect/>
          <a:stretch/>
        </p:blipFill>
        <p:spPr>
          <a:xfrm>
            <a:off x="1364526" y="1943980"/>
            <a:ext cx="9628464" cy="55720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70c3529567_1_37"/>
          <p:cNvSpPr txBox="1">
            <a:spLocks noGrp="1"/>
          </p:cNvSpPr>
          <p:nvPr>
            <p:ph type="title"/>
          </p:nvPr>
        </p:nvSpPr>
        <p:spPr>
          <a:xfrm>
            <a:off x="1482479" y="589286"/>
            <a:ext cx="9033121" cy="877800"/>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sz="4400" u="sng">
                <a:solidFill>
                  <a:schemeClr val="hlink"/>
                </a:solidFill>
                <a:hlinkClick r:id="rId3"/>
              </a:rPr>
              <a:t>Literacy in Middle School Science</a:t>
            </a:r>
            <a:endParaRPr sz="4400"/>
          </a:p>
        </p:txBody>
      </p:sp>
      <p:pic>
        <p:nvPicPr>
          <p:cNvPr id="134" name="Google Shape;134;g70c3529567_1_37">
            <a:hlinkClick r:id="rId3"/>
          </p:cNvPr>
          <p:cNvPicPr preferRelativeResize="0"/>
          <p:nvPr/>
        </p:nvPicPr>
        <p:blipFill rotWithShape="1">
          <a:blip r:embed="rId4">
            <a:alphaModFix/>
          </a:blip>
          <a:srcRect/>
          <a:stretch/>
        </p:blipFill>
        <p:spPr>
          <a:xfrm>
            <a:off x="1482479" y="1667801"/>
            <a:ext cx="9033121" cy="67748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38"/>
        <p:cNvGrpSpPr/>
        <p:nvPr/>
      </p:nvGrpSpPr>
      <p:grpSpPr>
        <a:xfrm>
          <a:off x="0" y="0"/>
          <a:ext cx="0" cy="0"/>
          <a:chOff x="0" y="0"/>
          <a:chExt cx="0" cy="0"/>
        </a:xfrm>
      </p:grpSpPr>
      <p:sp>
        <p:nvSpPr>
          <p:cNvPr id="139" name="Google Shape;139;g70c3529567_1_28"/>
          <p:cNvSpPr txBox="1">
            <a:spLocks noGrp="1"/>
          </p:cNvSpPr>
          <p:nvPr>
            <p:ph type="title"/>
          </p:nvPr>
        </p:nvSpPr>
        <p:spPr>
          <a:xfrm>
            <a:off x="1358037" y="1001373"/>
            <a:ext cx="8664825" cy="1014000"/>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sz="4400" u="sng">
                <a:solidFill>
                  <a:schemeClr val="hlink"/>
                </a:solidFill>
                <a:hlinkClick r:id="rId3"/>
              </a:rPr>
              <a:t>Literacy Conver-stations in ELA</a:t>
            </a:r>
            <a:endParaRPr sz="4400">
              <a:solidFill>
                <a:srgbClr val="000000"/>
              </a:solidFill>
            </a:endParaRPr>
          </a:p>
        </p:txBody>
      </p:sp>
      <p:pic>
        <p:nvPicPr>
          <p:cNvPr id="140" name="Google Shape;140;g70c3529567_1_28">
            <a:hlinkClick r:id="rId3"/>
          </p:cNvPr>
          <p:cNvPicPr preferRelativeResize="0"/>
          <p:nvPr/>
        </p:nvPicPr>
        <p:blipFill rotWithShape="1">
          <a:blip r:embed="rId4">
            <a:alphaModFix/>
          </a:blip>
          <a:srcRect/>
          <a:stretch/>
        </p:blipFill>
        <p:spPr>
          <a:xfrm>
            <a:off x="1368787" y="2233497"/>
            <a:ext cx="8643324" cy="62424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70c3529567_1_44"/>
          <p:cNvSpPr txBox="1">
            <a:spLocks noGrp="1"/>
          </p:cNvSpPr>
          <p:nvPr>
            <p:ph type="title"/>
          </p:nvPr>
        </p:nvSpPr>
        <p:spPr>
          <a:xfrm>
            <a:off x="1253274" y="1300169"/>
            <a:ext cx="9715745" cy="795798"/>
          </a:xfrm>
          <a:prstGeom prst="rect">
            <a:avLst/>
          </a:prstGeom>
          <a:noFill/>
          <a:ln>
            <a:noFill/>
          </a:ln>
        </p:spPr>
        <p:txBody>
          <a:bodyPr spcFirstLastPara="1" wrap="square" lIns="0" tIns="72225" rIns="0" bIns="0" anchor="b" anchorCtr="0">
            <a:noAutofit/>
          </a:bodyPr>
          <a:lstStyle/>
          <a:p>
            <a:pPr marL="0" lvl="0" indent="0" algn="l" rtl="0">
              <a:lnSpc>
                <a:spcPct val="100000"/>
              </a:lnSpc>
              <a:spcBef>
                <a:spcPts val="0"/>
              </a:spcBef>
              <a:spcAft>
                <a:spcPts val="0"/>
              </a:spcAft>
              <a:buSzPts val="5700"/>
              <a:buNone/>
            </a:pPr>
            <a:r>
              <a:rPr lang="en-US" sz="4400" u="sng">
                <a:solidFill>
                  <a:schemeClr val="hlink"/>
                </a:solidFill>
                <a:hlinkClick r:id="rId3"/>
              </a:rPr>
              <a:t>Write About Math</a:t>
            </a:r>
            <a:endParaRPr sz="4400">
              <a:solidFill>
                <a:srgbClr val="000000"/>
              </a:solidFill>
            </a:endParaRPr>
          </a:p>
        </p:txBody>
      </p:sp>
      <p:pic>
        <p:nvPicPr>
          <p:cNvPr id="146" name="Google Shape;146;g70c3529567_1_44">
            <a:hlinkClick r:id="rId3"/>
          </p:cNvPr>
          <p:cNvPicPr preferRelativeResize="0"/>
          <p:nvPr/>
        </p:nvPicPr>
        <p:blipFill rotWithShape="1">
          <a:blip r:embed="rId4">
            <a:alphaModFix/>
          </a:blip>
          <a:srcRect/>
          <a:stretch/>
        </p:blipFill>
        <p:spPr>
          <a:xfrm>
            <a:off x="1253275" y="2356422"/>
            <a:ext cx="9715744" cy="5510086"/>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1732</Words>
  <Application>Microsoft Macintosh PowerPoint</Application>
  <PresentationFormat>Custom</PresentationFormat>
  <Paragraphs>156</Paragraphs>
  <Slides>25</Slides>
  <Notes>25</Notes>
  <HiddenSlides>6</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Calibri</vt:lpstr>
      <vt:lpstr>Lato</vt:lpstr>
      <vt:lpstr>Raleway</vt:lpstr>
      <vt:lpstr>Palatino</vt:lpstr>
      <vt:lpstr>Poppins</vt:lpstr>
      <vt:lpstr>Arial</vt:lpstr>
      <vt:lpstr>Constantia</vt:lpstr>
      <vt:lpstr>Gill Sans</vt:lpstr>
      <vt:lpstr>Avenir</vt:lpstr>
      <vt:lpstr>Georgia</vt:lpstr>
      <vt:lpstr>LEARN theme</vt:lpstr>
      <vt:lpstr>Embedded Literacy Across All Disciplines </vt:lpstr>
      <vt:lpstr>Outcomes</vt:lpstr>
      <vt:lpstr>Content-specific literacy is the ability for students to…</vt:lpstr>
      <vt:lpstr>Sticky Bars Strategy</vt:lpstr>
      <vt:lpstr>3-2-1 Strategy Handout</vt:lpstr>
      <vt:lpstr>PowerPoint Presentation</vt:lpstr>
      <vt:lpstr>Literacy in Middle School Science</vt:lpstr>
      <vt:lpstr>Literacy Conver-stations in ELA</vt:lpstr>
      <vt:lpstr>Write About Math</vt:lpstr>
      <vt:lpstr>Using Art as Literacy (Elementary)</vt:lpstr>
      <vt:lpstr>Structured Academic Conversations (SAC)</vt:lpstr>
      <vt:lpstr> Middle School Literacy Project</vt:lpstr>
      <vt:lpstr>3-2-1 Table Talk</vt:lpstr>
      <vt:lpstr> LEARN Strategy Reflection</vt:lpstr>
      <vt:lpstr>Jigsaw Reading Groups</vt:lpstr>
      <vt:lpstr>CUS and Discuss</vt:lpstr>
      <vt:lpstr>Why-lighting</vt:lpstr>
      <vt:lpstr>Window Notes Poster Fold your chart tablet into four quadrants.</vt:lpstr>
      <vt:lpstr>What is the impact of digital information on our world today?</vt:lpstr>
      <vt:lpstr>GramIt</vt:lpstr>
      <vt:lpstr>LEARN Strategy Reflection</vt:lpstr>
      <vt:lpstr>Exit Ticket Choose ONE question and write a response. Consider the literacy approaches you currently use or will use.</vt:lpstr>
      <vt:lpstr>PowerPoint Presentation</vt:lpstr>
      <vt:lpstr>TREK Rapid Feedback</vt:lpstr>
      <vt:lpstr>K20 LEARN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Schlasner, Jacqueline</dc:creator>
  <cp:lastModifiedBy>Cross, Keiana C.</cp:lastModifiedBy>
  <cp:revision>2</cp:revision>
  <dcterms:modified xsi:type="dcterms:W3CDTF">2025-07-23T15:07:50Z</dcterms:modified>
</cp:coreProperties>
</file>