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3"/>
  </p:notesMasterIdLst>
  <p:sldIdLst>
    <p:sldId id="257" r:id="rId3"/>
    <p:sldId id="281" r:id="rId4"/>
    <p:sldId id="277" r:id="rId5"/>
    <p:sldId id="260" r:id="rId6"/>
    <p:sldId id="282" r:id="rId7"/>
    <p:sldId id="283" r:id="rId8"/>
    <p:sldId id="287" r:id="rId9"/>
    <p:sldId id="284" r:id="rId10"/>
    <p:sldId id="285" r:id="rId11"/>
    <p:sldId id="286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Questions: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Where do you want to go (what’s your goal)?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Questions: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Who are your travel partners?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is each person’s role?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record keeper (note taker)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travel guide (someone to keep us on task)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guard (keeps an eye out for roadblocks)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is each person’s responsibility?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6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What do you need to reach your destination (goal)?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materials and supplies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financial resources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human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2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are the major milestones on your journey to success?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How long should it take to reach each milestone?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03866-8565-E609-F394-1288066D8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BA7C3-3C35-D974-F4BB-FC3C9700B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79A65-3978-BECD-2C4F-5D7103C96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How will you track progress?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reflection strategies will you use to determine if an adjustment to your plans is needed?</a:t>
            </a:r>
          </a:p>
        </p:txBody>
      </p:sp>
    </p:spTree>
    <p:extLst>
      <p:ext uri="{BB962C8B-B14F-4D97-AF65-F5344CB8AC3E}">
        <p14:creationId xmlns:p14="http://schemas.microsoft.com/office/powerpoint/2010/main" val="84778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What roadblocks do you anticipate?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How will you overcome them?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03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do want to happen when you reach your destination?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What are the outcomes you want to see as a result of your actions?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What impact will your actions have on your classroom or school?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do you want others to be able to do?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1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What does success look like?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How will you know when you are successful?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6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From Knowledge to Action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R="34287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US" dirty="0"/>
              <a:t>Turning Insights Into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B5C84-1054-B7A1-FF01-40F84DAE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8AB5-99D7-CFD2-7AC0-70CF65DA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Scrapbook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DC6414D-4691-6F53-517D-255E25FF00F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722044" cy="3262312"/>
          </a:xfrm>
        </p:spPr>
        <p:txBody>
          <a:bodyPr/>
          <a:lstStyle/>
          <a:p>
            <a:r>
              <a:rPr lang="en-US" altLang="en-US" dirty="0"/>
              <a:t>What does success look like?</a:t>
            </a:r>
          </a:p>
          <a:p>
            <a:r>
              <a:rPr lang="en-US" dirty="0"/>
              <a:t>How will you know when you are successful?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155;g2df006114d7_0_45">
            <a:extLst>
              <a:ext uri="{FF2B5EF4-FFF2-40B4-BE49-F238E27FC236}">
                <a16:creationId xmlns:a16="http://schemas.microsoft.com/office/drawing/2014/main" id="{4CC8E9D8-A40D-E9EC-E304-BEA33F931B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317" y="517257"/>
            <a:ext cx="2914500" cy="3042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86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0D0B-0A7D-0784-7011-2CCB454E6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8E45-07A0-3C2C-6208-4CA33841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Roadmap to Success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8DCBA76-CAF2-6C9C-A189-61AF053481A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804461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Take what you learned and turn it into a plan of action.</a:t>
            </a:r>
          </a:p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Choose 5 of the following 8 slides to complete.</a:t>
            </a:r>
          </a:p>
          <a:p>
            <a:pPr lvl="1"/>
            <a:r>
              <a:rPr lang="en-US" sz="2000" dirty="0"/>
              <a:t>Slide #3 is required, the others are optional.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000" dirty="0"/>
              <a:t>Replace the questions on each slide with the text and images to answer them.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000" dirty="0"/>
              <a:t>Delete the slides you don’t want and feel free to add your own.</a:t>
            </a:r>
          </a:p>
          <a:p>
            <a:endParaRPr lang="en-US" altLang="en-US" dirty="0"/>
          </a:p>
        </p:txBody>
      </p:sp>
      <p:pic>
        <p:nvPicPr>
          <p:cNvPr id="3" name="Google Shape;138;g2ddec416e44_0_14">
            <a:extLst>
              <a:ext uri="{FF2B5EF4-FFF2-40B4-BE49-F238E27FC236}">
                <a16:creationId xmlns:a16="http://schemas.microsoft.com/office/drawing/2014/main" id="{0AFC13AD-66E5-5F79-00EC-BDA32B4FC8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8127" y="1589699"/>
            <a:ext cx="2176159" cy="2327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10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5E180-76BE-676C-E03C-4C0775B52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ACBA-2404-2413-C4F0-B693D04D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Destination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9F89D66-B7D1-6D10-B9E3-9F0B026B96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Where do you want to go?</a:t>
            </a:r>
          </a:p>
          <a:p>
            <a:r>
              <a:rPr lang="en-US" altLang="en-US" dirty="0"/>
              <a:t>What’s your goal?</a:t>
            </a:r>
          </a:p>
        </p:txBody>
      </p:sp>
      <p:pic>
        <p:nvPicPr>
          <p:cNvPr id="3" name="Google Shape;152;g2e947c3f7de_0_89">
            <a:extLst>
              <a:ext uri="{FF2B5EF4-FFF2-40B4-BE49-F238E27FC236}">
                <a16:creationId xmlns:a16="http://schemas.microsoft.com/office/drawing/2014/main" id="{65B749C7-B834-6763-B9EA-B64B5CD0DD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257" y="-448638"/>
            <a:ext cx="4234214" cy="343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73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Partners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Who are your travel partners?</a:t>
            </a:r>
          </a:p>
          <a:p>
            <a:r>
              <a:rPr lang="en-US" dirty="0"/>
              <a:t>What is each person’s role?</a:t>
            </a:r>
          </a:p>
          <a:p>
            <a:pPr lvl="1"/>
            <a:r>
              <a:rPr lang="en-US" dirty="0"/>
              <a:t>record keeper (note taker)</a:t>
            </a:r>
          </a:p>
          <a:p>
            <a:pPr lvl="1"/>
            <a:r>
              <a:rPr lang="en-US" dirty="0"/>
              <a:t>travel guide (someone to keep us on task)</a:t>
            </a:r>
          </a:p>
          <a:p>
            <a:pPr lvl="1"/>
            <a:r>
              <a:rPr lang="en-US" dirty="0"/>
              <a:t>guard (keeps an eye out for roadblocks)</a:t>
            </a:r>
          </a:p>
          <a:p>
            <a:r>
              <a:rPr lang="en-US" dirty="0"/>
              <a:t>What is each person’s responsibility?</a:t>
            </a:r>
          </a:p>
          <a:p>
            <a:endParaRPr lang="en-US" altLang="en-US" dirty="0"/>
          </a:p>
        </p:txBody>
      </p:sp>
      <p:pic>
        <p:nvPicPr>
          <p:cNvPr id="3" name="Google Shape;112;g2df006114d7_0_39">
            <a:extLst>
              <a:ext uri="{FF2B5EF4-FFF2-40B4-BE49-F238E27FC236}">
                <a16:creationId xmlns:a16="http://schemas.microsoft.com/office/drawing/2014/main" id="{88517929-F5A2-FB03-9A71-924EE991FC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928" y="395030"/>
            <a:ext cx="2356685" cy="217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Packing List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do you need to reach your goal?</a:t>
            </a:r>
          </a:p>
          <a:p>
            <a:pPr lvl="1"/>
            <a:r>
              <a:rPr lang="en-US" dirty="0"/>
              <a:t>materials and supplies</a:t>
            </a:r>
          </a:p>
          <a:p>
            <a:pPr lvl="1"/>
            <a:r>
              <a:rPr lang="en-US" dirty="0"/>
              <a:t>financial resources</a:t>
            </a:r>
          </a:p>
          <a:p>
            <a:pPr lvl="1"/>
            <a:r>
              <a:rPr lang="en-US" dirty="0"/>
              <a:t>human resources</a:t>
            </a:r>
          </a:p>
          <a:p>
            <a:pPr marL="557784" lvl="1" indent="0">
              <a:buNone/>
            </a:pPr>
            <a:endParaRPr lang="en-US" altLang="en-US" dirty="0"/>
          </a:p>
        </p:txBody>
      </p:sp>
      <p:pic>
        <p:nvPicPr>
          <p:cNvPr id="3" name="Google Shape;119;g2ddec416e44_0_1">
            <a:extLst>
              <a:ext uri="{FF2B5EF4-FFF2-40B4-BE49-F238E27FC236}">
                <a16:creationId xmlns:a16="http://schemas.microsoft.com/office/drawing/2014/main" id="{9AE3CE79-8006-10FB-E7E2-CFB6BEDFF3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667" y="943349"/>
            <a:ext cx="1995395" cy="2371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Pitstops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951452" cy="3262312"/>
          </a:xfrm>
        </p:spPr>
        <p:txBody>
          <a:bodyPr/>
          <a:lstStyle/>
          <a:p>
            <a:r>
              <a:rPr lang="en-US" altLang="en-US" dirty="0"/>
              <a:t>What are the major milestones on your journey to success?</a:t>
            </a:r>
          </a:p>
          <a:p>
            <a:r>
              <a:rPr lang="en-US" dirty="0"/>
              <a:t>How long should it take to reach each milestone?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126;g2df006114d7_0_4">
            <a:extLst>
              <a:ext uri="{FF2B5EF4-FFF2-40B4-BE49-F238E27FC236}">
                <a16:creationId xmlns:a16="http://schemas.microsoft.com/office/drawing/2014/main" id="{ED855765-4B7E-BA72-BD90-E91336157E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747" y="1268413"/>
            <a:ext cx="2914499" cy="186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92F8A-05D3-2531-E978-1D059DCFB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6BF4-F78A-F6B7-3D7A-8372F343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Diary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A3911C0-AD8B-46F6-C4B1-0FB4343185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951452" cy="3262312"/>
          </a:xfrm>
        </p:spPr>
        <p:txBody>
          <a:bodyPr/>
          <a:lstStyle/>
          <a:p>
            <a:r>
              <a:rPr lang="en-US" altLang="en-US" dirty="0"/>
              <a:t>How will you track progress?</a:t>
            </a:r>
          </a:p>
          <a:p>
            <a:r>
              <a:rPr lang="en-US" dirty="0"/>
              <a:t>What reflection strategies will you use to determine if an adjustment to your plans is needed?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4" name="Google Shape;133;g2df006114d7_0_27">
            <a:extLst>
              <a:ext uri="{FF2B5EF4-FFF2-40B4-BE49-F238E27FC236}">
                <a16:creationId xmlns:a16="http://schemas.microsoft.com/office/drawing/2014/main" id="{5A494424-54FC-B7BD-DF8F-48776B4EE2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265" y="274638"/>
            <a:ext cx="3526024" cy="368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87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Roadblock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710759" cy="3262312"/>
          </a:xfrm>
        </p:spPr>
        <p:txBody>
          <a:bodyPr/>
          <a:lstStyle/>
          <a:p>
            <a:r>
              <a:rPr lang="en-US" altLang="en-US" dirty="0"/>
              <a:t>What roadblocks do you anticipate?</a:t>
            </a:r>
          </a:p>
          <a:p>
            <a:r>
              <a:rPr lang="en-US" dirty="0"/>
              <a:t>How will you overcome them?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140;g2ddec416e44_0_8">
            <a:extLst>
              <a:ext uri="{FF2B5EF4-FFF2-40B4-BE49-F238E27FC236}">
                <a16:creationId xmlns:a16="http://schemas.microsoft.com/office/drawing/2014/main" id="{30E443CC-009D-A9D4-F635-1068D4D988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24293" y="625856"/>
            <a:ext cx="2331339" cy="230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Excursions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do want to happen when you reach your goal?</a:t>
            </a:r>
          </a:p>
          <a:p>
            <a:pPr lvl="1"/>
            <a:r>
              <a:rPr lang="en-US" dirty="0"/>
              <a:t>What are the outcomes you want to see as a result of your actions?</a:t>
            </a:r>
          </a:p>
          <a:p>
            <a:pPr lvl="1"/>
            <a:r>
              <a:rPr lang="en-US" dirty="0"/>
              <a:t>What impact will your actions have on your classroom or school?</a:t>
            </a:r>
          </a:p>
          <a:p>
            <a:r>
              <a:rPr lang="en-US" dirty="0"/>
              <a:t>What do you want others to be able to do?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4" name="Google Shape;145;g2ddec416e44_0_14">
            <a:extLst>
              <a:ext uri="{FF2B5EF4-FFF2-40B4-BE49-F238E27FC236}">
                <a16:creationId xmlns:a16="http://schemas.microsoft.com/office/drawing/2014/main" id="{43203EC6-0137-A6E0-C7EB-C36A211263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066" y="173038"/>
            <a:ext cx="559198" cy="98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8;g2ddec416e44_0_14">
            <a:extLst>
              <a:ext uri="{FF2B5EF4-FFF2-40B4-BE49-F238E27FC236}">
                <a16:creationId xmlns:a16="http://schemas.microsoft.com/office/drawing/2014/main" id="{8344FA2F-3C5F-2982-A3C7-F92489AD04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432979" y="511175"/>
            <a:ext cx="2305670" cy="84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21</TotalTime>
  <Words>471</Words>
  <Application>Microsoft Office PowerPoint</Application>
  <PresentationFormat>On-screen Show (16:9)</PresentationFormat>
  <Paragraphs>69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From Knowledge to Action</vt:lpstr>
      <vt:lpstr>Roadmap to Success </vt:lpstr>
      <vt:lpstr>Destination</vt:lpstr>
      <vt:lpstr>Travel Partners</vt:lpstr>
      <vt:lpstr>Packing List</vt:lpstr>
      <vt:lpstr>Pitstops</vt:lpstr>
      <vt:lpstr>Travel Diary</vt:lpstr>
      <vt:lpstr>Roadblock</vt:lpstr>
      <vt:lpstr>Excursions</vt:lpstr>
      <vt:lpstr>Scrapbook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2026-04-30T17:03:46Z</dcterms:created>
  <dcterms:modified xsi:type="dcterms:W3CDTF">2026-04-30T17:24:55Z</dcterms:modified>
  <cp:category/>
</cp:coreProperties>
</file>