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15"/>
  </p:notesMasterIdLst>
  <p:sldIdLst>
    <p:sldId id="256" r:id="rId3"/>
    <p:sldId id="257" r:id="rId4"/>
    <p:sldId id="273" r:id="rId5"/>
    <p:sldId id="279" r:id="rId6"/>
    <p:sldId id="280" r:id="rId7"/>
    <p:sldId id="262" r:id="rId8"/>
    <p:sldId id="272" r:id="rId9"/>
    <p:sldId id="276" r:id="rId10"/>
    <p:sldId id="281" r:id="rId11"/>
    <p:sldId id="277" r:id="rId12"/>
    <p:sldId id="283" r:id="rId13"/>
    <p:sldId id="282" r:id="rId1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86"/>
  </p:normalViewPr>
  <p:slideViewPr>
    <p:cSldViewPr snapToGrid="0">
      <p:cViewPr varScale="1">
        <p:scale>
          <a:sx n="197" d="100"/>
          <a:sy n="197" d="100"/>
        </p:scale>
        <p:origin x="7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K20 Center. (n.d.). What? So What? Now What?. Strategies. https://learn.k20center.ou.edu/strategy/95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Have learners write a response, then share with a partner. Ask for a few volunteers to share with the whole group.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48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E2EC0-3227-C2D5-A229-29CB5B8EB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7B200F-0A98-DFCF-F237-3F8BA8F676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386B90-3C3B-E86E-2171-B1D3E1670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K20 Center. (n.d.). What? So What? Now What?. Strategies. https://learn.k20center.ou.edu/strategy/95</a:t>
            </a:r>
            <a:endParaRPr lang="en-US"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Have learners write a response, then share with a partner. Ask for a few volunteers to share with the whole group.</a:t>
            </a:r>
          </a:p>
        </p:txBody>
      </p:sp>
    </p:spTree>
    <p:extLst>
      <p:ext uri="{BB962C8B-B14F-4D97-AF65-F5344CB8AC3E}">
        <p14:creationId xmlns:p14="http://schemas.microsoft.com/office/powerpoint/2010/main" val="2544019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71648-8DAC-BEF6-9EC0-08FE31DB3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799506-715B-5531-E2D6-50FFE19E8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C10D1B-DE8E-E2C4-F885-8730D5F96C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K20 Center. (n.d.). What? So What? Now What?. Strategies. https://learn.k20center.ou.edu/strategy/95</a:t>
            </a:r>
            <a:endParaRPr lang="en-US"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Have learners write a response, then share with a partner. Ask for a few volunteers to share with the whole group.</a:t>
            </a:r>
          </a:p>
        </p:txBody>
      </p:sp>
    </p:spTree>
    <p:extLst>
      <p:ext uri="{BB962C8B-B14F-4D97-AF65-F5344CB8AC3E}">
        <p14:creationId xmlns:p14="http://schemas.microsoft.com/office/powerpoint/2010/main" val="4042842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Questions: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Where do you want to go (what’s your goal)?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5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5E180-76BE-676C-E03C-4C0775B52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5ACBA-2404-2413-C4F0-B693D04D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Destination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9F89D66-B7D1-6D10-B9E3-9F0B026B96E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Where do you want to go?</a:t>
            </a:r>
          </a:p>
          <a:p>
            <a:r>
              <a:rPr lang="en-US" altLang="en-US" dirty="0"/>
              <a:t>What’s your goal?</a:t>
            </a:r>
          </a:p>
        </p:txBody>
      </p:sp>
      <p:pic>
        <p:nvPicPr>
          <p:cNvPr id="3" name="Google Shape;152;g2e947c3f7de_0_89">
            <a:extLst>
              <a:ext uri="{FF2B5EF4-FFF2-40B4-BE49-F238E27FC236}">
                <a16:creationId xmlns:a16="http://schemas.microsoft.com/office/drawing/2014/main" id="{65B749C7-B834-6763-B9EA-B64B5CD0DD3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257" y="-448638"/>
            <a:ext cx="4234214" cy="3434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739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56538-1440-AD1F-12E8-C78C9D623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8A9CCB76-A0F1-8F76-1FAF-2821E97B5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323850"/>
            <a:ext cx="7886700" cy="2139950"/>
          </a:xfrm>
        </p:spPr>
        <p:txBody>
          <a:bodyPr/>
          <a:lstStyle/>
          <a:p>
            <a:r>
              <a:rPr lang="en-US" altLang="en-US" dirty="0"/>
              <a:t>From Knowledge to Action</a:t>
            </a:r>
          </a:p>
        </p:txBody>
      </p:sp>
      <p:sp>
        <p:nvSpPr>
          <p:cNvPr id="22530" name="Text Placeholder 4">
            <a:extLst>
              <a:ext uri="{FF2B5EF4-FFF2-40B4-BE49-F238E27FC236}">
                <a16:creationId xmlns:a16="http://schemas.microsoft.com/office/drawing/2014/main" id="{E40AE146-8C5A-5309-B92E-0C463EB174C4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303569"/>
            <a:ext cx="7885112" cy="552719"/>
          </a:xfrm>
        </p:spPr>
        <p:txBody>
          <a:bodyPr/>
          <a:lstStyle/>
          <a:p>
            <a:r>
              <a:rPr lang="en-US" altLang="en-US" dirty="0"/>
              <a:t>Turning Insights Into Practice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8FD708E-20EA-BA66-F058-42F4447F2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2911553"/>
            <a:ext cx="788511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System Font Regular"/>
              <a:buNone/>
              <a:defRPr sz="26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576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Font typeface="Courier New" panose="02070309020205020404" pitchFamily="49" charset="0"/>
              <a:buNone/>
              <a:defRPr sz="26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22960" indent="0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None/>
              <a:defRPr sz="26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6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Courier New" panose="02070309020205020404" pitchFamily="49" charset="0"/>
              <a:buNone/>
              <a:defRPr sz="26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Why is the information in this book important to enhancing our work?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will we implement new practices to drive positive change?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47275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76485-3E76-F4AC-172C-729436285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06208-3DCF-F30F-4586-EFC87771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Exclaim and Question!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C598A67-3582-6202-6912-9239B9210DC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5035460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As each group shares their roadmap, think about:</a:t>
            </a:r>
          </a:p>
          <a:p>
            <a:r>
              <a:rPr lang="en-US" dirty="0"/>
              <a:t>A strength – make an exclamation about their plan</a:t>
            </a:r>
          </a:p>
          <a:p>
            <a:r>
              <a:rPr lang="en-US" dirty="0"/>
              <a:t>A question – ask a question you have about their plan</a:t>
            </a:r>
          </a:p>
          <a:p>
            <a:pPr marL="64008" indent="0">
              <a:buNone/>
            </a:pPr>
            <a:endParaRPr lang="en-US" altLang="en-US" dirty="0"/>
          </a:p>
        </p:txBody>
      </p:sp>
      <p:pic>
        <p:nvPicPr>
          <p:cNvPr id="3" name="Google Shape;166;g2e947c3f7de_0_165">
            <a:extLst>
              <a:ext uri="{FF2B5EF4-FFF2-40B4-BE49-F238E27FC236}">
                <a16:creationId xmlns:a16="http://schemas.microsoft.com/office/drawing/2014/main" id="{E9746680-379D-914C-434C-F738A02BA7B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64110" y="1427833"/>
            <a:ext cx="2705357" cy="173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59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D39454A6-31F6-9DC3-BE75-39D080090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From Knowledge to Action</a:t>
            </a:r>
          </a:p>
        </p:txBody>
      </p:sp>
      <p:sp>
        <p:nvSpPr>
          <p:cNvPr id="22530" name="Text Placeholder 4">
            <a:extLst>
              <a:ext uri="{FF2B5EF4-FFF2-40B4-BE49-F238E27FC236}">
                <a16:creationId xmlns:a16="http://schemas.microsoft.com/office/drawing/2014/main" id="{019E2450-727C-5F8C-E55D-223CCB11F23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r>
              <a:rPr lang="en-US" altLang="en-US" dirty="0"/>
              <a:t>Turning Insights Into Practice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9639C-53C8-8F0C-071C-FC000B89E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476F6-2E14-BF95-9479-2AC0B6D8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did you learn?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359CACD-16F7-9000-345B-315D7CC10A5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Write a short summary consisting of</a:t>
            </a:r>
          </a:p>
          <a:p>
            <a:r>
              <a:rPr lang="en-US" dirty="0"/>
              <a:t>the main idea of the whole book</a:t>
            </a:r>
          </a:p>
          <a:p>
            <a:r>
              <a:rPr lang="en-US" dirty="0"/>
              <a:t>three key takeaways</a:t>
            </a:r>
          </a:p>
          <a:p>
            <a:pPr marL="64008" indent="0">
              <a:buNone/>
            </a:pPr>
            <a:endParaRPr lang="en-US" altLang="en-US" dirty="0"/>
          </a:p>
        </p:txBody>
      </p:sp>
      <p:pic>
        <p:nvPicPr>
          <p:cNvPr id="3" name="Google Shape;103;g2bd674b7734_0_2">
            <a:extLst>
              <a:ext uri="{FF2B5EF4-FFF2-40B4-BE49-F238E27FC236}">
                <a16:creationId xmlns:a16="http://schemas.microsoft.com/office/drawing/2014/main" id="{5EC3AE9C-CCA6-92D2-3877-C881E57178A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4233" y="1111497"/>
            <a:ext cx="1531849" cy="1582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071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A1715-226B-050F-2CF3-B848616F1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72DB4-E772-E8CB-2655-F1A42ED9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 What?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D473625-CC22-1E24-72E7-EB679DD78BE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5600902" cy="3262312"/>
          </a:xfrm>
        </p:spPr>
        <p:txBody>
          <a:bodyPr/>
          <a:lstStyle/>
          <a:p>
            <a:r>
              <a:rPr lang="en-US" dirty="0"/>
              <a:t>Why is the information in this book important and why does it matter?</a:t>
            </a:r>
          </a:p>
          <a:p>
            <a:r>
              <a:rPr lang="en-US" dirty="0"/>
              <a:t>How does this relate to our work?</a:t>
            </a:r>
          </a:p>
        </p:txBody>
      </p:sp>
      <p:pic>
        <p:nvPicPr>
          <p:cNvPr id="3" name="Google Shape;103;g2bd674b7734_0_2">
            <a:extLst>
              <a:ext uri="{FF2B5EF4-FFF2-40B4-BE49-F238E27FC236}">
                <a16:creationId xmlns:a16="http://schemas.microsoft.com/office/drawing/2014/main" id="{C5F461F6-0AD2-3DA3-EF87-1B8CEBA5AE8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4233" y="1111497"/>
            <a:ext cx="1531849" cy="1582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28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D7B8E-202A-F80B-96B9-AFC724870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9C90-0BFB-8DF2-9B37-A6ABC14B2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Now What?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C20BEE3-DB7D-58C7-DFDC-03850C12722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49" y="1370013"/>
            <a:ext cx="5775381" cy="3262312"/>
          </a:xfrm>
        </p:spPr>
        <p:txBody>
          <a:bodyPr/>
          <a:lstStyle/>
          <a:p>
            <a:r>
              <a:rPr lang="en-US" dirty="0"/>
              <a:t>What implications does this have?</a:t>
            </a:r>
          </a:p>
          <a:p>
            <a:r>
              <a:rPr lang="en-US" dirty="0"/>
              <a:t>How can we use this new knowledge?</a:t>
            </a:r>
          </a:p>
          <a:p>
            <a:pPr marL="64008" indent="0">
              <a:buNone/>
            </a:pPr>
            <a:endParaRPr lang="en-US" dirty="0"/>
          </a:p>
        </p:txBody>
      </p:sp>
      <p:pic>
        <p:nvPicPr>
          <p:cNvPr id="3" name="Google Shape;103;g2bd674b7734_0_2">
            <a:extLst>
              <a:ext uri="{FF2B5EF4-FFF2-40B4-BE49-F238E27FC236}">
                <a16:creationId xmlns:a16="http://schemas.microsoft.com/office/drawing/2014/main" id="{88EB37BE-2882-E0E3-B79E-4E200C8045B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4233" y="1111497"/>
            <a:ext cx="1531849" cy="1582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48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33719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Questions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281619"/>
            <a:ext cx="7885112" cy="1397000"/>
          </a:xfrm>
        </p:spPr>
        <p:txBody>
          <a:bodyPr/>
          <a:lstStyle/>
          <a:p>
            <a:r>
              <a:rPr lang="en-US" altLang="en-US" dirty="0"/>
              <a:t>Why is the information in this book important to enhancing our work?</a:t>
            </a:r>
          </a:p>
          <a:p>
            <a:r>
              <a:rPr lang="en-US" altLang="en-US" dirty="0"/>
              <a:t>How will we implement new practices to drive positive change?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1D770-6B8D-1384-8E3E-E727334F5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8AF1AC66-C3C8-F29D-8A1F-5299823BA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33719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13910FA7-3185-9B07-5779-5C0E3DB4D09F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281619"/>
            <a:ext cx="7885112" cy="1397000"/>
          </a:xfrm>
        </p:spPr>
        <p:txBody>
          <a:bodyPr/>
          <a:lstStyle/>
          <a:p>
            <a:r>
              <a:rPr lang="en-US" altLang="en-US" dirty="0"/>
              <a:t>Summarize the main idea and key takeaways.</a:t>
            </a:r>
          </a:p>
          <a:p>
            <a:r>
              <a:rPr lang="en-US" dirty="0"/>
              <a:t>Create an action plan to apply your new knowledge.</a:t>
            </a:r>
          </a:p>
          <a:p>
            <a:r>
              <a:rPr lang="en-US" dirty="0"/>
              <a:t>Generate questions and determine the strengths of each presentation.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2379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2119E-5742-DB01-4DF7-EC3393EF0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2FA1-B204-FA87-4653-1DC14143A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Roadmap to Success 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EE21B90-18E1-134A-E111-CC22119D151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5804461" cy="3262312"/>
          </a:xfrm>
        </p:spPr>
        <p:txBody>
          <a:bodyPr/>
          <a:lstStyle/>
          <a:p>
            <a:r>
              <a:rPr lang="en-US" altLang="en-US" dirty="0"/>
              <a:t>Create a plan using the provided </a:t>
            </a:r>
            <a:r>
              <a:rPr lang="en-US" altLang="en-US" i="1" dirty="0"/>
              <a:t>Roadmap to Success </a:t>
            </a:r>
            <a:r>
              <a:rPr lang="en-US" altLang="en-US" dirty="0"/>
              <a:t>template.</a:t>
            </a:r>
          </a:p>
          <a:p>
            <a:r>
              <a:rPr lang="en-US" dirty="0"/>
              <a:t>Complete at least 5 of the 8 slides.</a:t>
            </a:r>
          </a:p>
          <a:p>
            <a:pPr lvl="1"/>
            <a:r>
              <a:rPr lang="en-US" dirty="0"/>
              <a:t>Slide #3 is the only required slide</a:t>
            </a:r>
          </a:p>
          <a:p>
            <a:pPr lvl="1"/>
            <a:r>
              <a:rPr lang="en-US" dirty="0"/>
              <a:t>Replace the text and images on each slide with your response to the questions.</a:t>
            </a:r>
          </a:p>
          <a:p>
            <a:pPr lvl="1"/>
            <a:endParaRPr lang="en-US" altLang="en-US" dirty="0"/>
          </a:p>
        </p:txBody>
      </p:sp>
      <p:pic>
        <p:nvPicPr>
          <p:cNvPr id="4" name="Google Shape;138;g2ddec416e44_0_14">
            <a:extLst>
              <a:ext uri="{FF2B5EF4-FFF2-40B4-BE49-F238E27FC236}">
                <a16:creationId xmlns:a16="http://schemas.microsoft.com/office/drawing/2014/main" id="{5C80311E-DFA0-4249-7F8B-AB68FE48698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78127" y="1589699"/>
            <a:ext cx="2176159" cy="2327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68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A0D0B-0A7D-0784-7011-2CCB454E6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88E45-07A0-3C2C-6208-4CA33841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Roadmap to Success 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8DCBA76-CAF2-6C9C-A189-61AF053481A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5804461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sz="2400" dirty="0"/>
              <a:t>Take what you learned and turn it into a plan of action.</a:t>
            </a:r>
          </a:p>
          <a:p>
            <a:pPr marL="521208" indent="-457200">
              <a:buFont typeface="+mj-lt"/>
              <a:buAutoNum type="arabicPeriod"/>
            </a:pPr>
            <a:r>
              <a:rPr lang="en-US" altLang="en-US" sz="2000" dirty="0"/>
              <a:t>Choose 5 of the following 8 slides to complete.</a:t>
            </a:r>
          </a:p>
          <a:p>
            <a:pPr lvl="1"/>
            <a:r>
              <a:rPr lang="en-US" sz="2000" dirty="0"/>
              <a:t>Slide #3 is required, the others are optional.</a:t>
            </a:r>
          </a:p>
          <a:p>
            <a:pPr marL="521208" indent="-457200">
              <a:buFont typeface="+mj-lt"/>
              <a:buAutoNum type="arabicPeriod"/>
            </a:pPr>
            <a:r>
              <a:rPr lang="en-US" sz="2000" dirty="0"/>
              <a:t>Replace the questions on each slide with the text and images to answer them.</a:t>
            </a:r>
          </a:p>
          <a:p>
            <a:pPr marL="521208" indent="-457200">
              <a:buFont typeface="+mj-lt"/>
              <a:buAutoNum type="arabicPeriod"/>
            </a:pPr>
            <a:r>
              <a:rPr lang="en-US" sz="2000" dirty="0"/>
              <a:t>Delete the slides you don’t want and feel free to add your own.</a:t>
            </a:r>
          </a:p>
          <a:p>
            <a:endParaRPr lang="en-US" altLang="en-US" dirty="0"/>
          </a:p>
        </p:txBody>
      </p:sp>
      <p:pic>
        <p:nvPicPr>
          <p:cNvPr id="3" name="Google Shape;138;g2ddec416e44_0_14">
            <a:extLst>
              <a:ext uri="{FF2B5EF4-FFF2-40B4-BE49-F238E27FC236}">
                <a16:creationId xmlns:a16="http://schemas.microsoft.com/office/drawing/2014/main" id="{0AFC13AD-66E5-5F79-00EC-BDA32B4FC89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78127" y="1589699"/>
            <a:ext cx="2176159" cy="2327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1027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02DC2DEC-ED14-46D2-92D2-CE7973B77C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92F950AD-31EE-4ABC-AB96-5F978758D64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10</TotalTime>
  <Words>495</Words>
  <Application>Microsoft Office PowerPoint</Application>
  <PresentationFormat>On-screen Show (16:9)</PresentationFormat>
  <Paragraphs>54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From Knowledge to Action</vt:lpstr>
      <vt:lpstr>What did you learn?</vt:lpstr>
      <vt:lpstr>So What?</vt:lpstr>
      <vt:lpstr>Now What?</vt:lpstr>
      <vt:lpstr>Essential Questions</vt:lpstr>
      <vt:lpstr>Learning Objectives</vt:lpstr>
      <vt:lpstr>Roadmap to Success </vt:lpstr>
      <vt:lpstr>Roadmap to Success </vt:lpstr>
      <vt:lpstr>Destination</vt:lpstr>
      <vt:lpstr>From Knowledge to Action</vt:lpstr>
      <vt:lpstr>Exclaim and Question!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Lieu, Mary</dc:creator>
  <cp:keywords/>
  <dc:description/>
  <cp:lastModifiedBy>Lieu, Mary</cp:lastModifiedBy>
  <cp:revision>1</cp:revision>
  <dcterms:created xsi:type="dcterms:W3CDTF">2026-04-30T16:53:12Z</dcterms:created>
  <dcterms:modified xsi:type="dcterms:W3CDTF">2026-04-30T17:03:24Z</dcterms:modified>
  <cp:category/>
</cp:coreProperties>
</file>