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87" r:id="rId2"/>
  </p:sldMasterIdLst>
  <p:notesMasterIdLst>
    <p:notesMasterId r:id="rId19"/>
  </p:notesMasterIdLst>
  <p:sldIdLst>
    <p:sldId id="256" r:id="rId3"/>
    <p:sldId id="275" r:id="rId4"/>
    <p:sldId id="260" r:id="rId5"/>
    <p:sldId id="261" r:id="rId6"/>
    <p:sldId id="263" r:id="rId7"/>
    <p:sldId id="259" r:id="rId8"/>
    <p:sldId id="264" r:id="rId9"/>
    <p:sldId id="276" r:id="rId10"/>
    <p:sldId id="265" r:id="rId11"/>
    <p:sldId id="266" r:id="rId12"/>
    <p:sldId id="278" r:id="rId13"/>
    <p:sldId id="267" r:id="rId14"/>
    <p:sldId id="268" r:id="rId15"/>
    <p:sldId id="273" r:id="rId16"/>
    <p:sldId id="274" r:id="rId17"/>
    <p:sldId id="272" r:id="rId18"/>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CEC4B-45BA-4DEE-B662-6F514113B393}" v="27" dt="2022-09-09T18:10:20.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p:restoredTop sz="86420" autoAdjust="0"/>
  </p:normalViewPr>
  <p:slideViewPr>
    <p:cSldViewPr snapToGrid="0" snapToObjects="1">
      <p:cViewPr varScale="1">
        <p:scale>
          <a:sx n="184" d="100"/>
          <a:sy n="184" d="100"/>
        </p:scale>
        <p:origin x="1704"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ADACEC4B-45BA-4DEE-B662-6F514113B393}"/>
    <pc:docChg chg="undo redo custSel addSld delSld modSld">
      <pc:chgData name="Peters, Daniella M." userId="87fb469b-cd7a-4b12-a1ae-bba5f0610088" providerId="ADAL" clId="{ADACEC4B-45BA-4DEE-B662-6F514113B393}" dt="2022-09-09T18:20:40.352" v="1576"/>
      <pc:docMkLst>
        <pc:docMk/>
      </pc:docMkLst>
      <pc:sldChg chg="modSp add del mod modNotesTx">
        <pc:chgData name="Peters, Daniella M." userId="87fb469b-cd7a-4b12-a1ae-bba5f0610088" providerId="ADAL" clId="{ADACEC4B-45BA-4DEE-B662-6F514113B393}" dt="2022-09-09T17:36:33.009" v="448" actId="1035"/>
        <pc:sldMkLst>
          <pc:docMk/>
          <pc:sldMk cId="0" sldId="259"/>
        </pc:sldMkLst>
        <pc:spChg chg="mod">
          <ac:chgData name="Peters, Daniella M." userId="87fb469b-cd7a-4b12-a1ae-bba5f0610088" providerId="ADAL" clId="{ADACEC4B-45BA-4DEE-B662-6F514113B393}" dt="2022-09-09T17:36:33.009" v="448" actId="1035"/>
          <ac:spMkLst>
            <pc:docMk/>
            <pc:sldMk cId="0" sldId="259"/>
            <ac:spMk id="106" creationId="{00000000-0000-0000-0000-000000000000}"/>
          </ac:spMkLst>
        </pc:spChg>
        <pc:spChg chg="mod">
          <ac:chgData name="Peters, Daniella M." userId="87fb469b-cd7a-4b12-a1ae-bba5f0610088" providerId="ADAL" clId="{ADACEC4B-45BA-4DEE-B662-6F514113B393}" dt="2022-09-09T17:36:20.168" v="444" actId="20577"/>
          <ac:spMkLst>
            <pc:docMk/>
            <pc:sldMk cId="0" sldId="259"/>
            <ac:spMk id="107" creationId="{00000000-0000-0000-0000-000000000000}"/>
          </ac:spMkLst>
        </pc:spChg>
      </pc:sldChg>
      <pc:sldChg chg="modSp mod">
        <pc:chgData name="Peters, Daniella M." userId="87fb469b-cd7a-4b12-a1ae-bba5f0610088" providerId="ADAL" clId="{ADACEC4B-45BA-4DEE-B662-6F514113B393}" dt="2022-09-09T17:34:11.532" v="433" actId="948"/>
        <pc:sldMkLst>
          <pc:docMk/>
          <pc:sldMk cId="236391368" sldId="260"/>
        </pc:sldMkLst>
        <pc:spChg chg="mod">
          <ac:chgData name="Peters, Daniella M." userId="87fb469b-cd7a-4b12-a1ae-bba5f0610088" providerId="ADAL" clId="{ADACEC4B-45BA-4DEE-B662-6F514113B393}" dt="2022-09-09T17:33:13.010" v="425" actId="1036"/>
          <ac:spMkLst>
            <pc:docMk/>
            <pc:sldMk cId="236391368" sldId="260"/>
            <ac:spMk id="2" creationId="{00000000-0000-0000-0000-000000000000}"/>
          </ac:spMkLst>
        </pc:spChg>
        <pc:spChg chg="mod">
          <ac:chgData name="Peters, Daniella M." userId="87fb469b-cd7a-4b12-a1ae-bba5f0610088" providerId="ADAL" clId="{ADACEC4B-45BA-4DEE-B662-6F514113B393}" dt="2022-09-09T17:34:11.532" v="433" actId="948"/>
          <ac:spMkLst>
            <pc:docMk/>
            <pc:sldMk cId="236391368" sldId="260"/>
            <ac:spMk id="3" creationId="{00000000-0000-0000-0000-000000000000}"/>
          </ac:spMkLst>
        </pc:spChg>
        <pc:picChg chg="mod">
          <ac:chgData name="Peters, Daniella M." userId="87fb469b-cd7a-4b12-a1ae-bba5f0610088" providerId="ADAL" clId="{ADACEC4B-45BA-4DEE-B662-6F514113B393}" dt="2022-09-09T17:33:35.523" v="430" actId="1076"/>
          <ac:picMkLst>
            <pc:docMk/>
            <pc:sldMk cId="236391368" sldId="260"/>
            <ac:picMk id="4" creationId="{00000000-0000-0000-0000-000000000000}"/>
          </ac:picMkLst>
        </pc:picChg>
      </pc:sldChg>
      <pc:sldChg chg="modSp mod modNotesTx">
        <pc:chgData name="Peters, Daniella M." userId="87fb469b-cd7a-4b12-a1ae-bba5f0610088" providerId="ADAL" clId="{ADACEC4B-45BA-4DEE-B662-6F514113B393}" dt="2022-09-09T17:23:51.169" v="314" actId="1076"/>
        <pc:sldMkLst>
          <pc:docMk/>
          <pc:sldMk cId="1462511057" sldId="261"/>
        </pc:sldMkLst>
        <pc:spChg chg="mod">
          <ac:chgData name="Peters, Daniella M." userId="87fb469b-cd7a-4b12-a1ae-bba5f0610088" providerId="ADAL" clId="{ADACEC4B-45BA-4DEE-B662-6F514113B393}" dt="2022-09-09T17:23:51.169" v="314" actId="1076"/>
          <ac:spMkLst>
            <pc:docMk/>
            <pc:sldMk cId="1462511057" sldId="261"/>
            <ac:spMk id="2" creationId="{00000000-0000-0000-0000-000000000000}"/>
          </ac:spMkLst>
        </pc:spChg>
      </pc:sldChg>
      <pc:sldChg chg="del">
        <pc:chgData name="Peters, Daniella M." userId="87fb469b-cd7a-4b12-a1ae-bba5f0610088" providerId="ADAL" clId="{ADACEC4B-45BA-4DEE-B662-6F514113B393}" dt="2022-09-09T17:36:42.303" v="449" actId="47"/>
        <pc:sldMkLst>
          <pc:docMk/>
          <pc:sldMk cId="2138411189" sldId="262"/>
        </pc:sldMkLst>
      </pc:sldChg>
      <pc:sldChg chg="modSp mod">
        <pc:chgData name="Peters, Daniella M." userId="87fb469b-cd7a-4b12-a1ae-bba5f0610088" providerId="ADAL" clId="{ADACEC4B-45BA-4DEE-B662-6F514113B393}" dt="2022-09-09T17:35:46.728" v="441" actId="1036"/>
        <pc:sldMkLst>
          <pc:docMk/>
          <pc:sldMk cId="910880514" sldId="263"/>
        </pc:sldMkLst>
        <pc:spChg chg="mod">
          <ac:chgData name="Peters, Daniella M." userId="87fb469b-cd7a-4b12-a1ae-bba5f0610088" providerId="ADAL" clId="{ADACEC4B-45BA-4DEE-B662-6F514113B393}" dt="2022-09-09T17:24:42.949" v="347" actId="1036"/>
          <ac:spMkLst>
            <pc:docMk/>
            <pc:sldMk cId="910880514" sldId="263"/>
            <ac:spMk id="2" creationId="{00000000-0000-0000-0000-000000000000}"/>
          </ac:spMkLst>
        </pc:spChg>
        <pc:spChg chg="mod">
          <ac:chgData name="Peters, Daniella M." userId="87fb469b-cd7a-4b12-a1ae-bba5f0610088" providerId="ADAL" clId="{ADACEC4B-45BA-4DEE-B662-6F514113B393}" dt="2022-09-09T17:35:46.728" v="441" actId="1036"/>
          <ac:spMkLst>
            <pc:docMk/>
            <pc:sldMk cId="910880514" sldId="263"/>
            <ac:spMk id="3" creationId="{00000000-0000-0000-0000-000000000000}"/>
          </ac:spMkLst>
        </pc:spChg>
        <pc:spChg chg="mod">
          <ac:chgData name="Peters, Daniella M." userId="87fb469b-cd7a-4b12-a1ae-bba5f0610088" providerId="ADAL" clId="{ADACEC4B-45BA-4DEE-B662-6F514113B393}" dt="2022-09-09T17:26:13.357" v="359" actId="1036"/>
          <ac:spMkLst>
            <pc:docMk/>
            <pc:sldMk cId="910880514" sldId="263"/>
            <ac:spMk id="4" creationId="{00000000-0000-0000-0000-000000000000}"/>
          </ac:spMkLst>
        </pc:spChg>
      </pc:sldChg>
      <pc:sldChg chg="modSp mod modNotesTx">
        <pc:chgData name="Peters, Daniella M." userId="87fb469b-cd7a-4b12-a1ae-bba5f0610088" providerId="ADAL" clId="{ADACEC4B-45BA-4DEE-B662-6F514113B393}" dt="2022-09-09T17:51:41.249" v="616" actId="14100"/>
        <pc:sldMkLst>
          <pc:docMk/>
          <pc:sldMk cId="159494410" sldId="264"/>
        </pc:sldMkLst>
        <pc:spChg chg="mod">
          <ac:chgData name="Peters, Daniella M." userId="87fb469b-cd7a-4b12-a1ae-bba5f0610088" providerId="ADAL" clId="{ADACEC4B-45BA-4DEE-B662-6F514113B393}" dt="2022-09-09T17:39:44.610" v="477" actId="14100"/>
          <ac:spMkLst>
            <pc:docMk/>
            <pc:sldMk cId="159494410" sldId="264"/>
            <ac:spMk id="2" creationId="{00000000-0000-0000-0000-000000000000}"/>
          </ac:spMkLst>
        </pc:spChg>
        <pc:spChg chg="mod">
          <ac:chgData name="Peters, Daniella M." userId="87fb469b-cd7a-4b12-a1ae-bba5f0610088" providerId="ADAL" clId="{ADACEC4B-45BA-4DEE-B662-6F514113B393}" dt="2022-09-09T17:51:41.249" v="616" actId="14100"/>
          <ac:spMkLst>
            <pc:docMk/>
            <pc:sldMk cId="159494410" sldId="264"/>
            <ac:spMk id="5" creationId="{00000000-0000-0000-0000-000000000000}"/>
          </ac:spMkLst>
        </pc:spChg>
        <pc:graphicFrameChg chg="mod">
          <ac:chgData name="Peters, Daniella M." userId="87fb469b-cd7a-4b12-a1ae-bba5f0610088" providerId="ADAL" clId="{ADACEC4B-45BA-4DEE-B662-6F514113B393}" dt="2022-09-09T17:42:33.429" v="510" actId="18714"/>
          <ac:graphicFrameMkLst>
            <pc:docMk/>
            <pc:sldMk cId="159494410" sldId="264"/>
            <ac:graphicFrameMk id="4" creationId="{00000000-0000-0000-0000-000000000000}"/>
          </ac:graphicFrameMkLst>
        </pc:graphicFrameChg>
      </pc:sldChg>
      <pc:sldChg chg="modSp mod">
        <pc:chgData name="Peters, Daniella M." userId="87fb469b-cd7a-4b12-a1ae-bba5f0610088" providerId="ADAL" clId="{ADACEC4B-45BA-4DEE-B662-6F514113B393}" dt="2022-09-09T18:07:40.160" v="1463" actId="404"/>
        <pc:sldMkLst>
          <pc:docMk/>
          <pc:sldMk cId="1959792063" sldId="265"/>
        </pc:sldMkLst>
        <pc:spChg chg="mod">
          <ac:chgData name="Peters, Daniella M." userId="87fb469b-cd7a-4b12-a1ae-bba5f0610088" providerId="ADAL" clId="{ADACEC4B-45BA-4DEE-B662-6F514113B393}" dt="2022-09-09T18:07:35.183" v="1462" actId="1076"/>
          <ac:spMkLst>
            <pc:docMk/>
            <pc:sldMk cId="1959792063" sldId="265"/>
            <ac:spMk id="2" creationId="{00000000-0000-0000-0000-000000000000}"/>
          </ac:spMkLst>
        </pc:spChg>
        <pc:spChg chg="mod">
          <ac:chgData name="Peters, Daniella M." userId="87fb469b-cd7a-4b12-a1ae-bba5f0610088" providerId="ADAL" clId="{ADACEC4B-45BA-4DEE-B662-6F514113B393}" dt="2022-09-09T18:07:40.160" v="1463" actId="404"/>
          <ac:spMkLst>
            <pc:docMk/>
            <pc:sldMk cId="1959792063" sldId="265"/>
            <ac:spMk id="3" creationId="{00000000-0000-0000-0000-000000000000}"/>
          </ac:spMkLst>
        </pc:spChg>
        <pc:spChg chg="mod">
          <ac:chgData name="Peters, Daniella M." userId="87fb469b-cd7a-4b12-a1ae-bba5f0610088" providerId="ADAL" clId="{ADACEC4B-45BA-4DEE-B662-6F514113B393}" dt="2022-09-09T18:02:40.231" v="1347" actId="1076"/>
          <ac:spMkLst>
            <pc:docMk/>
            <pc:sldMk cId="1959792063" sldId="265"/>
            <ac:spMk id="4" creationId="{00000000-0000-0000-0000-000000000000}"/>
          </ac:spMkLst>
        </pc:spChg>
      </pc:sldChg>
      <pc:sldChg chg="modSp mod">
        <pc:chgData name="Peters, Daniella M." userId="87fb469b-cd7a-4b12-a1ae-bba5f0610088" providerId="ADAL" clId="{ADACEC4B-45BA-4DEE-B662-6F514113B393}" dt="2022-09-09T18:09:46.978" v="1477" actId="1076"/>
        <pc:sldMkLst>
          <pc:docMk/>
          <pc:sldMk cId="402766376" sldId="266"/>
        </pc:sldMkLst>
        <pc:spChg chg="mod">
          <ac:chgData name="Peters, Daniella M." userId="87fb469b-cd7a-4b12-a1ae-bba5f0610088" providerId="ADAL" clId="{ADACEC4B-45BA-4DEE-B662-6F514113B393}" dt="2022-09-09T18:09:43.086" v="1476" actId="1076"/>
          <ac:spMkLst>
            <pc:docMk/>
            <pc:sldMk cId="402766376" sldId="266"/>
            <ac:spMk id="2" creationId="{00000000-0000-0000-0000-000000000000}"/>
          </ac:spMkLst>
        </pc:spChg>
        <pc:spChg chg="mod">
          <ac:chgData name="Peters, Daniella M." userId="87fb469b-cd7a-4b12-a1ae-bba5f0610088" providerId="ADAL" clId="{ADACEC4B-45BA-4DEE-B662-6F514113B393}" dt="2022-09-09T18:09:46.978" v="1477" actId="1076"/>
          <ac:spMkLst>
            <pc:docMk/>
            <pc:sldMk cId="402766376" sldId="266"/>
            <ac:spMk id="3" creationId="{00000000-0000-0000-0000-000000000000}"/>
          </ac:spMkLst>
        </pc:spChg>
      </pc:sldChg>
      <pc:sldChg chg="modSp mod">
        <pc:chgData name="Peters, Daniella M." userId="87fb469b-cd7a-4b12-a1ae-bba5f0610088" providerId="ADAL" clId="{ADACEC4B-45BA-4DEE-B662-6F514113B393}" dt="2022-09-09T18:11:47.794" v="1483" actId="1076"/>
        <pc:sldMkLst>
          <pc:docMk/>
          <pc:sldMk cId="11121192" sldId="267"/>
        </pc:sldMkLst>
        <pc:spChg chg="mod">
          <ac:chgData name="Peters, Daniella M." userId="87fb469b-cd7a-4b12-a1ae-bba5f0610088" providerId="ADAL" clId="{ADACEC4B-45BA-4DEE-B662-6F514113B393}" dt="2022-09-09T18:11:47.794" v="1483" actId="1076"/>
          <ac:spMkLst>
            <pc:docMk/>
            <pc:sldMk cId="11121192" sldId="267"/>
            <ac:spMk id="2" creationId="{00000000-0000-0000-0000-000000000000}"/>
          </ac:spMkLst>
        </pc:spChg>
        <pc:picChg chg="mod">
          <ac:chgData name="Peters, Daniella M." userId="87fb469b-cd7a-4b12-a1ae-bba5f0610088" providerId="ADAL" clId="{ADACEC4B-45BA-4DEE-B662-6F514113B393}" dt="2022-09-09T18:11:34.438" v="1481" actId="1076"/>
          <ac:picMkLst>
            <pc:docMk/>
            <pc:sldMk cId="11121192" sldId="267"/>
            <ac:picMk id="4" creationId="{00000000-0000-0000-0000-000000000000}"/>
          </ac:picMkLst>
        </pc:picChg>
      </pc:sldChg>
      <pc:sldChg chg="modSp mod">
        <pc:chgData name="Peters, Daniella M." userId="87fb469b-cd7a-4b12-a1ae-bba5f0610088" providerId="ADAL" clId="{ADACEC4B-45BA-4DEE-B662-6F514113B393}" dt="2022-09-09T18:16:17.095" v="1548" actId="1035"/>
        <pc:sldMkLst>
          <pc:docMk/>
          <pc:sldMk cId="2141460976" sldId="268"/>
        </pc:sldMkLst>
        <pc:spChg chg="mod">
          <ac:chgData name="Peters, Daniella M." userId="87fb469b-cd7a-4b12-a1ae-bba5f0610088" providerId="ADAL" clId="{ADACEC4B-45BA-4DEE-B662-6F514113B393}" dt="2022-09-09T18:12:10.867" v="1487" actId="1076"/>
          <ac:spMkLst>
            <pc:docMk/>
            <pc:sldMk cId="2141460976" sldId="268"/>
            <ac:spMk id="2" creationId="{00000000-0000-0000-0000-000000000000}"/>
          </ac:spMkLst>
        </pc:spChg>
        <pc:spChg chg="mod">
          <ac:chgData name="Peters, Daniella M." userId="87fb469b-cd7a-4b12-a1ae-bba5f0610088" providerId="ADAL" clId="{ADACEC4B-45BA-4DEE-B662-6F514113B393}" dt="2022-09-09T18:16:17.095" v="1548" actId="1035"/>
          <ac:spMkLst>
            <pc:docMk/>
            <pc:sldMk cId="2141460976" sldId="268"/>
            <ac:spMk id="3" creationId="{00000000-0000-0000-0000-000000000000}"/>
          </ac:spMkLst>
        </pc:spChg>
      </pc:sldChg>
      <pc:sldChg chg="modSp mod">
        <pc:chgData name="Peters, Daniella M." userId="87fb469b-cd7a-4b12-a1ae-bba5f0610088" providerId="ADAL" clId="{ADACEC4B-45BA-4DEE-B662-6F514113B393}" dt="2022-09-09T18:20:40.352" v="1576"/>
        <pc:sldMkLst>
          <pc:docMk/>
          <pc:sldMk cId="2041662059" sldId="272"/>
        </pc:sldMkLst>
        <pc:spChg chg="mod">
          <ac:chgData name="Peters, Daniella M." userId="87fb469b-cd7a-4b12-a1ae-bba5f0610088" providerId="ADAL" clId="{ADACEC4B-45BA-4DEE-B662-6F514113B393}" dt="2022-09-09T18:17:58.887" v="1566" actId="1076"/>
          <ac:spMkLst>
            <pc:docMk/>
            <pc:sldMk cId="2041662059" sldId="272"/>
            <ac:spMk id="2" creationId="{00000000-0000-0000-0000-000000000000}"/>
          </ac:spMkLst>
        </pc:spChg>
        <pc:spChg chg="mod">
          <ac:chgData name="Peters, Daniella M." userId="87fb469b-cd7a-4b12-a1ae-bba5f0610088" providerId="ADAL" clId="{ADACEC4B-45BA-4DEE-B662-6F514113B393}" dt="2022-09-09T18:20:40.352" v="1576"/>
          <ac:spMkLst>
            <pc:docMk/>
            <pc:sldMk cId="2041662059" sldId="272"/>
            <ac:spMk id="3" creationId="{00000000-0000-0000-0000-000000000000}"/>
          </ac:spMkLst>
        </pc:spChg>
      </pc:sldChg>
      <pc:sldChg chg="modSp mod">
        <pc:chgData name="Peters, Daniella M." userId="87fb469b-cd7a-4b12-a1ae-bba5f0610088" providerId="ADAL" clId="{ADACEC4B-45BA-4DEE-B662-6F514113B393}" dt="2022-09-09T18:14:02.212" v="1517" actId="948"/>
        <pc:sldMkLst>
          <pc:docMk/>
          <pc:sldMk cId="808919674" sldId="273"/>
        </pc:sldMkLst>
        <pc:spChg chg="mod">
          <ac:chgData name="Peters, Daniella M." userId="87fb469b-cd7a-4b12-a1ae-bba5f0610088" providerId="ADAL" clId="{ADACEC4B-45BA-4DEE-B662-6F514113B393}" dt="2022-09-09T18:13:31.207" v="1505" actId="1076"/>
          <ac:spMkLst>
            <pc:docMk/>
            <pc:sldMk cId="808919674" sldId="273"/>
            <ac:spMk id="2" creationId="{00000000-0000-0000-0000-000000000000}"/>
          </ac:spMkLst>
        </pc:spChg>
        <pc:spChg chg="mod">
          <ac:chgData name="Peters, Daniella M." userId="87fb469b-cd7a-4b12-a1ae-bba5f0610088" providerId="ADAL" clId="{ADACEC4B-45BA-4DEE-B662-6F514113B393}" dt="2022-09-09T18:14:02.212" v="1517" actId="948"/>
          <ac:spMkLst>
            <pc:docMk/>
            <pc:sldMk cId="808919674" sldId="273"/>
            <ac:spMk id="3" creationId="{00000000-0000-0000-0000-000000000000}"/>
          </ac:spMkLst>
        </pc:spChg>
      </pc:sldChg>
      <pc:sldChg chg="modSp mod modNotesTx">
        <pc:chgData name="Peters, Daniella M." userId="87fb469b-cd7a-4b12-a1ae-bba5f0610088" providerId="ADAL" clId="{ADACEC4B-45BA-4DEE-B662-6F514113B393}" dt="2022-09-09T18:16:07.965" v="1547" actId="1036"/>
        <pc:sldMkLst>
          <pc:docMk/>
          <pc:sldMk cId="542485654" sldId="274"/>
        </pc:sldMkLst>
        <pc:spChg chg="mod">
          <ac:chgData name="Peters, Daniella M." userId="87fb469b-cd7a-4b12-a1ae-bba5f0610088" providerId="ADAL" clId="{ADACEC4B-45BA-4DEE-B662-6F514113B393}" dt="2022-09-09T18:14:39.516" v="1518" actId="1076"/>
          <ac:spMkLst>
            <pc:docMk/>
            <pc:sldMk cId="542485654" sldId="274"/>
            <ac:spMk id="2" creationId="{00000000-0000-0000-0000-000000000000}"/>
          </ac:spMkLst>
        </pc:spChg>
        <pc:spChg chg="mod">
          <ac:chgData name="Peters, Daniella M." userId="87fb469b-cd7a-4b12-a1ae-bba5f0610088" providerId="ADAL" clId="{ADACEC4B-45BA-4DEE-B662-6F514113B393}" dt="2022-09-09T18:16:07.965" v="1547" actId="1036"/>
          <ac:spMkLst>
            <pc:docMk/>
            <pc:sldMk cId="542485654" sldId="274"/>
            <ac:spMk id="3" creationId="{00000000-0000-0000-0000-000000000000}"/>
          </ac:spMkLst>
        </pc:spChg>
      </pc:sldChg>
      <pc:sldChg chg="modSp mod modNotesTx">
        <pc:chgData name="Peters, Daniella M." userId="87fb469b-cd7a-4b12-a1ae-bba5f0610088" providerId="ADAL" clId="{ADACEC4B-45BA-4DEE-B662-6F514113B393}" dt="2022-09-09T18:01:14.031" v="1330" actId="20577"/>
        <pc:sldMkLst>
          <pc:docMk/>
          <pc:sldMk cId="1542903584" sldId="276"/>
        </pc:sldMkLst>
        <pc:spChg chg="mod">
          <ac:chgData name="Peters, Daniella M." userId="87fb469b-cd7a-4b12-a1ae-bba5f0610088" providerId="ADAL" clId="{ADACEC4B-45BA-4DEE-B662-6F514113B393}" dt="2022-09-09T17:50:11.668" v="599" actId="1076"/>
          <ac:spMkLst>
            <pc:docMk/>
            <pc:sldMk cId="1542903584" sldId="276"/>
            <ac:spMk id="2" creationId="{00000000-0000-0000-0000-000000000000}"/>
          </ac:spMkLst>
        </pc:spChg>
        <pc:spChg chg="mod">
          <ac:chgData name="Peters, Daniella M." userId="87fb469b-cd7a-4b12-a1ae-bba5f0610088" providerId="ADAL" clId="{ADACEC4B-45BA-4DEE-B662-6F514113B393}" dt="2022-09-09T17:52:00.885" v="617" actId="207"/>
          <ac:spMkLst>
            <pc:docMk/>
            <pc:sldMk cId="1542903584" sldId="276"/>
            <ac:spMk id="3" creationId="{00000000-0000-0000-0000-000000000000}"/>
          </ac:spMkLst>
        </pc:spChg>
        <pc:spChg chg="mod">
          <ac:chgData name="Peters, Daniella M." userId="87fb469b-cd7a-4b12-a1ae-bba5f0610088" providerId="ADAL" clId="{ADACEC4B-45BA-4DEE-B662-6F514113B393}" dt="2022-09-09T17:50:22.664" v="600" actId="14100"/>
          <ac:spMkLst>
            <pc:docMk/>
            <pc:sldMk cId="1542903584" sldId="276"/>
            <ac:spMk id="5" creationId="{00000000-0000-0000-0000-000000000000}"/>
          </ac:spMkLst>
        </pc:spChg>
        <pc:picChg chg="mod">
          <ac:chgData name="Peters, Daniella M." userId="87fb469b-cd7a-4b12-a1ae-bba5f0610088" providerId="ADAL" clId="{ADACEC4B-45BA-4DEE-B662-6F514113B393}" dt="2022-09-09T17:50:56.659" v="612" actId="1038"/>
          <ac:picMkLst>
            <pc:docMk/>
            <pc:sldMk cId="1542903584" sldId="276"/>
            <ac:picMk id="7" creationId="{00000000-0000-0000-0000-000000000000}"/>
          </ac:picMkLst>
        </pc:picChg>
        <pc:picChg chg="mod">
          <ac:chgData name="Peters, Daniella M." userId="87fb469b-cd7a-4b12-a1ae-bba5f0610088" providerId="ADAL" clId="{ADACEC4B-45BA-4DEE-B662-6F514113B393}" dt="2022-09-09T17:50:34.851" v="601" actId="1076"/>
          <ac:picMkLst>
            <pc:docMk/>
            <pc:sldMk cId="1542903584" sldId="276"/>
            <ac:picMk id="8" creationId="{00000000-0000-0000-0000-000000000000}"/>
          </ac:picMkLst>
        </pc:picChg>
      </pc:sldChg>
      <pc:sldChg chg="del">
        <pc:chgData name="Peters, Daniella M." userId="87fb469b-cd7a-4b12-a1ae-bba5f0610088" providerId="ADAL" clId="{ADACEC4B-45BA-4DEE-B662-6F514113B393}" dt="2022-09-09T18:11:11.017" v="1480" actId="47"/>
        <pc:sldMkLst>
          <pc:docMk/>
          <pc:sldMk cId="727377977" sldId="277"/>
        </pc:sldMkLst>
      </pc:sldChg>
      <pc:sldChg chg="add modNotesTx">
        <pc:chgData name="Peters, Daniella M." userId="87fb469b-cd7a-4b12-a1ae-bba5f0610088" providerId="ADAL" clId="{ADACEC4B-45BA-4DEE-B662-6F514113B393}" dt="2022-09-09T18:10:34.520" v="1479"/>
        <pc:sldMkLst>
          <pc:docMk/>
          <pc:sldMk cId="3071687470" sldId="2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98FA0-2D3B-3C41-B2C7-A1E1CAF692FD}" type="doc">
      <dgm:prSet loTypeId="urn:microsoft.com/office/officeart/2005/8/layout/venn1" loCatId="" qsTypeId="urn:microsoft.com/office/officeart/2005/8/quickstyle/3D1" qsCatId="3D" csTypeId="urn:microsoft.com/office/officeart/2005/8/colors/accent3_2" csCatId="accent3" phldr="1"/>
      <dgm:spPr/>
      <dgm:t>
        <a:bodyPr/>
        <a:lstStyle/>
        <a:p>
          <a:endParaRPr lang="en-US"/>
        </a:p>
      </dgm:t>
    </dgm:pt>
    <dgm:pt modelId="{379373B1-574A-8444-A00F-568D4C821DB1}">
      <dgm:prSet phldrT="[Text]"/>
      <dgm:spPr/>
      <dgm:t>
        <a:bodyPr/>
        <a:lstStyle/>
        <a:p>
          <a:r>
            <a:rPr lang="en-US" dirty="0"/>
            <a:t>Demographic</a:t>
          </a:r>
          <a:r>
            <a:rPr lang="en-US" baseline="0" dirty="0"/>
            <a:t> Data</a:t>
          </a:r>
          <a:endParaRPr lang="en-US" dirty="0"/>
        </a:p>
      </dgm:t>
    </dgm:pt>
    <dgm:pt modelId="{2F298113-BA8B-8C46-8111-6E526D4FFEED}" type="parTrans" cxnId="{A7CBD926-9263-204F-A11E-B8E5D7EFBDA2}">
      <dgm:prSet/>
      <dgm:spPr/>
      <dgm:t>
        <a:bodyPr/>
        <a:lstStyle/>
        <a:p>
          <a:endParaRPr lang="en-US"/>
        </a:p>
      </dgm:t>
    </dgm:pt>
    <dgm:pt modelId="{C0269DE7-E580-BA4E-A06F-5AF72A26F620}" type="sibTrans" cxnId="{A7CBD926-9263-204F-A11E-B8E5D7EFBDA2}">
      <dgm:prSet/>
      <dgm:spPr/>
      <dgm:t>
        <a:bodyPr/>
        <a:lstStyle/>
        <a:p>
          <a:endParaRPr lang="en-US"/>
        </a:p>
      </dgm:t>
    </dgm:pt>
    <dgm:pt modelId="{04392AF8-998C-5A43-A98D-5FA5C8C444E4}">
      <dgm:prSet phldrT="[Text]"/>
      <dgm:spPr/>
      <dgm:t>
        <a:bodyPr/>
        <a:lstStyle/>
        <a:p>
          <a:r>
            <a:rPr lang="en-US" dirty="0"/>
            <a:t>Perception Data</a:t>
          </a:r>
        </a:p>
      </dgm:t>
    </dgm:pt>
    <dgm:pt modelId="{3858667E-8505-7840-800A-AEA9D6ED541E}" type="parTrans" cxnId="{B3CBF451-48E5-9842-A8E9-5031D4286A52}">
      <dgm:prSet/>
      <dgm:spPr/>
      <dgm:t>
        <a:bodyPr/>
        <a:lstStyle/>
        <a:p>
          <a:endParaRPr lang="en-US"/>
        </a:p>
      </dgm:t>
    </dgm:pt>
    <dgm:pt modelId="{890F60EF-8DAD-3243-B62B-9C0F880B2E7B}" type="sibTrans" cxnId="{B3CBF451-48E5-9842-A8E9-5031D4286A52}">
      <dgm:prSet/>
      <dgm:spPr/>
      <dgm:t>
        <a:bodyPr/>
        <a:lstStyle/>
        <a:p>
          <a:endParaRPr lang="en-US"/>
        </a:p>
      </dgm:t>
    </dgm:pt>
    <dgm:pt modelId="{4769D865-3548-A247-BF76-666CDF21D0E7}">
      <dgm:prSet phldrT="[Text]"/>
      <dgm:spPr/>
      <dgm:t>
        <a:bodyPr/>
        <a:lstStyle/>
        <a:p>
          <a:r>
            <a:rPr lang="en-US" dirty="0"/>
            <a:t>Student Learning</a:t>
          </a:r>
          <a:r>
            <a:rPr lang="en-US" baseline="0" dirty="0"/>
            <a:t> Data</a:t>
          </a:r>
          <a:endParaRPr lang="en-US" dirty="0"/>
        </a:p>
      </dgm:t>
    </dgm:pt>
    <dgm:pt modelId="{9FB05EE0-7FB2-8F4C-8ABF-5E342AC6F9C4}" type="parTrans" cxnId="{E63A8B47-ED14-EC4D-ACE9-783D6DCCECFD}">
      <dgm:prSet/>
      <dgm:spPr/>
      <dgm:t>
        <a:bodyPr/>
        <a:lstStyle/>
        <a:p>
          <a:endParaRPr lang="en-US"/>
        </a:p>
      </dgm:t>
    </dgm:pt>
    <dgm:pt modelId="{7A13E7C5-426C-6249-91EE-C9072B32132A}" type="sibTrans" cxnId="{E63A8B47-ED14-EC4D-ACE9-783D6DCCECFD}">
      <dgm:prSet/>
      <dgm:spPr/>
      <dgm:t>
        <a:bodyPr/>
        <a:lstStyle/>
        <a:p>
          <a:endParaRPr lang="en-US"/>
        </a:p>
      </dgm:t>
    </dgm:pt>
    <dgm:pt modelId="{B92CDBC1-F515-8443-9B2B-D965A30054D4}">
      <dgm:prSet phldrT="[Text]"/>
      <dgm:spPr/>
      <dgm:t>
        <a:bodyPr/>
        <a:lstStyle/>
        <a:p>
          <a:r>
            <a:rPr lang="en-US" dirty="0"/>
            <a:t>School Process Data</a:t>
          </a:r>
        </a:p>
      </dgm:t>
    </dgm:pt>
    <dgm:pt modelId="{86689ED0-CACA-3F48-A272-5926EE60CDC1}" type="parTrans" cxnId="{4F2A1F07-D9CF-E348-BC5A-3FFD22F3807E}">
      <dgm:prSet/>
      <dgm:spPr/>
      <dgm:t>
        <a:bodyPr/>
        <a:lstStyle/>
        <a:p>
          <a:endParaRPr lang="en-US"/>
        </a:p>
      </dgm:t>
    </dgm:pt>
    <dgm:pt modelId="{F1083C13-DF5B-0C45-B770-346683CE05B3}" type="sibTrans" cxnId="{4F2A1F07-D9CF-E348-BC5A-3FFD22F3807E}">
      <dgm:prSet/>
      <dgm:spPr/>
      <dgm:t>
        <a:bodyPr/>
        <a:lstStyle/>
        <a:p>
          <a:endParaRPr lang="en-US"/>
        </a:p>
      </dgm:t>
    </dgm:pt>
    <dgm:pt modelId="{6459AA88-8D66-9C43-93FA-ADE5F812B4D6}" type="pres">
      <dgm:prSet presAssocID="{5B698FA0-2D3B-3C41-B2C7-A1E1CAF692FD}" presName="compositeShape" presStyleCnt="0">
        <dgm:presLayoutVars>
          <dgm:chMax val="7"/>
          <dgm:dir/>
          <dgm:resizeHandles val="exact"/>
        </dgm:presLayoutVars>
      </dgm:prSet>
      <dgm:spPr/>
    </dgm:pt>
    <dgm:pt modelId="{A6C3FFA3-BCA5-2F45-B2C4-1BE392A398B3}" type="pres">
      <dgm:prSet presAssocID="{379373B1-574A-8444-A00F-568D4C821DB1}" presName="circ1" presStyleLbl="vennNode1" presStyleIdx="0" presStyleCnt="4"/>
      <dgm:spPr/>
    </dgm:pt>
    <dgm:pt modelId="{1EEDB4C2-ABE0-F34E-ADF6-8BCC7D601872}" type="pres">
      <dgm:prSet presAssocID="{379373B1-574A-8444-A00F-568D4C821DB1}" presName="circ1Tx" presStyleLbl="revTx" presStyleIdx="0" presStyleCnt="0">
        <dgm:presLayoutVars>
          <dgm:chMax val="0"/>
          <dgm:chPref val="0"/>
          <dgm:bulletEnabled val="1"/>
        </dgm:presLayoutVars>
      </dgm:prSet>
      <dgm:spPr/>
    </dgm:pt>
    <dgm:pt modelId="{19B34FCF-0DFD-B54A-AC51-F2D28EB67866}" type="pres">
      <dgm:prSet presAssocID="{04392AF8-998C-5A43-A98D-5FA5C8C444E4}" presName="circ2" presStyleLbl="vennNode1" presStyleIdx="1" presStyleCnt="4"/>
      <dgm:spPr/>
    </dgm:pt>
    <dgm:pt modelId="{69153598-0259-6D4C-BAF5-1A61DA3651BC}" type="pres">
      <dgm:prSet presAssocID="{04392AF8-998C-5A43-A98D-5FA5C8C444E4}" presName="circ2Tx" presStyleLbl="revTx" presStyleIdx="0" presStyleCnt="0">
        <dgm:presLayoutVars>
          <dgm:chMax val="0"/>
          <dgm:chPref val="0"/>
          <dgm:bulletEnabled val="1"/>
        </dgm:presLayoutVars>
      </dgm:prSet>
      <dgm:spPr/>
    </dgm:pt>
    <dgm:pt modelId="{E0600B2B-51D1-864B-BE4A-FD7FC3D760EE}" type="pres">
      <dgm:prSet presAssocID="{4769D865-3548-A247-BF76-666CDF21D0E7}" presName="circ3" presStyleLbl="vennNode1" presStyleIdx="2" presStyleCnt="4"/>
      <dgm:spPr/>
    </dgm:pt>
    <dgm:pt modelId="{CAE98529-5F55-0745-9A3D-0E262F17BCB7}" type="pres">
      <dgm:prSet presAssocID="{4769D865-3548-A247-BF76-666CDF21D0E7}" presName="circ3Tx" presStyleLbl="revTx" presStyleIdx="0" presStyleCnt="0">
        <dgm:presLayoutVars>
          <dgm:chMax val="0"/>
          <dgm:chPref val="0"/>
          <dgm:bulletEnabled val="1"/>
        </dgm:presLayoutVars>
      </dgm:prSet>
      <dgm:spPr/>
    </dgm:pt>
    <dgm:pt modelId="{18B6AF2A-8D15-8D4E-A631-1803F9C1BF4A}" type="pres">
      <dgm:prSet presAssocID="{B92CDBC1-F515-8443-9B2B-D965A30054D4}" presName="circ4" presStyleLbl="vennNode1" presStyleIdx="3" presStyleCnt="4"/>
      <dgm:spPr/>
    </dgm:pt>
    <dgm:pt modelId="{C8ABA634-D2D1-1545-9E95-B30BD61346F7}" type="pres">
      <dgm:prSet presAssocID="{B92CDBC1-F515-8443-9B2B-D965A30054D4}" presName="circ4Tx" presStyleLbl="revTx" presStyleIdx="0" presStyleCnt="0">
        <dgm:presLayoutVars>
          <dgm:chMax val="0"/>
          <dgm:chPref val="0"/>
          <dgm:bulletEnabled val="1"/>
        </dgm:presLayoutVars>
      </dgm:prSet>
      <dgm:spPr/>
    </dgm:pt>
  </dgm:ptLst>
  <dgm:cxnLst>
    <dgm:cxn modelId="{A111A906-36ED-634C-B33D-DF71B4199782}" type="presOf" srcId="{04392AF8-998C-5A43-A98D-5FA5C8C444E4}" destId="{19B34FCF-0DFD-B54A-AC51-F2D28EB67866}" srcOrd="0" destOrd="0" presId="urn:microsoft.com/office/officeart/2005/8/layout/venn1"/>
    <dgm:cxn modelId="{4F2A1F07-D9CF-E348-BC5A-3FFD22F3807E}" srcId="{5B698FA0-2D3B-3C41-B2C7-A1E1CAF692FD}" destId="{B92CDBC1-F515-8443-9B2B-D965A30054D4}" srcOrd="3" destOrd="0" parTransId="{86689ED0-CACA-3F48-A272-5926EE60CDC1}" sibTransId="{F1083C13-DF5B-0C45-B770-346683CE05B3}"/>
    <dgm:cxn modelId="{70C0D215-FE78-DA46-9C5A-99A6A6A8136D}" type="presOf" srcId="{B92CDBC1-F515-8443-9B2B-D965A30054D4}" destId="{18B6AF2A-8D15-8D4E-A631-1803F9C1BF4A}" srcOrd="0" destOrd="0" presId="urn:microsoft.com/office/officeart/2005/8/layout/venn1"/>
    <dgm:cxn modelId="{A7CBD926-9263-204F-A11E-B8E5D7EFBDA2}" srcId="{5B698FA0-2D3B-3C41-B2C7-A1E1CAF692FD}" destId="{379373B1-574A-8444-A00F-568D4C821DB1}" srcOrd="0" destOrd="0" parTransId="{2F298113-BA8B-8C46-8111-6E526D4FFEED}" sibTransId="{C0269DE7-E580-BA4E-A06F-5AF72A26F620}"/>
    <dgm:cxn modelId="{DDF97939-5E9E-A341-A63F-4A9EE9706048}" type="presOf" srcId="{5B698FA0-2D3B-3C41-B2C7-A1E1CAF692FD}" destId="{6459AA88-8D66-9C43-93FA-ADE5F812B4D6}" srcOrd="0" destOrd="0" presId="urn:microsoft.com/office/officeart/2005/8/layout/venn1"/>
    <dgm:cxn modelId="{E63A8B47-ED14-EC4D-ACE9-783D6DCCECFD}" srcId="{5B698FA0-2D3B-3C41-B2C7-A1E1CAF692FD}" destId="{4769D865-3548-A247-BF76-666CDF21D0E7}" srcOrd="2" destOrd="0" parTransId="{9FB05EE0-7FB2-8F4C-8ABF-5E342AC6F9C4}" sibTransId="{7A13E7C5-426C-6249-91EE-C9072B32132A}"/>
    <dgm:cxn modelId="{50559E4C-1466-2742-9F1B-AECFBD1B6373}" type="presOf" srcId="{4769D865-3548-A247-BF76-666CDF21D0E7}" destId="{E0600B2B-51D1-864B-BE4A-FD7FC3D760EE}" srcOrd="0" destOrd="0" presId="urn:microsoft.com/office/officeart/2005/8/layout/venn1"/>
    <dgm:cxn modelId="{6EBB2E71-D01E-DF4B-8AD3-FB861FDA7D0A}" type="presOf" srcId="{379373B1-574A-8444-A00F-568D4C821DB1}" destId="{1EEDB4C2-ABE0-F34E-ADF6-8BCC7D601872}" srcOrd="1" destOrd="0" presId="urn:microsoft.com/office/officeart/2005/8/layout/venn1"/>
    <dgm:cxn modelId="{B3CBF451-48E5-9842-A8E9-5031D4286A52}" srcId="{5B698FA0-2D3B-3C41-B2C7-A1E1CAF692FD}" destId="{04392AF8-998C-5A43-A98D-5FA5C8C444E4}" srcOrd="1" destOrd="0" parTransId="{3858667E-8505-7840-800A-AEA9D6ED541E}" sibTransId="{890F60EF-8DAD-3243-B62B-9C0F880B2E7B}"/>
    <dgm:cxn modelId="{31FB61A4-ACB0-524B-93F1-B24CE71EA3A4}" type="presOf" srcId="{04392AF8-998C-5A43-A98D-5FA5C8C444E4}" destId="{69153598-0259-6D4C-BAF5-1A61DA3651BC}" srcOrd="1" destOrd="0" presId="urn:microsoft.com/office/officeart/2005/8/layout/venn1"/>
    <dgm:cxn modelId="{44A997D7-F3D5-014E-BA09-663491EA1EF2}" type="presOf" srcId="{379373B1-574A-8444-A00F-568D4C821DB1}" destId="{A6C3FFA3-BCA5-2F45-B2C4-1BE392A398B3}" srcOrd="0" destOrd="0" presId="urn:microsoft.com/office/officeart/2005/8/layout/venn1"/>
    <dgm:cxn modelId="{02D22AEA-01FE-5B45-85DA-8B4C2A041ADB}" type="presOf" srcId="{B92CDBC1-F515-8443-9B2B-D965A30054D4}" destId="{C8ABA634-D2D1-1545-9E95-B30BD61346F7}" srcOrd="1" destOrd="0" presId="urn:microsoft.com/office/officeart/2005/8/layout/venn1"/>
    <dgm:cxn modelId="{AB5F12EE-D556-1147-A20C-F8BD506B58F6}" type="presOf" srcId="{4769D865-3548-A247-BF76-666CDF21D0E7}" destId="{CAE98529-5F55-0745-9A3D-0E262F17BCB7}" srcOrd="1" destOrd="0" presId="urn:microsoft.com/office/officeart/2005/8/layout/venn1"/>
    <dgm:cxn modelId="{DBF4468D-7D87-D744-AD21-FD263E1900D1}" type="presParOf" srcId="{6459AA88-8D66-9C43-93FA-ADE5F812B4D6}" destId="{A6C3FFA3-BCA5-2F45-B2C4-1BE392A398B3}" srcOrd="0" destOrd="0" presId="urn:microsoft.com/office/officeart/2005/8/layout/venn1"/>
    <dgm:cxn modelId="{A2605996-90B9-504D-8A5D-5306F96CAD3A}" type="presParOf" srcId="{6459AA88-8D66-9C43-93FA-ADE5F812B4D6}" destId="{1EEDB4C2-ABE0-F34E-ADF6-8BCC7D601872}" srcOrd="1" destOrd="0" presId="urn:microsoft.com/office/officeart/2005/8/layout/venn1"/>
    <dgm:cxn modelId="{F5B682B7-CB37-DD4F-B1C1-F9EA6ACED023}" type="presParOf" srcId="{6459AA88-8D66-9C43-93FA-ADE5F812B4D6}" destId="{19B34FCF-0DFD-B54A-AC51-F2D28EB67866}" srcOrd="2" destOrd="0" presId="urn:microsoft.com/office/officeart/2005/8/layout/venn1"/>
    <dgm:cxn modelId="{EB06BAA2-46D9-E24F-B456-B3631E3A1F3A}" type="presParOf" srcId="{6459AA88-8D66-9C43-93FA-ADE5F812B4D6}" destId="{69153598-0259-6D4C-BAF5-1A61DA3651BC}" srcOrd="3" destOrd="0" presId="urn:microsoft.com/office/officeart/2005/8/layout/venn1"/>
    <dgm:cxn modelId="{786AB475-EC9F-914F-B1DE-FD0FF3C9D95E}" type="presParOf" srcId="{6459AA88-8D66-9C43-93FA-ADE5F812B4D6}" destId="{E0600B2B-51D1-864B-BE4A-FD7FC3D760EE}" srcOrd="4" destOrd="0" presId="urn:microsoft.com/office/officeart/2005/8/layout/venn1"/>
    <dgm:cxn modelId="{50E30E1B-35F1-7F4C-913E-118D977CF871}" type="presParOf" srcId="{6459AA88-8D66-9C43-93FA-ADE5F812B4D6}" destId="{CAE98529-5F55-0745-9A3D-0E262F17BCB7}" srcOrd="5" destOrd="0" presId="urn:microsoft.com/office/officeart/2005/8/layout/venn1"/>
    <dgm:cxn modelId="{A61E971F-60AE-164A-B67A-14258CDCD466}" type="presParOf" srcId="{6459AA88-8D66-9C43-93FA-ADE5F812B4D6}" destId="{18B6AF2A-8D15-8D4E-A631-1803F9C1BF4A}" srcOrd="6" destOrd="0" presId="urn:microsoft.com/office/officeart/2005/8/layout/venn1"/>
    <dgm:cxn modelId="{199BD930-F85A-9945-84EE-0BE22EB4FA6A}" type="presParOf" srcId="{6459AA88-8D66-9C43-93FA-ADE5F812B4D6}" destId="{C8ABA634-D2D1-1545-9E95-B30BD61346F7}"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3FFA3-BCA5-2F45-B2C4-1BE392A398B3}">
      <dsp:nvSpPr>
        <dsp:cNvPr id="0" name=""/>
        <dsp:cNvSpPr/>
      </dsp:nvSpPr>
      <dsp:spPr>
        <a:xfrm>
          <a:off x="1784148" y="49185"/>
          <a:ext cx="2557639" cy="2557639"/>
        </a:xfrm>
        <a:prstGeom prst="ellipse">
          <a:avLst/>
        </a:prstGeom>
        <a:solidFill>
          <a:schemeClr val="accent3">
            <a:alpha val="50000"/>
            <a:hueOff val="0"/>
            <a:satOff val="0"/>
            <a:lumOff val="0"/>
            <a:alphaOff val="0"/>
          </a:schemeClr>
        </a:solidFill>
        <a:ln>
          <a:noFill/>
        </a:ln>
        <a:effectLst>
          <a:outerShdw blurRad="57150" dist="38100" dir="5400000" algn="ctr" rotWithShape="0">
            <a:schemeClr val="accent3">
              <a:alpha val="50000"/>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Demographic</a:t>
          </a:r>
          <a:r>
            <a:rPr lang="en-US" sz="1600" kern="1200" baseline="0" dirty="0"/>
            <a:t> Data</a:t>
          </a:r>
          <a:endParaRPr lang="en-US" sz="1600" kern="1200" dirty="0"/>
        </a:p>
      </dsp:txBody>
      <dsp:txXfrm>
        <a:off x="2079260" y="393483"/>
        <a:ext cx="1967415" cy="811558"/>
      </dsp:txXfrm>
    </dsp:sp>
    <dsp:sp modelId="{19B34FCF-0DFD-B54A-AC51-F2D28EB67866}">
      <dsp:nvSpPr>
        <dsp:cNvPr id="0" name=""/>
        <dsp:cNvSpPr/>
      </dsp:nvSpPr>
      <dsp:spPr>
        <a:xfrm>
          <a:off x="2915411" y="1180449"/>
          <a:ext cx="2557639" cy="2557639"/>
        </a:xfrm>
        <a:prstGeom prst="ellipse">
          <a:avLst/>
        </a:prstGeom>
        <a:solidFill>
          <a:schemeClr val="accent3">
            <a:alpha val="50000"/>
            <a:hueOff val="0"/>
            <a:satOff val="0"/>
            <a:lumOff val="0"/>
            <a:alphaOff val="0"/>
          </a:schemeClr>
        </a:solidFill>
        <a:ln>
          <a:noFill/>
        </a:ln>
        <a:effectLst>
          <a:outerShdw blurRad="57150" dist="38100" dir="5400000" algn="ctr" rotWithShape="0">
            <a:schemeClr val="accent3">
              <a:alpha val="50000"/>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Perception Data</a:t>
          </a:r>
        </a:p>
      </dsp:txBody>
      <dsp:txXfrm>
        <a:off x="4292602" y="1475561"/>
        <a:ext cx="983707" cy="1967415"/>
      </dsp:txXfrm>
    </dsp:sp>
    <dsp:sp modelId="{E0600B2B-51D1-864B-BE4A-FD7FC3D760EE}">
      <dsp:nvSpPr>
        <dsp:cNvPr id="0" name=""/>
        <dsp:cNvSpPr/>
      </dsp:nvSpPr>
      <dsp:spPr>
        <a:xfrm>
          <a:off x="1784148" y="2311712"/>
          <a:ext cx="2557639" cy="2557639"/>
        </a:xfrm>
        <a:prstGeom prst="ellipse">
          <a:avLst/>
        </a:prstGeom>
        <a:solidFill>
          <a:schemeClr val="accent3">
            <a:alpha val="50000"/>
            <a:hueOff val="0"/>
            <a:satOff val="0"/>
            <a:lumOff val="0"/>
            <a:alphaOff val="0"/>
          </a:schemeClr>
        </a:solidFill>
        <a:ln>
          <a:noFill/>
        </a:ln>
        <a:effectLst>
          <a:outerShdw blurRad="57150" dist="38100" dir="5400000" algn="ctr" rotWithShape="0">
            <a:schemeClr val="accent3">
              <a:alpha val="50000"/>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Student Learning</a:t>
          </a:r>
          <a:r>
            <a:rPr lang="en-US" sz="1600" kern="1200" baseline="0" dirty="0"/>
            <a:t> Data</a:t>
          </a:r>
          <a:endParaRPr lang="en-US" sz="1600" kern="1200" dirty="0"/>
        </a:p>
      </dsp:txBody>
      <dsp:txXfrm>
        <a:off x="2079260" y="3713496"/>
        <a:ext cx="1967415" cy="811558"/>
      </dsp:txXfrm>
    </dsp:sp>
    <dsp:sp modelId="{18B6AF2A-8D15-8D4E-A631-1803F9C1BF4A}">
      <dsp:nvSpPr>
        <dsp:cNvPr id="0" name=""/>
        <dsp:cNvSpPr/>
      </dsp:nvSpPr>
      <dsp:spPr>
        <a:xfrm>
          <a:off x="652884" y="1180449"/>
          <a:ext cx="2557639" cy="2557639"/>
        </a:xfrm>
        <a:prstGeom prst="ellipse">
          <a:avLst/>
        </a:prstGeom>
        <a:solidFill>
          <a:schemeClr val="accent3">
            <a:alpha val="50000"/>
            <a:hueOff val="0"/>
            <a:satOff val="0"/>
            <a:lumOff val="0"/>
            <a:alphaOff val="0"/>
          </a:schemeClr>
        </a:solidFill>
        <a:ln>
          <a:noFill/>
        </a:ln>
        <a:effectLst>
          <a:outerShdw blurRad="57150" dist="38100" dir="5400000" algn="ctr" rotWithShape="0">
            <a:schemeClr val="accent3">
              <a:alpha val="50000"/>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School Process Data</a:t>
          </a:r>
        </a:p>
      </dsp:txBody>
      <dsp:txXfrm>
        <a:off x="849625" y="1475561"/>
        <a:ext cx="983707" cy="196741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7EFD0-D112-9342-9A24-75FFBA67447A}" type="datetimeFigureOut">
              <a:rPr lang="en-US" smtClean="0"/>
              <a:t>9/9/2022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F7072-DDB0-EB42-8CDD-11271E4059FD}" type="slidenum">
              <a:rPr lang="en-US" smtClean="0"/>
              <a:t>‹#›</a:t>
            </a:fld>
            <a:endParaRPr lang="en-US" dirty="0"/>
          </a:p>
        </p:txBody>
      </p:sp>
    </p:spTree>
    <p:extLst>
      <p:ext uri="{BB962C8B-B14F-4D97-AF65-F5344CB8AC3E}">
        <p14:creationId xmlns:p14="http://schemas.microsoft.com/office/powerpoint/2010/main" val="7175816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a:t>
            </a:fld>
            <a:endParaRPr lang="en-US" dirty="0"/>
          </a:p>
        </p:txBody>
      </p:sp>
    </p:spTree>
    <p:extLst>
      <p:ext uri="{BB962C8B-B14F-4D97-AF65-F5344CB8AC3E}">
        <p14:creationId xmlns:p14="http://schemas.microsoft.com/office/powerpoint/2010/main" val="99913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10</a:t>
            </a:fld>
            <a:endParaRPr lang="en-US" dirty="0"/>
          </a:p>
        </p:txBody>
      </p:sp>
    </p:spTree>
    <p:extLst>
      <p:ext uri="{BB962C8B-B14F-4D97-AF65-F5344CB8AC3E}">
        <p14:creationId xmlns:p14="http://schemas.microsoft.com/office/powerpoint/2010/main" val="71844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Share out which</a:t>
            </a:r>
            <a:r>
              <a:rPr lang="en-US" baseline="0" dirty="0"/>
              <a:t> statements you placed in which categories. </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11</a:t>
            </a:fld>
            <a:endParaRPr lang="en-US" dirty="0"/>
          </a:p>
        </p:txBody>
      </p:sp>
    </p:spTree>
    <p:extLst>
      <p:ext uri="{BB962C8B-B14F-4D97-AF65-F5344CB8AC3E}">
        <p14:creationId xmlns:p14="http://schemas.microsoft.com/office/powerpoint/2010/main" val="331149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a:t>
            </a:r>
            <a:r>
              <a:rPr lang="en-US" baseline="0" dirty="0"/>
              <a:t> a sample survey report.</a:t>
            </a:r>
          </a:p>
          <a:p>
            <a:r>
              <a:rPr lang="en-US" baseline="0" dirty="0"/>
              <a:t>Discuss and be open about flaws in perception surveys but also the strengths. It does take some vulnerability to evaluate these. </a:t>
            </a:r>
          </a:p>
          <a:p>
            <a:r>
              <a:rPr lang="en-US" baseline="0" dirty="0"/>
              <a:t>Mention that this survey was created with Google Forms. It provides an instant visual of the data.</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12</a:t>
            </a:fld>
            <a:endParaRPr lang="en-US" dirty="0"/>
          </a:p>
        </p:txBody>
      </p:sp>
    </p:spTree>
    <p:extLst>
      <p:ext uri="{BB962C8B-B14F-4D97-AF65-F5344CB8AC3E}">
        <p14:creationId xmlns:p14="http://schemas.microsoft.com/office/powerpoint/2010/main" val="1438319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Pretend you are</a:t>
            </a:r>
            <a:r>
              <a:rPr lang="en-US" baseline="0" dirty="0"/>
              <a:t> Mrs. Myers and these are your results.</a:t>
            </a:r>
            <a:endParaRPr lang="en-US" dirty="0"/>
          </a:p>
          <a:p>
            <a:r>
              <a:rPr lang="en-US" dirty="0"/>
              <a:t>Use the pseudo</a:t>
            </a:r>
            <a:r>
              <a:rPr lang="en-US" baseline="0" dirty="0"/>
              <a:t>-survey to reflect on how this type of survey could help better our classroom relationship with students. How can we use this info to improve as educators?</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13</a:t>
            </a:fld>
            <a:endParaRPr lang="en-US" dirty="0"/>
          </a:p>
        </p:txBody>
      </p:sp>
    </p:spTree>
    <p:extLst>
      <p:ext uri="{BB962C8B-B14F-4D97-AF65-F5344CB8AC3E}">
        <p14:creationId xmlns:p14="http://schemas.microsoft.com/office/powerpoint/2010/main" val="2085501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partners/groups to come up with one plan to put into place if you were this teacher.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Use the pseudo</a:t>
            </a:r>
            <a:r>
              <a:rPr lang="en-US" baseline="0" dirty="0"/>
              <a:t> survey to reflect on how this type of survey could help better our classroom relationship with students. How can we use this info to improve as educators?</a:t>
            </a:r>
            <a:endParaRPr lang="en-US"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a follow up to this presentation, meet with teachers and help them create their surveys in an online form like Google, Survey Monkey, or another site. Then, meet a third time to discuss the results and evaluate the data. Have them make a plan to where to go from here. What changes do they think they need to make?</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14</a:t>
            </a:fld>
            <a:endParaRPr lang="en-US" dirty="0"/>
          </a:p>
        </p:txBody>
      </p:sp>
    </p:spTree>
    <p:extLst>
      <p:ext uri="{BB962C8B-B14F-4D97-AF65-F5344CB8AC3E}">
        <p14:creationId xmlns:p14="http://schemas.microsoft.com/office/powerpoint/2010/main" val="38747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piece of paper or sticky note, have participants write down their answers for the 3-2-1.</a:t>
            </a:r>
            <a:r>
              <a:rPr lang="en-US" baseline="0" dirty="0"/>
              <a:t> T</a:t>
            </a:r>
            <a:r>
              <a:rPr lang="en-US" dirty="0"/>
              <a:t>hen participants</a:t>
            </a:r>
            <a:r>
              <a:rPr lang="en-US" baseline="0" dirty="0"/>
              <a:t> can share out their questions with the whole group. This will provide an opportunity for participants to clarify any misunderstandings or misconceptions they may still have. </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15</a:t>
            </a:fld>
            <a:endParaRPr lang="en-US" dirty="0"/>
          </a:p>
        </p:txBody>
      </p:sp>
    </p:spTree>
    <p:extLst>
      <p:ext uri="{BB962C8B-B14F-4D97-AF65-F5344CB8AC3E}">
        <p14:creationId xmlns:p14="http://schemas.microsoft.com/office/powerpoint/2010/main" val="1057047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16</a:t>
            </a:fld>
            <a:endParaRPr lang="en-US" dirty="0"/>
          </a:p>
        </p:txBody>
      </p:sp>
    </p:spTree>
    <p:extLst>
      <p:ext uri="{BB962C8B-B14F-4D97-AF65-F5344CB8AC3E}">
        <p14:creationId xmlns:p14="http://schemas.microsoft.com/office/powerpoint/2010/main" val="88977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dirty="0"/>
          </a:p>
        </p:txBody>
      </p:sp>
      <p:sp>
        <p:nvSpPr>
          <p:cNvPr id="70" name="Shape 70"/>
          <p:cNvSpPr>
            <a:spLocks noGrp="1"/>
          </p:cNvSpPr>
          <p:nvPr>
            <p:ph type="body" sz="quarter" idx="1"/>
          </p:nvPr>
        </p:nvSpPr>
        <p:spPr>
          <a:prstGeom prst="rect">
            <a:avLst/>
          </a:prstGeom>
        </p:spPr>
        <p:txBody>
          <a:bodyPr/>
          <a:lstStyle/>
          <a:p>
            <a:pPr lvl="0">
              <a:defRPr sz="1800"/>
            </a:pPr>
            <a:r>
              <a:rPr lang="en-US" sz="2400" dirty="0"/>
              <a:t>Pass out Instructional Strategy note sheet and agenda.</a:t>
            </a:r>
          </a:p>
          <a:p>
            <a:pPr lvl="0">
              <a:defRPr sz="1800"/>
            </a:pPr>
            <a:endParaRPr sz="2400" dirty="0"/>
          </a:p>
        </p:txBody>
      </p:sp>
    </p:spTree>
    <p:extLst>
      <p:ext uri="{BB962C8B-B14F-4D97-AF65-F5344CB8AC3E}">
        <p14:creationId xmlns:p14="http://schemas.microsoft.com/office/powerpoint/2010/main" val="166146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emphasize the “why” for this strategy. Discuss the importance of framing a video, text, or photograph. </a:t>
            </a:r>
          </a:p>
          <a:p>
            <a:r>
              <a:rPr lang="en-US" dirty="0"/>
              <a:t>Show participants the statements posted on the wall around the room. Have them read all the statements</a:t>
            </a:r>
            <a:r>
              <a:rPr lang="en-US" baseline="0" dirty="0"/>
              <a:t> and go to the one that most attracts them or repels them (to make it more interesting, limit it to one person per statement).</a:t>
            </a:r>
            <a:endParaRPr lang="en-US" dirty="0"/>
          </a:p>
          <a:p>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3</a:t>
            </a:fld>
            <a:endParaRPr lang="en-US" dirty="0"/>
          </a:p>
        </p:txBody>
      </p:sp>
    </p:spTree>
    <p:extLst>
      <p:ext uri="{BB962C8B-B14F-4D97-AF65-F5344CB8AC3E}">
        <p14:creationId xmlns:p14="http://schemas.microsoft.com/office/powerpoint/2010/main" val="147674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53F8"/>
                </a:solidFill>
              </a:rPr>
              <a:t>Emphasize the Essential Question</a:t>
            </a:r>
            <a:r>
              <a:rPr lang="en-US" sz="1200" baseline="0" dirty="0">
                <a:solidFill>
                  <a:srgbClr val="2253F8"/>
                </a:solidFill>
              </a:rPr>
              <a:t> at the top so participants can reflect on it during the video. </a:t>
            </a:r>
            <a:r>
              <a:rPr lang="en-US" sz="1200" dirty="0">
                <a:solidFill>
                  <a:srgbClr val="2253F8"/>
                </a:solidFill>
              </a:rPr>
              <a:t>To play the video, click the image on the slide and it will open the video in your web browser. Link to video:  http://youtu.be/SFnMTHhKdkw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253F8"/>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53F8"/>
                </a:solidFill>
              </a:rPr>
              <a:t>TED. (2013, May 3). Rita Pierson: Every kid needs a champion [Video]. YouTube. https://www.youtube.com/watch?v=SFnMTHhKdkw</a:t>
            </a:r>
          </a:p>
        </p:txBody>
      </p:sp>
      <p:sp>
        <p:nvSpPr>
          <p:cNvPr id="4" name="Slide Number Placeholder 3"/>
          <p:cNvSpPr>
            <a:spLocks noGrp="1"/>
          </p:cNvSpPr>
          <p:nvPr>
            <p:ph type="sldNum" sz="quarter" idx="10"/>
          </p:nvPr>
        </p:nvSpPr>
        <p:spPr/>
        <p:txBody>
          <a:bodyPr/>
          <a:lstStyle/>
          <a:p>
            <a:fld id="{BDAF7072-DDB0-EB42-8CDD-11271E4059FD}" type="slidenum">
              <a:rPr lang="en-US" smtClean="0"/>
              <a:t>4</a:t>
            </a:fld>
            <a:endParaRPr lang="en-US" dirty="0"/>
          </a:p>
        </p:txBody>
      </p:sp>
    </p:spTree>
    <p:extLst>
      <p:ext uri="{BB962C8B-B14F-4D97-AF65-F5344CB8AC3E}">
        <p14:creationId xmlns:p14="http://schemas.microsoft.com/office/powerpoint/2010/main" val="123109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be an option in your classroom. It is important</a:t>
            </a:r>
            <a:r>
              <a:rPr lang="en-US" baseline="0" dirty="0"/>
              <a:t> to do as a formative assessment. See if their stance has changed based on viewing/reading material in context.</a:t>
            </a:r>
          </a:p>
          <a:p>
            <a:r>
              <a:rPr lang="en-US" baseline="0" dirty="0"/>
              <a:t>Could be left out for time.</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5</a:t>
            </a:fld>
            <a:endParaRPr lang="en-US" dirty="0"/>
          </a:p>
        </p:txBody>
      </p:sp>
    </p:spTree>
    <p:extLst>
      <p:ext uri="{BB962C8B-B14F-4D97-AF65-F5344CB8AC3E}">
        <p14:creationId xmlns:p14="http://schemas.microsoft.com/office/powerpoint/2010/main" val="46172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Briefly highlight. Do </a:t>
            </a:r>
            <a:r>
              <a:rPr lang="en-US" baseline="0" dirty="0"/>
              <a:t>not spend a lot of time on this slide.</a:t>
            </a:r>
            <a:endParaRPr lang="en-US" dirty="0"/>
          </a:p>
          <a:p>
            <a:pPr marL="0" lvl="0" indent="0" algn="l" rtl="0">
              <a:spcBef>
                <a:spcPts val="0"/>
              </a:spcBef>
              <a:spcAft>
                <a:spcPts val="0"/>
              </a:spcAft>
              <a:buNone/>
            </a:pPr>
            <a:endParaRPr dirty="0"/>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Bernhardt, th</a:t>
            </a:r>
            <a:r>
              <a:rPr lang="en-US" dirty="0"/>
              <a:t>ere are four measures</a:t>
            </a:r>
            <a:r>
              <a:rPr lang="en-US" baseline="0" dirty="0"/>
              <a:t> of data that should be analyzed for school-wide improvement. Which one do you believe we focus on the most? You’re right, Perception Data is often left out. It is easier than ever to collect this type of information with the use of technology like Google Forms, Survey Monkey, etc.</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7</a:t>
            </a:fld>
            <a:endParaRPr lang="en-US" dirty="0"/>
          </a:p>
        </p:txBody>
      </p:sp>
    </p:spTree>
    <p:extLst>
      <p:ext uri="{BB962C8B-B14F-4D97-AF65-F5344CB8AC3E}">
        <p14:creationId xmlns:p14="http://schemas.microsoft.com/office/powerpoint/2010/main" val="143525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data f</a:t>
            </a:r>
            <a:r>
              <a:rPr lang="en-US" dirty="0"/>
              <a:t>ound in one </a:t>
            </a:r>
            <a:r>
              <a:rPr lang="en-US" baseline="0" dirty="0"/>
              <a:t>meta-analysis from 2009 shows that Teacher-Student Relationships ranked 11</a:t>
            </a:r>
            <a:r>
              <a:rPr lang="en-US" baseline="30000" dirty="0"/>
              <a:t>th</a:t>
            </a:r>
            <a:r>
              <a:rPr lang="en-US" baseline="0" dirty="0"/>
              <a:t> out of 138 factors impacting student achievement. This data came from just under 230 studies and 355,325 people studied. The effect size is zoned high at .72. </a:t>
            </a:r>
          </a:p>
          <a:p>
            <a:endParaRPr lang="en-US" baseline="0" dirty="0"/>
          </a:p>
          <a:p>
            <a:r>
              <a:rPr lang="en-US" baseline="0" dirty="0"/>
              <a:t>***You may want to share with participants that Hattie’s more recent research found the effect size to be .52, which is still in the zone of desired effects. The newer research broke up the Teacher-Student Relationship factor into multiple smaller factors, which thus impacted the effect sizes of each. In this research, Teacher-Student Relationships ranked 44</a:t>
            </a:r>
            <a:r>
              <a:rPr lang="en-US" baseline="30000" dirty="0"/>
              <a:t>th</a:t>
            </a:r>
            <a:r>
              <a:rPr lang="en-US" baseline="0" dirty="0"/>
              <a:t> out of 252 factors. For more information, please direct participants to explore this link using the Table View option:  https://visible-learning.org/hattie-ranking-influences-effect-sizes-learning-achievement/</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8</a:t>
            </a:fld>
            <a:endParaRPr lang="en-US" dirty="0"/>
          </a:p>
        </p:txBody>
      </p:sp>
    </p:spTree>
    <p:extLst>
      <p:ext uri="{BB962C8B-B14F-4D97-AF65-F5344CB8AC3E}">
        <p14:creationId xmlns:p14="http://schemas.microsoft.com/office/powerpoint/2010/main" val="81664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a:t>
            </a:r>
            <a:r>
              <a:rPr lang="en-US" baseline="0" dirty="0"/>
              <a:t> participants read through this list and share out some that they do within the school or classroom with students. </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9</a:t>
            </a:fld>
            <a:endParaRPr lang="en-US" dirty="0"/>
          </a:p>
        </p:txBody>
      </p:sp>
    </p:spTree>
    <p:extLst>
      <p:ext uri="{BB962C8B-B14F-4D97-AF65-F5344CB8AC3E}">
        <p14:creationId xmlns:p14="http://schemas.microsoft.com/office/powerpoint/2010/main" val="1817649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gs>
            <a:gs pos="85000">
              <a:schemeClr val="accent1"/>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2600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219"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26009"/>
          <a:lstStyle>
            <a:lvl1pPr marL="0" marR="34289" indent="0" algn="l">
              <a:buNone/>
              <a:defRPr>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sp>
        <p:nvSpPr>
          <p:cNvPr id="10" name="Rounded Rectangle 11"/>
          <p:cNvSpPr/>
          <p:nvPr userDrawn="1"/>
        </p:nvSpPr>
        <p:spPr>
          <a:xfrm>
            <a:off x="0" y="2939279"/>
            <a:ext cx="4392269" cy="1208315"/>
          </a:xfrm>
          <a:custGeom>
            <a:avLst/>
            <a:gdLst>
              <a:gd name="connsiteX0" fmla="*/ 0 w 6183487"/>
              <a:gd name="connsiteY0" fmla="*/ 265617 h 1593669"/>
              <a:gd name="connsiteX1" fmla="*/ 265617 w 6183487"/>
              <a:gd name="connsiteY1" fmla="*/ 0 h 1593669"/>
              <a:gd name="connsiteX2" fmla="*/ 5917870 w 6183487"/>
              <a:gd name="connsiteY2" fmla="*/ 0 h 1593669"/>
              <a:gd name="connsiteX3" fmla="*/ 6183487 w 6183487"/>
              <a:gd name="connsiteY3" fmla="*/ 265617 h 1593669"/>
              <a:gd name="connsiteX4" fmla="*/ 6183487 w 6183487"/>
              <a:gd name="connsiteY4" fmla="*/ 1328052 h 1593669"/>
              <a:gd name="connsiteX5" fmla="*/ 5917870 w 6183487"/>
              <a:gd name="connsiteY5" fmla="*/ 1593669 h 1593669"/>
              <a:gd name="connsiteX6" fmla="*/ 265617 w 6183487"/>
              <a:gd name="connsiteY6" fmla="*/ 1593669 h 1593669"/>
              <a:gd name="connsiteX7" fmla="*/ 0 w 6183487"/>
              <a:gd name="connsiteY7" fmla="*/ 1328052 h 1593669"/>
              <a:gd name="connsiteX8" fmla="*/ 0 w 6183487"/>
              <a:gd name="connsiteY8" fmla="*/ 265617 h 1593669"/>
              <a:gd name="connsiteX0" fmla="*/ 0 w 6183487"/>
              <a:gd name="connsiteY0" fmla="*/ 265617 h 1593669"/>
              <a:gd name="connsiteX1" fmla="*/ 265617 w 6183487"/>
              <a:gd name="connsiteY1" fmla="*/ 0 h 1593669"/>
              <a:gd name="connsiteX2" fmla="*/ 5917870 w 6183487"/>
              <a:gd name="connsiteY2" fmla="*/ 0 h 1593669"/>
              <a:gd name="connsiteX3" fmla="*/ 6183487 w 6183487"/>
              <a:gd name="connsiteY3" fmla="*/ 265617 h 1593669"/>
              <a:gd name="connsiteX4" fmla="*/ 6183487 w 6183487"/>
              <a:gd name="connsiteY4" fmla="*/ 1328052 h 1593669"/>
              <a:gd name="connsiteX5" fmla="*/ 5917870 w 6183487"/>
              <a:gd name="connsiteY5" fmla="*/ 1593669 h 1593669"/>
              <a:gd name="connsiteX6" fmla="*/ 265617 w 6183487"/>
              <a:gd name="connsiteY6" fmla="*/ 1593669 h 1593669"/>
              <a:gd name="connsiteX7" fmla="*/ 0 w 6183487"/>
              <a:gd name="connsiteY7" fmla="*/ 1328052 h 1593669"/>
              <a:gd name="connsiteX8" fmla="*/ 0 w 6183487"/>
              <a:gd name="connsiteY8" fmla="*/ 265617 h 1593669"/>
              <a:gd name="connsiteX0" fmla="*/ 269966 w 6183487"/>
              <a:gd name="connsiteY0" fmla="*/ 439788 h 1593669"/>
              <a:gd name="connsiteX1" fmla="*/ 265617 w 6183487"/>
              <a:gd name="connsiteY1" fmla="*/ 0 h 1593669"/>
              <a:gd name="connsiteX2" fmla="*/ 5917870 w 6183487"/>
              <a:gd name="connsiteY2" fmla="*/ 0 h 1593669"/>
              <a:gd name="connsiteX3" fmla="*/ 6183487 w 6183487"/>
              <a:gd name="connsiteY3" fmla="*/ 265617 h 1593669"/>
              <a:gd name="connsiteX4" fmla="*/ 6183487 w 6183487"/>
              <a:gd name="connsiteY4" fmla="*/ 1328052 h 1593669"/>
              <a:gd name="connsiteX5" fmla="*/ 5917870 w 6183487"/>
              <a:gd name="connsiteY5" fmla="*/ 1593669 h 1593669"/>
              <a:gd name="connsiteX6" fmla="*/ 265617 w 6183487"/>
              <a:gd name="connsiteY6" fmla="*/ 1593669 h 1593669"/>
              <a:gd name="connsiteX7" fmla="*/ 0 w 6183487"/>
              <a:gd name="connsiteY7" fmla="*/ 1328052 h 1593669"/>
              <a:gd name="connsiteX8" fmla="*/ 269966 w 6183487"/>
              <a:gd name="connsiteY8" fmla="*/ 439788 h 1593669"/>
              <a:gd name="connsiteX0" fmla="*/ 261258 w 6183487"/>
              <a:gd name="connsiteY0" fmla="*/ 439788 h 1593669"/>
              <a:gd name="connsiteX1" fmla="*/ 265617 w 6183487"/>
              <a:gd name="connsiteY1" fmla="*/ 0 h 1593669"/>
              <a:gd name="connsiteX2" fmla="*/ 5917870 w 6183487"/>
              <a:gd name="connsiteY2" fmla="*/ 0 h 1593669"/>
              <a:gd name="connsiteX3" fmla="*/ 6183487 w 6183487"/>
              <a:gd name="connsiteY3" fmla="*/ 265617 h 1593669"/>
              <a:gd name="connsiteX4" fmla="*/ 6183487 w 6183487"/>
              <a:gd name="connsiteY4" fmla="*/ 1328052 h 1593669"/>
              <a:gd name="connsiteX5" fmla="*/ 5917870 w 6183487"/>
              <a:gd name="connsiteY5" fmla="*/ 1593669 h 1593669"/>
              <a:gd name="connsiteX6" fmla="*/ 265617 w 6183487"/>
              <a:gd name="connsiteY6" fmla="*/ 1593669 h 1593669"/>
              <a:gd name="connsiteX7" fmla="*/ 0 w 6183487"/>
              <a:gd name="connsiteY7" fmla="*/ 1328052 h 1593669"/>
              <a:gd name="connsiteX8" fmla="*/ 261258 w 6183487"/>
              <a:gd name="connsiteY8" fmla="*/ 439788 h 1593669"/>
              <a:gd name="connsiteX0" fmla="*/ 61990 w 5984219"/>
              <a:gd name="connsiteY0" fmla="*/ 439788 h 1593669"/>
              <a:gd name="connsiteX1" fmla="*/ 66349 w 5984219"/>
              <a:gd name="connsiteY1" fmla="*/ 0 h 1593669"/>
              <a:gd name="connsiteX2" fmla="*/ 5718602 w 5984219"/>
              <a:gd name="connsiteY2" fmla="*/ 0 h 1593669"/>
              <a:gd name="connsiteX3" fmla="*/ 5984219 w 5984219"/>
              <a:gd name="connsiteY3" fmla="*/ 265617 h 1593669"/>
              <a:gd name="connsiteX4" fmla="*/ 5984219 w 5984219"/>
              <a:gd name="connsiteY4" fmla="*/ 1328052 h 1593669"/>
              <a:gd name="connsiteX5" fmla="*/ 5718602 w 5984219"/>
              <a:gd name="connsiteY5" fmla="*/ 1593669 h 1593669"/>
              <a:gd name="connsiteX6" fmla="*/ 66349 w 5984219"/>
              <a:gd name="connsiteY6" fmla="*/ 1593669 h 1593669"/>
              <a:gd name="connsiteX7" fmla="*/ 61989 w 5984219"/>
              <a:gd name="connsiteY7" fmla="*/ 1223549 h 1593669"/>
              <a:gd name="connsiteX8" fmla="*/ 61990 w 5984219"/>
              <a:gd name="connsiteY8" fmla="*/ 439788 h 1593669"/>
              <a:gd name="connsiteX0" fmla="*/ 606 w 5922835"/>
              <a:gd name="connsiteY0" fmla="*/ 439788 h 1593669"/>
              <a:gd name="connsiteX1" fmla="*/ 4965 w 5922835"/>
              <a:gd name="connsiteY1" fmla="*/ 0 h 1593669"/>
              <a:gd name="connsiteX2" fmla="*/ 5657218 w 5922835"/>
              <a:gd name="connsiteY2" fmla="*/ 0 h 1593669"/>
              <a:gd name="connsiteX3" fmla="*/ 5922835 w 5922835"/>
              <a:gd name="connsiteY3" fmla="*/ 265617 h 1593669"/>
              <a:gd name="connsiteX4" fmla="*/ 5922835 w 5922835"/>
              <a:gd name="connsiteY4" fmla="*/ 1328052 h 1593669"/>
              <a:gd name="connsiteX5" fmla="*/ 5657218 w 5922835"/>
              <a:gd name="connsiteY5" fmla="*/ 1593669 h 1593669"/>
              <a:gd name="connsiteX6" fmla="*/ 4965 w 5922835"/>
              <a:gd name="connsiteY6" fmla="*/ 1593669 h 1593669"/>
              <a:gd name="connsiteX7" fmla="*/ 605 w 5922835"/>
              <a:gd name="connsiteY7" fmla="*/ 1223549 h 1593669"/>
              <a:gd name="connsiteX8" fmla="*/ 606 w 5922835"/>
              <a:gd name="connsiteY8" fmla="*/ 439788 h 1593669"/>
              <a:gd name="connsiteX0" fmla="*/ 606 w 5922835"/>
              <a:gd name="connsiteY0" fmla="*/ 439788 h 1593669"/>
              <a:gd name="connsiteX1" fmla="*/ 4965 w 5922835"/>
              <a:gd name="connsiteY1" fmla="*/ 0 h 1593669"/>
              <a:gd name="connsiteX2" fmla="*/ 5657218 w 5922835"/>
              <a:gd name="connsiteY2" fmla="*/ 0 h 1593669"/>
              <a:gd name="connsiteX3" fmla="*/ 5922835 w 5922835"/>
              <a:gd name="connsiteY3" fmla="*/ 265617 h 1593669"/>
              <a:gd name="connsiteX4" fmla="*/ 5922835 w 5922835"/>
              <a:gd name="connsiteY4" fmla="*/ 1328052 h 1593669"/>
              <a:gd name="connsiteX5" fmla="*/ 5657218 w 5922835"/>
              <a:gd name="connsiteY5" fmla="*/ 1593669 h 1593669"/>
              <a:gd name="connsiteX6" fmla="*/ 4965 w 5922835"/>
              <a:gd name="connsiteY6" fmla="*/ 1593669 h 1593669"/>
              <a:gd name="connsiteX7" fmla="*/ 605 w 5922835"/>
              <a:gd name="connsiteY7" fmla="*/ 1223549 h 1593669"/>
              <a:gd name="connsiteX8" fmla="*/ 606 w 5922835"/>
              <a:gd name="connsiteY8" fmla="*/ 439788 h 1593669"/>
              <a:gd name="connsiteX0" fmla="*/ 606 w 5922835"/>
              <a:gd name="connsiteY0" fmla="*/ 439788 h 1593669"/>
              <a:gd name="connsiteX1" fmla="*/ 4965 w 5922835"/>
              <a:gd name="connsiteY1" fmla="*/ 0 h 1593669"/>
              <a:gd name="connsiteX2" fmla="*/ 5657218 w 5922835"/>
              <a:gd name="connsiteY2" fmla="*/ 0 h 1593669"/>
              <a:gd name="connsiteX3" fmla="*/ 5922835 w 5922835"/>
              <a:gd name="connsiteY3" fmla="*/ 265617 h 1593669"/>
              <a:gd name="connsiteX4" fmla="*/ 5922835 w 5922835"/>
              <a:gd name="connsiteY4" fmla="*/ 1328052 h 1593669"/>
              <a:gd name="connsiteX5" fmla="*/ 5657218 w 5922835"/>
              <a:gd name="connsiteY5" fmla="*/ 1593669 h 1593669"/>
              <a:gd name="connsiteX6" fmla="*/ 4965 w 5922835"/>
              <a:gd name="connsiteY6" fmla="*/ 1593669 h 1593669"/>
              <a:gd name="connsiteX7" fmla="*/ 18022 w 5922835"/>
              <a:gd name="connsiteY7" fmla="*/ 1110338 h 1593669"/>
              <a:gd name="connsiteX8" fmla="*/ 606 w 5922835"/>
              <a:gd name="connsiteY8" fmla="*/ 439788 h 1593669"/>
              <a:gd name="connsiteX0" fmla="*/ 606 w 5922835"/>
              <a:gd name="connsiteY0" fmla="*/ 439788 h 1593669"/>
              <a:gd name="connsiteX1" fmla="*/ 4965 w 5922835"/>
              <a:gd name="connsiteY1" fmla="*/ 0 h 1593669"/>
              <a:gd name="connsiteX2" fmla="*/ 5657218 w 5922835"/>
              <a:gd name="connsiteY2" fmla="*/ 0 h 1593669"/>
              <a:gd name="connsiteX3" fmla="*/ 5922835 w 5922835"/>
              <a:gd name="connsiteY3" fmla="*/ 265617 h 1593669"/>
              <a:gd name="connsiteX4" fmla="*/ 5922835 w 5922835"/>
              <a:gd name="connsiteY4" fmla="*/ 1328052 h 1593669"/>
              <a:gd name="connsiteX5" fmla="*/ 5657218 w 5922835"/>
              <a:gd name="connsiteY5" fmla="*/ 1593669 h 1593669"/>
              <a:gd name="connsiteX6" fmla="*/ 4965 w 5922835"/>
              <a:gd name="connsiteY6" fmla="*/ 1593669 h 1593669"/>
              <a:gd name="connsiteX7" fmla="*/ 9314 w 5922835"/>
              <a:gd name="connsiteY7" fmla="*/ 1084212 h 1593669"/>
              <a:gd name="connsiteX8" fmla="*/ 606 w 5922835"/>
              <a:gd name="connsiteY8" fmla="*/ 439788 h 1593669"/>
              <a:gd name="connsiteX0" fmla="*/ 8892 w 5931121"/>
              <a:gd name="connsiteY0" fmla="*/ 439788 h 1593669"/>
              <a:gd name="connsiteX1" fmla="*/ 13251 w 5931121"/>
              <a:gd name="connsiteY1" fmla="*/ 0 h 1593669"/>
              <a:gd name="connsiteX2" fmla="*/ 5665504 w 5931121"/>
              <a:gd name="connsiteY2" fmla="*/ 0 h 1593669"/>
              <a:gd name="connsiteX3" fmla="*/ 5931121 w 5931121"/>
              <a:gd name="connsiteY3" fmla="*/ 265617 h 1593669"/>
              <a:gd name="connsiteX4" fmla="*/ 5931121 w 5931121"/>
              <a:gd name="connsiteY4" fmla="*/ 1328052 h 1593669"/>
              <a:gd name="connsiteX5" fmla="*/ 5665504 w 5931121"/>
              <a:gd name="connsiteY5" fmla="*/ 1593669 h 1593669"/>
              <a:gd name="connsiteX6" fmla="*/ 13251 w 5931121"/>
              <a:gd name="connsiteY6" fmla="*/ 1593669 h 1593669"/>
              <a:gd name="connsiteX7" fmla="*/ 0 w 5931121"/>
              <a:gd name="connsiteY7" fmla="*/ 1023252 h 1593669"/>
              <a:gd name="connsiteX8" fmla="*/ 8892 w 5931121"/>
              <a:gd name="connsiteY8" fmla="*/ 439788 h 1593669"/>
              <a:gd name="connsiteX0" fmla="*/ 13242 w 5935471"/>
              <a:gd name="connsiteY0" fmla="*/ 439788 h 1602378"/>
              <a:gd name="connsiteX1" fmla="*/ 17601 w 5935471"/>
              <a:gd name="connsiteY1" fmla="*/ 0 h 1602378"/>
              <a:gd name="connsiteX2" fmla="*/ 5669854 w 5935471"/>
              <a:gd name="connsiteY2" fmla="*/ 0 h 1602378"/>
              <a:gd name="connsiteX3" fmla="*/ 5935471 w 5935471"/>
              <a:gd name="connsiteY3" fmla="*/ 265617 h 1602378"/>
              <a:gd name="connsiteX4" fmla="*/ 5935471 w 5935471"/>
              <a:gd name="connsiteY4" fmla="*/ 1328052 h 1602378"/>
              <a:gd name="connsiteX5" fmla="*/ 5669854 w 5935471"/>
              <a:gd name="connsiteY5" fmla="*/ 1593669 h 1602378"/>
              <a:gd name="connsiteX6" fmla="*/ 0 w 5935471"/>
              <a:gd name="connsiteY6" fmla="*/ 1602378 h 1602378"/>
              <a:gd name="connsiteX7" fmla="*/ 4350 w 5935471"/>
              <a:gd name="connsiteY7" fmla="*/ 1023252 h 1602378"/>
              <a:gd name="connsiteX8" fmla="*/ 13242 w 5935471"/>
              <a:gd name="connsiteY8" fmla="*/ 439788 h 1602378"/>
              <a:gd name="connsiteX0" fmla="*/ 8892 w 5931121"/>
              <a:gd name="connsiteY0" fmla="*/ 439788 h 1611087"/>
              <a:gd name="connsiteX1" fmla="*/ 13251 w 5931121"/>
              <a:gd name="connsiteY1" fmla="*/ 0 h 1611087"/>
              <a:gd name="connsiteX2" fmla="*/ 5665504 w 5931121"/>
              <a:gd name="connsiteY2" fmla="*/ 0 h 1611087"/>
              <a:gd name="connsiteX3" fmla="*/ 5931121 w 5931121"/>
              <a:gd name="connsiteY3" fmla="*/ 265617 h 1611087"/>
              <a:gd name="connsiteX4" fmla="*/ 5931121 w 5931121"/>
              <a:gd name="connsiteY4" fmla="*/ 1328052 h 1611087"/>
              <a:gd name="connsiteX5" fmla="*/ 5665504 w 5931121"/>
              <a:gd name="connsiteY5" fmla="*/ 1593669 h 1611087"/>
              <a:gd name="connsiteX6" fmla="*/ 13250 w 5931121"/>
              <a:gd name="connsiteY6" fmla="*/ 1611087 h 1611087"/>
              <a:gd name="connsiteX7" fmla="*/ 0 w 5931121"/>
              <a:gd name="connsiteY7" fmla="*/ 1023252 h 1611087"/>
              <a:gd name="connsiteX8" fmla="*/ 8892 w 5931121"/>
              <a:gd name="connsiteY8" fmla="*/ 439788 h 1611087"/>
              <a:gd name="connsiteX0" fmla="*/ 606 w 5922835"/>
              <a:gd name="connsiteY0" fmla="*/ 439788 h 1611087"/>
              <a:gd name="connsiteX1" fmla="*/ 4965 w 5922835"/>
              <a:gd name="connsiteY1" fmla="*/ 0 h 1611087"/>
              <a:gd name="connsiteX2" fmla="*/ 5657218 w 5922835"/>
              <a:gd name="connsiteY2" fmla="*/ 0 h 1611087"/>
              <a:gd name="connsiteX3" fmla="*/ 5922835 w 5922835"/>
              <a:gd name="connsiteY3" fmla="*/ 265617 h 1611087"/>
              <a:gd name="connsiteX4" fmla="*/ 5922835 w 5922835"/>
              <a:gd name="connsiteY4" fmla="*/ 1328052 h 1611087"/>
              <a:gd name="connsiteX5" fmla="*/ 5657218 w 5922835"/>
              <a:gd name="connsiteY5" fmla="*/ 1593669 h 1611087"/>
              <a:gd name="connsiteX6" fmla="*/ 4964 w 5922835"/>
              <a:gd name="connsiteY6" fmla="*/ 1611087 h 1611087"/>
              <a:gd name="connsiteX7" fmla="*/ 9314 w 5922835"/>
              <a:gd name="connsiteY7" fmla="*/ 1092921 h 1611087"/>
              <a:gd name="connsiteX8" fmla="*/ 606 w 5922835"/>
              <a:gd name="connsiteY8" fmla="*/ 439788 h 1611087"/>
              <a:gd name="connsiteX0" fmla="*/ 6856 w 5920285"/>
              <a:gd name="connsiteY0" fmla="*/ 457205 h 1611087"/>
              <a:gd name="connsiteX1" fmla="*/ 2415 w 5920285"/>
              <a:gd name="connsiteY1" fmla="*/ 0 h 1611087"/>
              <a:gd name="connsiteX2" fmla="*/ 5654668 w 5920285"/>
              <a:gd name="connsiteY2" fmla="*/ 0 h 1611087"/>
              <a:gd name="connsiteX3" fmla="*/ 5920285 w 5920285"/>
              <a:gd name="connsiteY3" fmla="*/ 265617 h 1611087"/>
              <a:gd name="connsiteX4" fmla="*/ 5920285 w 5920285"/>
              <a:gd name="connsiteY4" fmla="*/ 1328052 h 1611087"/>
              <a:gd name="connsiteX5" fmla="*/ 5654668 w 5920285"/>
              <a:gd name="connsiteY5" fmla="*/ 1593669 h 1611087"/>
              <a:gd name="connsiteX6" fmla="*/ 2414 w 5920285"/>
              <a:gd name="connsiteY6" fmla="*/ 1611087 h 1611087"/>
              <a:gd name="connsiteX7" fmla="*/ 6764 w 5920285"/>
              <a:gd name="connsiteY7" fmla="*/ 1092921 h 1611087"/>
              <a:gd name="connsiteX8" fmla="*/ 6856 w 5920285"/>
              <a:gd name="connsiteY8" fmla="*/ 457205 h 1611087"/>
              <a:gd name="connsiteX0" fmla="*/ 4442 w 5917871"/>
              <a:gd name="connsiteY0" fmla="*/ 457205 h 1611087"/>
              <a:gd name="connsiteX1" fmla="*/ 17601 w 5917871"/>
              <a:gd name="connsiteY1" fmla="*/ 8708 h 1611087"/>
              <a:gd name="connsiteX2" fmla="*/ 5652254 w 5917871"/>
              <a:gd name="connsiteY2" fmla="*/ 0 h 1611087"/>
              <a:gd name="connsiteX3" fmla="*/ 5917871 w 5917871"/>
              <a:gd name="connsiteY3" fmla="*/ 265617 h 1611087"/>
              <a:gd name="connsiteX4" fmla="*/ 5917871 w 5917871"/>
              <a:gd name="connsiteY4" fmla="*/ 1328052 h 1611087"/>
              <a:gd name="connsiteX5" fmla="*/ 5652254 w 5917871"/>
              <a:gd name="connsiteY5" fmla="*/ 1593669 h 1611087"/>
              <a:gd name="connsiteX6" fmla="*/ 0 w 5917871"/>
              <a:gd name="connsiteY6" fmla="*/ 1611087 h 1611087"/>
              <a:gd name="connsiteX7" fmla="*/ 4350 w 5917871"/>
              <a:gd name="connsiteY7" fmla="*/ 1092921 h 1611087"/>
              <a:gd name="connsiteX8" fmla="*/ 4442 w 5917871"/>
              <a:gd name="connsiteY8" fmla="*/ 457205 h 1611087"/>
              <a:gd name="connsiteX0" fmla="*/ 4442 w 5917871"/>
              <a:gd name="connsiteY0" fmla="*/ 457205 h 1611087"/>
              <a:gd name="connsiteX1" fmla="*/ 8800 w 5917871"/>
              <a:gd name="connsiteY1" fmla="*/ 8708 h 1611087"/>
              <a:gd name="connsiteX2" fmla="*/ 5652254 w 5917871"/>
              <a:gd name="connsiteY2" fmla="*/ 0 h 1611087"/>
              <a:gd name="connsiteX3" fmla="*/ 5917871 w 5917871"/>
              <a:gd name="connsiteY3" fmla="*/ 265617 h 1611087"/>
              <a:gd name="connsiteX4" fmla="*/ 5917871 w 5917871"/>
              <a:gd name="connsiteY4" fmla="*/ 1328052 h 1611087"/>
              <a:gd name="connsiteX5" fmla="*/ 5652254 w 5917871"/>
              <a:gd name="connsiteY5" fmla="*/ 1593669 h 1611087"/>
              <a:gd name="connsiteX6" fmla="*/ 0 w 5917871"/>
              <a:gd name="connsiteY6" fmla="*/ 1611087 h 1611087"/>
              <a:gd name="connsiteX7" fmla="*/ 4350 w 5917871"/>
              <a:gd name="connsiteY7" fmla="*/ 1092921 h 1611087"/>
              <a:gd name="connsiteX8" fmla="*/ 4442 w 5917871"/>
              <a:gd name="connsiteY8" fmla="*/ 457205 h 161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871" h="1611087">
                <a:moveTo>
                  <a:pt x="4442" y="457205"/>
                </a:moveTo>
                <a:cubicBezTo>
                  <a:pt x="4442" y="310509"/>
                  <a:pt x="1441" y="478970"/>
                  <a:pt x="8800" y="8708"/>
                </a:cubicBezTo>
                <a:lnTo>
                  <a:pt x="5652254" y="0"/>
                </a:lnTo>
                <a:cubicBezTo>
                  <a:pt x="5798950" y="0"/>
                  <a:pt x="5917871" y="118921"/>
                  <a:pt x="5917871" y="265617"/>
                </a:cubicBezTo>
                <a:lnTo>
                  <a:pt x="5917871" y="1328052"/>
                </a:lnTo>
                <a:cubicBezTo>
                  <a:pt x="5917871" y="1474748"/>
                  <a:pt x="5798950" y="1593669"/>
                  <a:pt x="5652254" y="1593669"/>
                </a:cubicBezTo>
                <a:lnTo>
                  <a:pt x="0" y="1611087"/>
                </a:lnTo>
                <a:cubicBezTo>
                  <a:pt x="1350" y="923110"/>
                  <a:pt x="4350" y="1239617"/>
                  <a:pt x="4350" y="1092921"/>
                </a:cubicBezTo>
                <a:cubicBezTo>
                  <a:pt x="4350" y="831667"/>
                  <a:pt x="4442" y="718459"/>
                  <a:pt x="4442" y="457205"/>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3401" y="3110769"/>
            <a:ext cx="3639683" cy="865333"/>
          </a:xfrm>
          <a:prstGeom prst="rect">
            <a:avLst/>
          </a:prstGeom>
        </p:spPr>
      </p:pic>
    </p:spTree>
    <p:extLst>
      <p:ext uri="{BB962C8B-B14F-4D97-AF65-F5344CB8AC3E}">
        <p14:creationId xmlns:p14="http://schemas.microsoft.com/office/powerpoint/2010/main" val="1946570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Subtitle - Photo">
    <p:spTree>
      <p:nvGrpSpPr>
        <p:cNvPr id="1" name=""/>
        <p:cNvGrpSpPr/>
        <p:nvPr/>
      </p:nvGrpSpPr>
      <p:grpSpPr>
        <a:xfrm>
          <a:off x="0" y="0"/>
          <a:ext cx="0" cy="0"/>
          <a:chOff x="0" y="0"/>
          <a:chExt cx="0" cy="0"/>
        </a:xfrm>
      </p:grpSpPr>
      <p:sp>
        <p:nvSpPr>
          <p:cNvPr id="8" name="Shape 8"/>
          <p:cNvSpPr>
            <a:spLocks noGrp="1"/>
          </p:cNvSpPr>
          <p:nvPr>
            <p:ph type="title"/>
          </p:nvPr>
        </p:nvSpPr>
        <p:spPr>
          <a:xfrm>
            <a:off x="250032" y="3603130"/>
            <a:ext cx="8643938" cy="663029"/>
          </a:xfrm>
          <a:prstGeom prst="rect">
            <a:avLst/>
          </a:prstGeom>
        </p:spPr>
        <p:txBody>
          <a:bodyPr anchor="b"/>
          <a:lstStyle/>
          <a:p>
            <a:pPr lvl="0">
              <a:defRPr sz="1800" cap="none">
                <a:solidFill>
                  <a:srgbClr val="000000"/>
                </a:solidFill>
              </a:defRPr>
            </a:pPr>
            <a:r>
              <a:rPr sz="3825" cap="all">
                <a:solidFill>
                  <a:srgbClr val="535353"/>
                </a:solidFill>
              </a:rPr>
              <a:t>Title Text</a:t>
            </a:r>
          </a:p>
        </p:txBody>
      </p:sp>
      <p:sp>
        <p:nvSpPr>
          <p:cNvPr id="9" name="Shape 9"/>
          <p:cNvSpPr>
            <a:spLocks noGrp="1"/>
          </p:cNvSpPr>
          <p:nvPr>
            <p:ph type="body" idx="1"/>
          </p:nvPr>
        </p:nvSpPr>
        <p:spPr>
          <a:xfrm>
            <a:off x="250032" y="4259461"/>
            <a:ext cx="8643938" cy="636240"/>
          </a:xfrm>
          <a:prstGeom prst="rect">
            <a:avLst/>
          </a:prstGeom>
        </p:spPr>
        <p:txBody>
          <a:bodyPr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2025">
                <a:solidFill>
                  <a:srgbClr val="525252"/>
                </a:solidFill>
              </a:rPr>
              <a:t>Body Level One</a:t>
            </a:r>
          </a:p>
          <a:p>
            <a:pPr lvl="1">
              <a:defRPr sz="1800">
                <a:solidFill>
                  <a:srgbClr val="000000"/>
                </a:solidFill>
              </a:defRPr>
            </a:pPr>
            <a:r>
              <a:rPr sz="2025">
                <a:solidFill>
                  <a:srgbClr val="525252"/>
                </a:solidFill>
              </a:rPr>
              <a:t>Body Level Two</a:t>
            </a:r>
          </a:p>
          <a:p>
            <a:pPr lvl="2">
              <a:defRPr sz="1800">
                <a:solidFill>
                  <a:srgbClr val="000000"/>
                </a:solidFill>
              </a:defRPr>
            </a:pPr>
            <a:r>
              <a:rPr sz="2025">
                <a:solidFill>
                  <a:srgbClr val="525252"/>
                </a:solidFill>
              </a:rPr>
              <a:t>Body Level Three</a:t>
            </a:r>
          </a:p>
          <a:p>
            <a:pPr lvl="3">
              <a:defRPr sz="1800">
                <a:solidFill>
                  <a:srgbClr val="000000"/>
                </a:solidFill>
              </a:defRPr>
            </a:pPr>
            <a:r>
              <a:rPr sz="2025">
                <a:solidFill>
                  <a:srgbClr val="525252"/>
                </a:solidFill>
              </a:rPr>
              <a:t>Body Level Four</a:t>
            </a:r>
          </a:p>
          <a:p>
            <a:pPr lvl="4">
              <a:defRPr sz="1800">
                <a:solidFill>
                  <a:srgbClr val="000000"/>
                </a:solidFill>
              </a:defRPr>
            </a:pPr>
            <a:r>
              <a:rPr sz="2025">
                <a:solidFill>
                  <a:srgbClr val="525252"/>
                </a:solidFill>
              </a:rPr>
              <a:t>Body Level Five</a:t>
            </a:r>
          </a:p>
        </p:txBody>
      </p:sp>
    </p:spTree>
    <p:extLst>
      <p:ext uri="{BB962C8B-B14F-4D97-AF65-F5344CB8AC3E}">
        <p14:creationId xmlns:p14="http://schemas.microsoft.com/office/powerpoint/2010/main" val="5703498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7102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189" lvl="0" indent="-393690" algn="l">
              <a:spcBef>
                <a:spcPts val="520"/>
              </a:spcBef>
              <a:spcAft>
                <a:spcPts val="0"/>
              </a:spcAft>
              <a:buClr>
                <a:schemeClr val="lt1"/>
              </a:buClr>
              <a:buSzPts val="2600"/>
              <a:buFont typeface="Arial"/>
              <a:buChar char="•"/>
              <a:defRPr sz="2600">
                <a:solidFill>
                  <a:schemeClr val="lt1"/>
                </a:solidFill>
              </a:defRPr>
            </a:lvl1pPr>
            <a:lvl2pPr marL="914378" lvl="1" indent="-228594" algn="l">
              <a:spcBef>
                <a:spcPts val="270"/>
              </a:spcBef>
              <a:spcAft>
                <a:spcPts val="0"/>
              </a:spcAft>
              <a:buSzPts val="1148"/>
              <a:buNone/>
              <a:defRPr sz="1350">
                <a:solidFill>
                  <a:schemeClr val="lt1"/>
                </a:solidFill>
              </a:defRPr>
            </a:lvl2pPr>
            <a:lvl3pPr marL="1371566" lvl="2" indent="-228594" algn="l">
              <a:spcBef>
                <a:spcPts val="240"/>
              </a:spcBef>
              <a:spcAft>
                <a:spcPts val="0"/>
              </a:spcAft>
              <a:buSzPts val="840"/>
              <a:buNone/>
              <a:defRPr sz="1200">
                <a:solidFill>
                  <a:schemeClr val="lt1"/>
                </a:solidFill>
              </a:defRPr>
            </a:lvl3pPr>
            <a:lvl4pPr marL="1828754" lvl="3" indent="-228594" algn="l">
              <a:spcBef>
                <a:spcPts val="210"/>
              </a:spcBef>
              <a:spcAft>
                <a:spcPts val="0"/>
              </a:spcAft>
              <a:buSzPts val="683"/>
              <a:buNone/>
              <a:defRPr sz="1050">
                <a:solidFill>
                  <a:schemeClr val="lt1"/>
                </a:solidFill>
              </a:defRPr>
            </a:lvl4pPr>
            <a:lvl5pPr marL="2285943" lvl="4" indent="-228594" algn="l">
              <a:spcBef>
                <a:spcPts val="210"/>
              </a:spcBef>
              <a:spcAft>
                <a:spcPts val="0"/>
              </a:spcAft>
              <a:buSzPts val="683"/>
              <a:buNone/>
              <a:defRPr sz="1050">
                <a:solidFill>
                  <a:schemeClr val="lt1"/>
                </a:solidFill>
              </a:defRPr>
            </a:lvl5pPr>
            <a:lvl6pPr marL="2743132" lvl="5" indent="-320031" algn="l">
              <a:spcBef>
                <a:spcPts val="360"/>
              </a:spcBef>
              <a:spcAft>
                <a:spcPts val="0"/>
              </a:spcAft>
              <a:buSzPts val="1440"/>
              <a:buChar char="⚫"/>
              <a:defRPr/>
            </a:lvl6pPr>
            <a:lvl7pPr marL="3200320" lvl="6" indent="-320031" algn="l">
              <a:spcBef>
                <a:spcPts val="360"/>
              </a:spcBef>
              <a:spcAft>
                <a:spcPts val="0"/>
              </a:spcAft>
              <a:buSzPts val="1440"/>
              <a:buChar char="⚫"/>
              <a:defRPr/>
            </a:lvl7pPr>
            <a:lvl8pPr marL="3657509" lvl="7" indent="-342892" algn="l">
              <a:spcBef>
                <a:spcPts val="360"/>
              </a:spcBef>
              <a:spcAft>
                <a:spcPts val="0"/>
              </a:spcAft>
              <a:buSzPts val="1800"/>
              <a:buChar char="•"/>
              <a:defRPr/>
            </a:lvl8pPr>
            <a:lvl9pPr marL="4114697" lvl="8" indent="-342892"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531910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2515908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4219"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65023" rIns="65023" anchor="t"/>
          <a:lstStyle>
            <a:lvl1pPr marL="0" indent="0">
              <a:buNone/>
              <a:defRPr sz="1635">
                <a:solidFill>
                  <a:schemeClr val="tx1"/>
                </a:solidFill>
              </a:defRPr>
            </a:lvl1pPr>
            <a:lvl2pPr>
              <a:buNone/>
              <a:defRPr sz="1371">
                <a:solidFill>
                  <a:schemeClr val="tx1">
                    <a:tint val="75000"/>
                  </a:schemeClr>
                </a:solidFill>
              </a:defRPr>
            </a:lvl2pPr>
            <a:lvl3pPr>
              <a:buNone/>
              <a:defRPr sz="1213">
                <a:solidFill>
                  <a:schemeClr val="tx1">
                    <a:tint val="75000"/>
                  </a:schemeClr>
                </a:solidFill>
              </a:defRPr>
            </a:lvl3pPr>
            <a:lvl4pPr>
              <a:buNone/>
              <a:defRPr sz="1055">
                <a:solidFill>
                  <a:schemeClr val="tx1">
                    <a:tint val="75000"/>
                  </a:schemeClr>
                </a:solidFill>
              </a:defRPr>
            </a:lvl4pPr>
            <a:lvl5pPr>
              <a:buNone/>
              <a:defRPr sz="1055">
                <a:solidFill>
                  <a:schemeClr val="tx1">
                    <a:tint val="75000"/>
                  </a:schemeClr>
                </a:solidFill>
              </a:defRPr>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8850767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Clr>
                <a:schemeClr val="accent1"/>
              </a:buClr>
              <a:defRPr sz="1951"/>
            </a:lvl1pPr>
            <a:lvl2pPr>
              <a:buClr>
                <a:schemeClr val="accent1"/>
              </a:buClr>
              <a:defRPr sz="1793"/>
            </a:lvl2pPr>
            <a:lvl3pPr>
              <a:buClr>
                <a:schemeClr val="accent1"/>
              </a:buClr>
              <a:defRPr sz="1477"/>
            </a:lvl3pPr>
            <a:lvl4pPr>
              <a:buClr>
                <a:schemeClr val="accent1"/>
              </a:buClr>
              <a:defRPr sz="1371"/>
            </a:lvl4pPr>
            <a:lvl5pPr>
              <a:buClr>
                <a:schemeClr val="accent1"/>
              </a:buClr>
              <a:defRPr sz="1371"/>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Clr>
                <a:schemeClr val="accent1"/>
              </a:buClr>
              <a:defRPr sz="1951"/>
            </a:lvl1pPr>
            <a:lvl2pPr>
              <a:buClr>
                <a:schemeClr val="accent1"/>
              </a:buClr>
              <a:defRPr sz="1793"/>
            </a:lvl2pPr>
            <a:lvl3pPr>
              <a:buClr>
                <a:schemeClr val="accent1"/>
              </a:buClr>
              <a:defRPr sz="1477"/>
            </a:lvl3pPr>
            <a:lvl4pPr>
              <a:buClr>
                <a:schemeClr val="accent1"/>
              </a:buClr>
              <a:defRPr sz="1371"/>
            </a:lvl4pPr>
            <a:lvl5pPr>
              <a:buClr>
                <a:schemeClr val="accent1"/>
              </a:buClr>
              <a:defRPr sz="1371"/>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13668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65023"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65023" tIns="0" rIns="65023" bIns="0" anchor="ctr">
            <a:noAutofit/>
          </a:bodyPr>
          <a:lstStyle>
            <a:lvl1pPr marL="0" indent="0">
              <a:buNone/>
              <a:defRPr sz="1793" b="1" cap="none" baseline="0">
                <a:solidFill>
                  <a:schemeClr val="tx2"/>
                </a:solidFill>
                <a:effectLst/>
              </a:defRPr>
            </a:lvl1pPr>
            <a:lvl2pPr>
              <a:buNone/>
              <a:defRPr sz="1477" b="1"/>
            </a:lvl2pPr>
            <a:lvl3pPr>
              <a:buNone/>
              <a:defRPr sz="1371" b="1"/>
            </a:lvl3pPr>
            <a:lvl4pPr>
              <a:buNone/>
              <a:defRPr sz="1213" b="1"/>
            </a:lvl4pPr>
            <a:lvl5pPr>
              <a:buNone/>
              <a:defRPr sz="1213"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1394820"/>
            <a:ext cx="4041775" cy="491132"/>
          </a:xfrm>
        </p:spPr>
        <p:txBody>
          <a:bodyPr lIns="65023" tIns="0" rIns="65023" bIns="0" anchor="ctr"/>
          <a:lstStyle>
            <a:lvl1pPr marL="0" indent="0">
              <a:buNone/>
              <a:defRPr sz="1793" b="1" cap="none" baseline="0">
                <a:solidFill>
                  <a:schemeClr val="tx2"/>
                </a:solidFill>
                <a:effectLst/>
              </a:defRPr>
            </a:lvl1pPr>
            <a:lvl2pPr>
              <a:buNone/>
              <a:defRPr sz="1477" b="1"/>
            </a:lvl2pPr>
            <a:lvl3pPr>
              <a:buNone/>
              <a:defRPr sz="1371" b="1"/>
            </a:lvl3pPr>
            <a:lvl4pPr>
              <a:buNone/>
              <a:defRPr sz="1213" b="1"/>
            </a:lvl4pPr>
            <a:lvl5pPr>
              <a:buNone/>
              <a:defRPr sz="1213"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635"/>
            </a:lvl1pPr>
            <a:lvl2pPr>
              <a:defRPr sz="1477"/>
            </a:lvl2pPr>
            <a:lvl3pPr>
              <a:defRPr sz="1371"/>
            </a:lvl3pPr>
            <a:lvl4pPr>
              <a:defRPr sz="1213"/>
            </a:lvl4pPr>
            <a:lvl5pPr>
              <a:defRPr sz="121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1885950"/>
            <a:ext cx="4041775" cy="2884290"/>
          </a:xfrm>
        </p:spPr>
        <p:txBody>
          <a:bodyPr tIns="0"/>
          <a:lstStyle>
            <a:lvl1pPr>
              <a:defRPr sz="1635"/>
            </a:lvl1pPr>
            <a:lvl2pPr>
              <a:defRPr sz="1477"/>
            </a:lvl2pPr>
            <a:lvl3pPr>
              <a:defRPr sz="1371"/>
            </a:lvl3pPr>
            <a:lvl4pPr>
              <a:defRPr sz="1213"/>
            </a:lvl4pPr>
            <a:lvl5pPr>
              <a:defRPr sz="121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354511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6502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44" b="0">
                <a:ln>
                  <a:noFill/>
                </a:ln>
                <a:solidFill>
                  <a:schemeClr val="tx2"/>
                </a:solidFill>
                <a:effectLst/>
                <a:latin typeface="+mj-lt"/>
                <a:ea typeface="+mj-ea"/>
                <a:cs typeface="+mj-cs"/>
              </a:defRPr>
            </a:lvl1pPr>
          </a:lstStyle>
          <a:p>
            <a:r>
              <a:rPr kumimoji="0" lang="en-US" dirty="0"/>
              <a:t>CLICK TO EDIT MASTER TITLE STYLE</a:t>
            </a:r>
          </a:p>
        </p:txBody>
      </p:sp>
    </p:spTree>
    <p:extLst>
      <p:ext uri="{BB962C8B-B14F-4D97-AF65-F5344CB8AC3E}">
        <p14:creationId xmlns:p14="http://schemas.microsoft.com/office/powerpoint/2010/main" val="172483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4786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9" baseline="0"/>
            </a:lvl1pPr>
            <a:lvl2pPr>
              <a:defRPr sz="1951"/>
            </a:lvl2pPr>
            <a:lvl3pPr>
              <a:defRPr sz="1793"/>
            </a:lvl3pPr>
            <a:lvl4pPr>
              <a:defRPr sz="1477"/>
            </a:lvl4pPr>
            <a:lvl5pPr>
              <a:defRPr sz="1371"/>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65023"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defRPr sz="1635"/>
            </a:lvl1pPr>
            <a:lvl2pPr>
              <a:defRPr sz="1477"/>
            </a:lvl2pPr>
            <a:lvl3pPr>
              <a:defRPr sz="1371"/>
            </a:lvl3pPr>
            <a:lvl4pPr>
              <a:defRPr sz="1213"/>
            </a:lvl4pPr>
            <a:lvl5pPr>
              <a:defRPr sz="121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9600594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177872"/>
      </p:ext>
    </p:extLst>
  </p:cSld>
  <p:clrMapOvr>
    <a:masterClrMapping/>
  </p:clrMapOvr>
  <p:transition spd="med"/>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65023"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130046" tIns="65023" rIns="130046" bIns="65023">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3" name="Footer Placeholder 2"/>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pic>
        <p:nvPicPr>
          <p:cNvPr id="6" name="Picture 5"/>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393667" y="4739051"/>
            <a:ext cx="356667" cy="356667"/>
          </a:xfrm>
          <a:prstGeom prst="rect">
            <a:avLst/>
          </a:prstGeom>
          <a:noFill/>
        </p:spPr>
      </p:pic>
    </p:spTree>
    <p:extLst>
      <p:ext uri="{BB962C8B-B14F-4D97-AF65-F5344CB8AC3E}">
        <p14:creationId xmlns:p14="http://schemas.microsoft.com/office/powerpoint/2010/main" val="13630722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5" r:id="rId9"/>
    <p:sldLayoutId id="2147483686" r:id="rId1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744" b="0" kern="1200">
          <a:ln>
            <a:noFill/>
          </a:ln>
          <a:solidFill>
            <a:schemeClr val="accent1"/>
          </a:solidFill>
          <a:effectLst/>
          <a:latin typeface="+mj-lt"/>
          <a:ea typeface="+mj-ea"/>
          <a:cs typeface="+mj-cs"/>
        </a:defRPr>
      </a:lvl1pPr>
    </p:titleStyle>
    <p:bodyStyle>
      <a:lvl1pPr marL="205730" indent="-205730" algn="l" rtl="0" eaLnBrk="1" latinLnBrk="0" hangingPunct="1">
        <a:spcBef>
          <a:spcPct val="20000"/>
        </a:spcBef>
        <a:buClr>
          <a:schemeClr val="accent1"/>
        </a:buClr>
        <a:buSzPct val="95000"/>
        <a:buFont typeface="Wingdings 2"/>
        <a:buChar char=""/>
        <a:defRPr kumimoji="0" sz="1951"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50000"/>
        <a:buFont typeface="Lucida Grande"/>
        <a:buChar char="➤"/>
        <a:defRPr kumimoji="0" sz="1793" kern="1200">
          <a:solidFill>
            <a:srgbClr val="910D28"/>
          </a:solidFill>
          <a:latin typeface="Calibri"/>
          <a:ea typeface="+mn-ea"/>
          <a:cs typeface="Calibri"/>
        </a:defRPr>
      </a:lvl2pPr>
      <a:lvl3pPr marL="741701" indent="-241093" algn="l" rtl="0" eaLnBrk="1" latinLnBrk="0" hangingPunct="1">
        <a:spcBef>
          <a:spcPct val="20000"/>
        </a:spcBef>
        <a:buClr>
          <a:schemeClr val="accent2"/>
        </a:buClr>
        <a:buSzPct val="70000"/>
        <a:buFont typeface="Lucida Grande"/>
        <a:buChar char="-"/>
        <a:defRPr kumimoji="0" sz="1582" kern="1200">
          <a:solidFill>
            <a:schemeClr val="accent2"/>
          </a:solidFill>
          <a:latin typeface="Calibri"/>
          <a:ea typeface="+mn-ea"/>
          <a:cs typeface="Calibri"/>
        </a:defRPr>
      </a:lvl3pPr>
      <a:lvl4pPr marL="974861" indent="-241093" algn="l" rtl="0" eaLnBrk="1" latinLnBrk="0" hangingPunct="1">
        <a:spcBef>
          <a:spcPct val="20000"/>
        </a:spcBef>
        <a:buClr>
          <a:schemeClr val="accent2"/>
        </a:buClr>
        <a:buSzPct val="65000"/>
        <a:buFont typeface="Lucida Grande"/>
        <a:buChar char="-"/>
        <a:defRPr kumimoji="0" sz="1477" kern="1200">
          <a:solidFill>
            <a:schemeClr val="accent2"/>
          </a:solidFill>
          <a:latin typeface="Calibri"/>
          <a:ea typeface="+mn-ea"/>
          <a:cs typeface="Calibri"/>
        </a:defRPr>
      </a:lvl4pPr>
      <a:lvl5pPr marL="1180591" indent="-241093" algn="l" rtl="0" eaLnBrk="1" latinLnBrk="0" hangingPunct="1">
        <a:spcBef>
          <a:spcPct val="20000"/>
        </a:spcBef>
        <a:buClr>
          <a:schemeClr val="accent2"/>
        </a:buClr>
        <a:buSzPct val="65000"/>
        <a:buFont typeface="Lucida Grande"/>
        <a:buChar char="-"/>
        <a:defRPr kumimoji="0" sz="1477" kern="1200">
          <a:solidFill>
            <a:schemeClr val="accent2"/>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71"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13"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13"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5"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78987709"/>
      </p:ext>
    </p:extLst>
  </p:cSld>
  <p:clrMap bg1="lt1" tx1="dk1" bg2="dk2" tx2="lt2" accent1="accent1" accent2="accent2" accent3="accent3" accent4="accent4" accent5="accent5" accent6="accent6" hlink="hlink" folHlink="folHlink"/>
  <p:sldLayoutIdLst>
    <p:sldLayoutId id="2147483688" r:id="rId1"/>
    <p:sldLayoutId id="2147483689"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youtu.be/SFnMTHhKdk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Growing Student Achievement Through Teacher-Student Relationships</a:t>
            </a:r>
          </a:p>
        </p:txBody>
      </p:sp>
    </p:spTree>
    <p:extLst>
      <p:ext uri="{BB962C8B-B14F-4D97-AF65-F5344CB8AC3E}">
        <p14:creationId xmlns:p14="http://schemas.microsoft.com/office/powerpoint/2010/main" val="4208899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711"/>
            <a:ext cx="8229600" cy="857250"/>
          </a:xfrm>
        </p:spPr>
        <p:txBody>
          <a:bodyPr/>
          <a:lstStyle/>
          <a:p>
            <a:r>
              <a:rPr lang="en-US" dirty="0"/>
              <a:t>Card Sort</a:t>
            </a:r>
          </a:p>
        </p:txBody>
      </p:sp>
      <p:sp>
        <p:nvSpPr>
          <p:cNvPr id="3" name="Content Placeholder 2"/>
          <p:cNvSpPr>
            <a:spLocks noGrp="1"/>
          </p:cNvSpPr>
          <p:nvPr>
            <p:ph idx="1"/>
          </p:nvPr>
        </p:nvSpPr>
        <p:spPr>
          <a:xfrm>
            <a:off x="457200" y="1285356"/>
            <a:ext cx="8229600" cy="3291840"/>
          </a:xfrm>
        </p:spPr>
        <p:txBody>
          <a:bodyPr>
            <a:normAutofit/>
          </a:bodyPr>
          <a:lstStyle/>
          <a:p>
            <a:pPr marL="457200" indent="-457200">
              <a:spcAft>
                <a:spcPts val="1200"/>
              </a:spcAft>
              <a:buSzPct val="100000"/>
              <a:buFont typeface="Arial" panose="020B0604020202020204" pitchFamily="34" charset="0"/>
              <a:buChar char="•"/>
            </a:pPr>
            <a:r>
              <a:rPr lang="en-US" sz="2600" dirty="0"/>
              <a:t>Open your envelope of perception statements.</a:t>
            </a:r>
          </a:p>
          <a:p>
            <a:pPr marL="457200" indent="-457200">
              <a:spcAft>
                <a:spcPts val="1200"/>
              </a:spcAft>
              <a:buSzPct val="100000"/>
              <a:buFont typeface="Arial" panose="020B0604020202020204" pitchFamily="34" charset="0"/>
              <a:buChar char="•"/>
            </a:pPr>
            <a:r>
              <a:rPr lang="en-US" sz="2600" dirty="0"/>
              <a:t>Based on the 7 C’s, sort the statements into the 7 categories.</a:t>
            </a:r>
          </a:p>
          <a:p>
            <a:pPr marL="457200" indent="-457200">
              <a:spcAft>
                <a:spcPts val="1200"/>
              </a:spcAft>
              <a:buSzPct val="100000"/>
              <a:buFont typeface="Arial" panose="020B0604020202020204" pitchFamily="34" charset="0"/>
              <a:buChar char="•"/>
            </a:pPr>
            <a:r>
              <a:rPr lang="en-US" sz="2600" dirty="0"/>
              <a:t>You </a:t>
            </a:r>
            <a:r>
              <a:rPr lang="en-US" sz="2600" i="1" dirty="0"/>
              <a:t>DO NOT </a:t>
            </a:r>
            <a:r>
              <a:rPr lang="en-US" sz="2600" dirty="0"/>
              <a:t>have to use all the categories, but there are statements for each category.</a:t>
            </a:r>
          </a:p>
        </p:txBody>
      </p:sp>
    </p:spTree>
    <p:extLst>
      <p:ext uri="{BB962C8B-B14F-4D97-AF65-F5344CB8AC3E}">
        <p14:creationId xmlns:p14="http://schemas.microsoft.com/office/powerpoint/2010/main" val="402766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20"/>
            <a:ext cx="8229600" cy="971362"/>
          </a:xfrm>
        </p:spPr>
        <p:txBody>
          <a:bodyPr>
            <a:normAutofit fontScale="90000"/>
          </a:bodyPr>
          <a:lstStyle/>
          <a:p>
            <a:r>
              <a:rPr lang="en-US" dirty="0"/>
              <a:t>7 C’s of Effective Teaching: </a:t>
            </a:r>
            <a:br>
              <a:rPr lang="en-US" dirty="0"/>
            </a:br>
            <a:r>
              <a:rPr lang="en-US" dirty="0"/>
              <a:t>What Teachers Do (</a:t>
            </a:r>
            <a:r>
              <a:rPr lang="en-US" i="1" dirty="0"/>
              <a:t>What Students Experience</a:t>
            </a:r>
            <a:r>
              <a:rPr lang="en-US" dirty="0"/>
              <a:t>)</a:t>
            </a:r>
          </a:p>
        </p:txBody>
      </p:sp>
      <p:sp>
        <p:nvSpPr>
          <p:cNvPr id="3" name="Content Placeholder 2"/>
          <p:cNvSpPr>
            <a:spLocks noGrp="1"/>
          </p:cNvSpPr>
          <p:nvPr>
            <p:ph idx="1"/>
          </p:nvPr>
        </p:nvSpPr>
        <p:spPr>
          <a:xfrm>
            <a:off x="457200" y="1177636"/>
            <a:ext cx="8229600" cy="3564455"/>
          </a:xfrm>
        </p:spPr>
        <p:txBody>
          <a:bodyPr>
            <a:normAutofit/>
          </a:bodyPr>
          <a:lstStyle/>
          <a:p>
            <a:pPr marL="0" indent="0">
              <a:buNone/>
            </a:pPr>
            <a:endParaRPr lang="en-US" sz="1800" dirty="0"/>
          </a:p>
          <a:p>
            <a:pPr marL="385763" indent="-385763">
              <a:buFont typeface="+mj-lt"/>
              <a:buAutoNum type="arabicPeriod"/>
            </a:pPr>
            <a:r>
              <a:rPr lang="en-US" sz="2000" b="1" dirty="0">
                <a:solidFill>
                  <a:srgbClr val="33397B"/>
                </a:solidFill>
              </a:rPr>
              <a:t>Caring</a:t>
            </a:r>
            <a:r>
              <a:rPr lang="en-US" sz="2000" dirty="0">
                <a:solidFill>
                  <a:schemeClr val="accent4"/>
                </a:solidFill>
              </a:rPr>
              <a:t> </a:t>
            </a:r>
            <a:r>
              <a:rPr lang="en-US" sz="2000" dirty="0"/>
              <a:t>about students  (</a:t>
            </a:r>
            <a:r>
              <a:rPr lang="en-US" sz="2000" i="1" dirty="0"/>
              <a:t>Encouragement and support</a:t>
            </a:r>
            <a:r>
              <a:rPr lang="en-US" sz="2000" dirty="0"/>
              <a:t>)</a:t>
            </a:r>
          </a:p>
          <a:p>
            <a:pPr marL="385763" indent="-385763">
              <a:buFont typeface="+mj-lt"/>
              <a:buAutoNum type="arabicPeriod"/>
            </a:pPr>
            <a:r>
              <a:rPr lang="en-US" sz="2000" b="1" dirty="0">
                <a:solidFill>
                  <a:srgbClr val="33397B"/>
                </a:solidFill>
              </a:rPr>
              <a:t>Classroom Management  </a:t>
            </a:r>
            <a:r>
              <a:rPr lang="en-US" sz="2000" dirty="0"/>
              <a:t>(</a:t>
            </a:r>
            <a:r>
              <a:rPr lang="en-US" sz="2000" i="1" dirty="0"/>
              <a:t>Managing activities and behavior</a:t>
            </a:r>
            <a:r>
              <a:rPr lang="en-US" sz="2000" dirty="0"/>
              <a:t>)</a:t>
            </a:r>
          </a:p>
          <a:p>
            <a:pPr marL="385763" indent="-385763">
              <a:buFont typeface="+mj-lt"/>
              <a:buAutoNum type="arabicPeriod"/>
            </a:pPr>
            <a:r>
              <a:rPr lang="en-US" sz="2000" b="1" dirty="0">
                <a:solidFill>
                  <a:srgbClr val="33397B"/>
                </a:solidFill>
              </a:rPr>
              <a:t>Clarifying</a:t>
            </a:r>
            <a:r>
              <a:rPr lang="en-US" sz="2000" dirty="0">
                <a:solidFill>
                  <a:srgbClr val="33397B"/>
                </a:solidFill>
              </a:rPr>
              <a:t> </a:t>
            </a:r>
            <a:r>
              <a:rPr lang="en-US" sz="2000" dirty="0"/>
              <a:t>lessons  (</a:t>
            </a:r>
            <a:r>
              <a:rPr lang="en-US" sz="2000" i="1" dirty="0"/>
              <a:t>Success seems feasible</a:t>
            </a:r>
            <a:r>
              <a:rPr lang="en-US" sz="2000" dirty="0"/>
              <a:t>)</a:t>
            </a:r>
          </a:p>
          <a:p>
            <a:pPr marL="385763" indent="-385763">
              <a:buFont typeface="+mj-lt"/>
              <a:buAutoNum type="arabicPeriod"/>
            </a:pPr>
            <a:r>
              <a:rPr lang="en-US" sz="2000" b="1" dirty="0">
                <a:solidFill>
                  <a:srgbClr val="33397B"/>
                </a:solidFill>
              </a:rPr>
              <a:t>Challenging</a:t>
            </a:r>
            <a:r>
              <a:rPr lang="en-US" sz="2000" dirty="0">
                <a:solidFill>
                  <a:srgbClr val="33397B"/>
                </a:solidFill>
              </a:rPr>
              <a:t> </a:t>
            </a:r>
            <a:r>
              <a:rPr lang="en-US" sz="2000" dirty="0"/>
              <a:t>students  (</a:t>
            </a:r>
            <a:r>
              <a:rPr lang="en-US" sz="2000" i="1" dirty="0"/>
              <a:t>Press for effort, perseverance, and rigor</a:t>
            </a:r>
            <a:r>
              <a:rPr lang="en-US" sz="2000" dirty="0"/>
              <a:t>)</a:t>
            </a:r>
          </a:p>
          <a:p>
            <a:pPr marL="385763" indent="-385763">
              <a:buFont typeface="+mj-lt"/>
              <a:buAutoNum type="arabicPeriod"/>
            </a:pPr>
            <a:r>
              <a:rPr lang="en-US" sz="2000" b="1" dirty="0">
                <a:solidFill>
                  <a:srgbClr val="33397B"/>
                </a:solidFill>
              </a:rPr>
              <a:t>Captivating</a:t>
            </a:r>
            <a:r>
              <a:rPr lang="en-US" sz="2000" dirty="0">
                <a:solidFill>
                  <a:srgbClr val="33397B"/>
                </a:solidFill>
              </a:rPr>
              <a:t> </a:t>
            </a:r>
            <a:r>
              <a:rPr lang="en-US" sz="2000" dirty="0"/>
              <a:t>students  (</a:t>
            </a:r>
            <a:r>
              <a:rPr lang="en-US" sz="2000" i="1" dirty="0"/>
              <a:t>Learning seems interesting and relevant</a:t>
            </a:r>
            <a:r>
              <a:rPr lang="en-US" sz="2000" dirty="0"/>
              <a:t>)</a:t>
            </a:r>
          </a:p>
          <a:p>
            <a:pPr marL="385763" indent="-385763">
              <a:buFont typeface="+mj-lt"/>
              <a:buAutoNum type="arabicPeriod"/>
            </a:pPr>
            <a:r>
              <a:rPr lang="en-US" sz="2000" b="1" dirty="0">
                <a:solidFill>
                  <a:srgbClr val="33397B"/>
                </a:solidFill>
              </a:rPr>
              <a:t>Conferring</a:t>
            </a:r>
            <a:r>
              <a:rPr lang="en-US" sz="2000" dirty="0">
                <a:solidFill>
                  <a:srgbClr val="33397B"/>
                </a:solidFill>
              </a:rPr>
              <a:t> </a:t>
            </a:r>
            <a:r>
              <a:rPr lang="en-US" sz="2000" dirty="0"/>
              <a:t>with students  (</a:t>
            </a:r>
            <a:r>
              <a:rPr lang="en-US" sz="2000" i="1" dirty="0"/>
              <a:t>Students sense their ideas are respected</a:t>
            </a:r>
            <a:r>
              <a:rPr lang="en-US" sz="2000" dirty="0"/>
              <a:t>)</a:t>
            </a:r>
          </a:p>
          <a:p>
            <a:pPr marL="385763" indent="-385763">
              <a:buFont typeface="+mj-lt"/>
              <a:buAutoNum type="arabicPeriod"/>
            </a:pPr>
            <a:r>
              <a:rPr lang="en-US" sz="2000" b="1" dirty="0">
                <a:solidFill>
                  <a:srgbClr val="33397B"/>
                </a:solidFill>
              </a:rPr>
              <a:t>Consolidating</a:t>
            </a:r>
            <a:r>
              <a:rPr lang="en-US" sz="2000" dirty="0">
                <a:solidFill>
                  <a:srgbClr val="33397B"/>
                </a:solidFill>
              </a:rPr>
              <a:t> </a:t>
            </a:r>
            <a:r>
              <a:rPr lang="en-US" sz="2000" dirty="0"/>
              <a:t>knowledge  (</a:t>
            </a:r>
            <a:r>
              <a:rPr lang="en-US" sz="2000" i="1" dirty="0"/>
              <a:t>Ideas get connected and integrated</a:t>
            </a:r>
            <a:r>
              <a:rPr lang="en-US" sz="2000" dirty="0"/>
              <a:t>)</a:t>
            </a:r>
          </a:p>
        </p:txBody>
      </p:sp>
      <p:sp>
        <p:nvSpPr>
          <p:cNvPr id="4" name="TextBox 3"/>
          <p:cNvSpPr txBox="1"/>
          <p:nvPr/>
        </p:nvSpPr>
        <p:spPr>
          <a:xfrm>
            <a:off x="457200" y="4458141"/>
            <a:ext cx="3654136" cy="415498"/>
          </a:xfrm>
          <a:prstGeom prst="rect">
            <a:avLst/>
          </a:prstGeom>
          <a:noFill/>
        </p:spPr>
        <p:txBody>
          <a:bodyPr wrap="square" rtlCol="0">
            <a:spAutoFit/>
          </a:bodyPr>
          <a:lstStyle/>
          <a:p>
            <a:r>
              <a:rPr lang="en-US" sz="1050" i="1" dirty="0">
                <a:solidFill>
                  <a:schemeClr val="accent3">
                    <a:lumMod val="50000"/>
                  </a:schemeClr>
                </a:solidFill>
                <a:latin typeface="+mj-lt"/>
              </a:rPr>
              <a:t>Tripod Project. (2016). 7Cs guide. Tripod Education Partners, Inc. http://tripoded.com/teacher-toolkit/</a:t>
            </a:r>
          </a:p>
        </p:txBody>
      </p:sp>
    </p:spTree>
    <p:extLst>
      <p:ext uri="{BB962C8B-B14F-4D97-AF65-F5344CB8AC3E}">
        <p14:creationId xmlns:p14="http://schemas.microsoft.com/office/powerpoint/2010/main" val="3071687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4"/>
            <a:ext cx="8229600" cy="724627"/>
          </a:xfrm>
        </p:spPr>
        <p:txBody>
          <a:bodyPr/>
          <a:lstStyle/>
          <a:p>
            <a:r>
              <a:rPr lang="en-US" dirty="0"/>
              <a:t>The Results!</a:t>
            </a:r>
          </a:p>
        </p:txBody>
      </p:sp>
      <p:pic>
        <p:nvPicPr>
          <p:cNvPr id="4" name="Content Placeholder 3"/>
          <p:cNvPicPr>
            <a:picLocks noGrp="1" noChangeAspect="1"/>
          </p:cNvPicPr>
          <p:nvPr>
            <p:ph idx="1"/>
          </p:nvPr>
        </p:nvPicPr>
        <p:blipFill>
          <a:blip r:embed="rId3"/>
          <a:stretch>
            <a:fillRect/>
          </a:stretch>
        </p:blipFill>
        <p:spPr>
          <a:xfrm>
            <a:off x="1673846" y="1045135"/>
            <a:ext cx="5796308" cy="3292078"/>
          </a:xfrm>
          <a:prstGeom prst="rect">
            <a:avLst/>
          </a:prstGeom>
        </p:spPr>
      </p:pic>
    </p:spTree>
    <p:extLst>
      <p:ext uri="{BB962C8B-B14F-4D97-AF65-F5344CB8AC3E}">
        <p14:creationId xmlns:p14="http://schemas.microsoft.com/office/powerpoint/2010/main" val="111211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248"/>
            <a:ext cx="8229600" cy="857250"/>
          </a:xfrm>
        </p:spPr>
        <p:txBody>
          <a:bodyPr/>
          <a:lstStyle/>
          <a:p>
            <a:r>
              <a:rPr lang="en-US" dirty="0"/>
              <a:t>Analyze and Reflect </a:t>
            </a:r>
          </a:p>
        </p:txBody>
      </p:sp>
      <p:sp>
        <p:nvSpPr>
          <p:cNvPr id="3" name="Content Placeholder 2"/>
          <p:cNvSpPr>
            <a:spLocks noGrp="1"/>
          </p:cNvSpPr>
          <p:nvPr>
            <p:ph idx="1"/>
          </p:nvPr>
        </p:nvSpPr>
        <p:spPr>
          <a:xfrm>
            <a:off x="457200" y="1333500"/>
            <a:ext cx="8229600" cy="3406486"/>
          </a:xfrm>
        </p:spPr>
        <p:txBody>
          <a:bodyPr/>
          <a:lstStyle/>
          <a:p>
            <a:pPr marL="457200" indent="-457200">
              <a:spcAft>
                <a:spcPts val="1200"/>
              </a:spcAft>
              <a:buSzPct val="100000"/>
              <a:buFont typeface="Arial" panose="020B0604020202020204" pitchFamily="34" charset="0"/>
              <a:buChar char="•"/>
            </a:pPr>
            <a:r>
              <a:rPr lang="en-US" sz="2600" dirty="0"/>
              <a:t>What do you notice about these results?</a:t>
            </a:r>
          </a:p>
          <a:p>
            <a:pPr marL="457200" indent="-457200">
              <a:spcAft>
                <a:spcPts val="1200"/>
              </a:spcAft>
              <a:buSzPct val="100000"/>
              <a:buFont typeface="Arial" panose="020B0604020202020204" pitchFamily="34" charset="0"/>
              <a:buChar char="•"/>
            </a:pPr>
            <a:r>
              <a:rPr lang="en-US" sz="2600" dirty="0"/>
              <a:t>What can you learn from these results?</a:t>
            </a:r>
          </a:p>
          <a:p>
            <a:pPr marL="457200" indent="-457200">
              <a:spcAft>
                <a:spcPts val="1200"/>
              </a:spcAft>
              <a:buSzPct val="100000"/>
              <a:buFont typeface="Arial" panose="020B0604020202020204" pitchFamily="34" charset="0"/>
              <a:buChar char="•"/>
            </a:pPr>
            <a:r>
              <a:rPr lang="en-US" sz="2600" dirty="0"/>
              <a:t>What were moments of pride for you?</a:t>
            </a:r>
          </a:p>
          <a:p>
            <a:endParaRPr lang="en-US" dirty="0"/>
          </a:p>
        </p:txBody>
      </p:sp>
    </p:spTree>
    <p:extLst>
      <p:ext uri="{BB962C8B-B14F-4D97-AF65-F5344CB8AC3E}">
        <p14:creationId xmlns:p14="http://schemas.microsoft.com/office/powerpoint/2010/main" val="21414609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785"/>
            <a:ext cx="8229600" cy="857250"/>
          </a:xfrm>
        </p:spPr>
        <p:txBody>
          <a:bodyPr/>
          <a:lstStyle/>
          <a:p>
            <a:r>
              <a:rPr lang="en-US" dirty="0"/>
              <a:t>Plan and Act</a:t>
            </a:r>
          </a:p>
        </p:txBody>
      </p:sp>
      <p:sp>
        <p:nvSpPr>
          <p:cNvPr id="3" name="Content Placeholder 2"/>
          <p:cNvSpPr>
            <a:spLocks noGrp="1"/>
          </p:cNvSpPr>
          <p:nvPr>
            <p:ph idx="1"/>
          </p:nvPr>
        </p:nvSpPr>
        <p:spPr>
          <a:xfrm>
            <a:off x="457200" y="1330036"/>
            <a:ext cx="8229600" cy="3413414"/>
          </a:xfrm>
        </p:spPr>
        <p:txBody>
          <a:bodyPr/>
          <a:lstStyle/>
          <a:p>
            <a:pPr marL="457200" indent="-457200">
              <a:spcAft>
                <a:spcPts val="1200"/>
              </a:spcAft>
              <a:buFont typeface="Arial" panose="020B0604020202020204" pitchFamily="34" charset="0"/>
              <a:buChar char="•"/>
            </a:pPr>
            <a:r>
              <a:rPr lang="en-US" sz="2600" dirty="0"/>
              <a:t>What is most important for you to keep doing?</a:t>
            </a:r>
          </a:p>
          <a:p>
            <a:pPr marL="457200" indent="-457200">
              <a:spcAft>
                <a:spcPts val="1200"/>
              </a:spcAft>
              <a:buFont typeface="Arial" panose="020B0604020202020204" pitchFamily="34" charset="0"/>
              <a:buChar char="•"/>
            </a:pPr>
            <a:r>
              <a:rPr lang="en-US" sz="2600" dirty="0"/>
              <a:t>What is most important for you to change or improve?</a:t>
            </a:r>
          </a:p>
          <a:p>
            <a:pPr marL="457200" indent="-457200">
              <a:spcAft>
                <a:spcPts val="1200"/>
              </a:spcAft>
              <a:buFont typeface="Arial" panose="020B0604020202020204" pitchFamily="34" charset="0"/>
              <a:buChar char="•"/>
            </a:pPr>
            <a:r>
              <a:rPr lang="en-US" sz="2600" dirty="0"/>
              <a:t>What resources might you need?</a:t>
            </a:r>
          </a:p>
          <a:p>
            <a:endParaRPr lang="en-US" dirty="0"/>
          </a:p>
        </p:txBody>
      </p:sp>
    </p:spTree>
    <p:extLst>
      <p:ext uri="{BB962C8B-B14F-4D97-AF65-F5344CB8AC3E}">
        <p14:creationId xmlns:p14="http://schemas.microsoft.com/office/powerpoint/2010/main" val="8089196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784"/>
            <a:ext cx="8229600" cy="857250"/>
          </a:xfrm>
        </p:spPr>
        <p:txBody>
          <a:bodyPr/>
          <a:lstStyle/>
          <a:p>
            <a:r>
              <a:rPr lang="en-US" dirty="0"/>
              <a:t>3-2-1	</a:t>
            </a:r>
          </a:p>
        </p:txBody>
      </p:sp>
      <p:sp>
        <p:nvSpPr>
          <p:cNvPr id="3" name="Content Placeholder 2"/>
          <p:cNvSpPr>
            <a:spLocks noGrp="1"/>
          </p:cNvSpPr>
          <p:nvPr>
            <p:ph idx="1"/>
          </p:nvPr>
        </p:nvSpPr>
        <p:spPr>
          <a:xfrm>
            <a:off x="457200" y="1323112"/>
            <a:ext cx="8229600" cy="3311236"/>
          </a:xfrm>
        </p:spPr>
        <p:txBody>
          <a:bodyPr>
            <a:normAutofit/>
          </a:bodyPr>
          <a:lstStyle/>
          <a:p>
            <a:pPr marL="457200" indent="-457200">
              <a:spcAft>
                <a:spcPts val="1200"/>
              </a:spcAft>
              <a:buSzPct val="100000"/>
              <a:buFont typeface="Arial" panose="020B0604020202020204" pitchFamily="34" charset="0"/>
              <a:buChar char="•"/>
            </a:pPr>
            <a:r>
              <a:rPr lang="en-US" sz="2400" dirty="0"/>
              <a:t>Write 3 perception statements/questions that you would like to know from your first student perception survey.</a:t>
            </a:r>
          </a:p>
          <a:p>
            <a:pPr marL="457200" indent="-457200">
              <a:spcAft>
                <a:spcPts val="1200"/>
              </a:spcAft>
              <a:buSzPct val="100000"/>
              <a:buFont typeface="Arial" panose="020B0604020202020204" pitchFamily="34" charset="0"/>
              <a:buChar char="•"/>
            </a:pPr>
            <a:r>
              <a:rPr lang="en-US" sz="2400" dirty="0"/>
              <a:t>Write 2 ways that collecting student perception data can improve teacher-student relationships.</a:t>
            </a:r>
          </a:p>
          <a:p>
            <a:pPr marL="457200" indent="-457200">
              <a:spcAft>
                <a:spcPts val="1200"/>
              </a:spcAft>
              <a:buSzPct val="100000"/>
              <a:buFont typeface="Arial" panose="020B0604020202020204" pitchFamily="34" charset="0"/>
              <a:buChar char="•"/>
            </a:pPr>
            <a:r>
              <a:rPr lang="en-US" sz="2400" dirty="0"/>
              <a:t>Write 1 question or concern you still have about collecting perception data.</a:t>
            </a:r>
          </a:p>
        </p:txBody>
      </p:sp>
    </p:spTree>
    <p:extLst>
      <p:ext uri="{BB962C8B-B14F-4D97-AF65-F5344CB8AC3E}">
        <p14:creationId xmlns:p14="http://schemas.microsoft.com/office/powerpoint/2010/main" val="5424856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Resources</a:t>
            </a:r>
          </a:p>
        </p:txBody>
      </p:sp>
      <p:sp>
        <p:nvSpPr>
          <p:cNvPr id="3" name="Content Placeholder 2"/>
          <p:cNvSpPr>
            <a:spLocks noGrp="1"/>
          </p:cNvSpPr>
          <p:nvPr>
            <p:ph idx="1"/>
          </p:nvPr>
        </p:nvSpPr>
        <p:spPr>
          <a:xfrm>
            <a:off x="457200" y="938646"/>
            <a:ext cx="8229600" cy="3709553"/>
          </a:xfrm>
        </p:spPr>
        <p:txBody>
          <a:bodyPr>
            <a:noAutofit/>
          </a:bodyPr>
          <a:lstStyle/>
          <a:p>
            <a:pPr>
              <a:spcBef>
                <a:spcPts val="0"/>
              </a:spcBef>
              <a:spcAft>
                <a:spcPts val="600"/>
              </a:spcAft>
              <a:buFont typeface="Arial" panose="020B0604020202020204" pitchFamily="34" charset="0"/>
              <a:buChar char="•"/>
            </a:pPr>
            <a:r>
              <a:rPr lang="en-US" sz="1300" dirty="0"/>
              <a:t>Balch, R., Burling, K., Douglass, C., Francis, T., Gallagher, J.,  . . . &amp; Brown </a:t>
            </a:r>
            <a:r>
              <a:rPr lang="en-US" sz="1300" dirty="0" err="1"/>
              <a:t>Wessling</a:t>
            </a:r>
            <a:r>
              <a:rPr lang="en-US" sz="1300" dirty="0"/>
              <a:t>, S. (2012, September). Asking students about teaching: Student perception surveys and their implementation. Bill and Melinda Gates Foundation: MET Project. http://k12education.gatesfoundation.org/wp-content/uploads/2015/12/Asking_Students_Practitioner_Brief.pdf</a:t>
            </a:r>
          </a:p>
          <a:p>
            <a:pPr>
              <a:spcBef>
                <a:spcPts val="0"/>
              </a:spcBef>
              <a:spcAft>
                <a:spcPts val="600"/>
              </a:spcAft>
              <a:buFont typeface="Arial" panose="020B0604020202020204" pitchFamily="34" charset="0"/>
              <a:buChar char="•"/>
            </a:pPr>
            <a:r>
              <a:rPr lang="en-US" sz="1300" dirty="0"/>
              <a:t>K20 Center. (n.d.). 3-2-1. Instructional Strategies. https://learn.k20center.ou.edu/strategy/d9908066f654727934df7bf4f5059a7b</a:t>
            </a:r>
          </a:p>
          <a:p>
            <a:pPr>
              <a:spcBef>
                <a:spcPts val="0"/>
              </a:spcBef>
              <a:spcAft>
                <a:spcPts val="600"/>
              </a:spcAft>
              <a:buFont typeface="Arial" panose="020B0604020202020204" pitchFamily="34" charset="0"/>
              <a:buChar char="•"/>
            </a:pPr>
            <a:r>
              <a:rPr lang="en-US" sz="1300" dirty="0"/>
              <a:t>K20 Center. (n.d.). Magnetic statements. Instructional Strategies. https://learn.k20center.ou.edu/strategy/d9908066f654727934df7bf4f50761bf</a:t>
            </a:r>
          </a:p>
          <a:p>
            <a:pPr>
              <a:spcBef>
                <a:spcPts val="0"/>
              </a:spcBef>
              <a:spcAft>
                <a:spcPts val="600"/>
              </a:spcAft>
              <a:buFont typeface="Arial" panose="020B0604020202020204" pitchFamily="34" charset="0"/>
              <a:buChar char="•"/>
            </a:pPr>
            <a:r>
              <a:rPr lang="en-US" sz="1300" dirty="0"/>
              <a:t>Hattie, J. (2009). Visible learning: a synthesis of over 800 meta-analyses relating to achievement. New York, NY: Routledge.  </a:t>
            </a:r>
          </a:p>
          <a:p>
            <a:pPr>
              <a:spcBef>
                <a:spcPts val="0"/>
              </a:spcBef>
              <a:spcAft>
                <a:spcPts val="600"/>
              </a:spcAft>
              <a:buFont typeface="Arial" panose="020B0604020202020204" pitchFamily="34" charset="0"/>
              <a:buChar char="•"/>
            </a:pPr>
            <a:r>
              <a:rPr lang="en-US" sz="1300" dirty="0"/>
              <a:t>Hattie, J. (2012). Visible learning for teachers: Maximizing impact on learning. </a:t>
            </a:r>
            <a:r>
              <a:rPr lang="en-US" sz="1300"/>
              <a:t>New York, NY: </a:t>
            </a:r>
            <a:r>
              <a:rPr lang="en-US" sz="1300" dirty="0"/>
              <a:t>Routledge.</a:t>
            </a:r>
          </a:p>
          <a:p>
            <a:pPr>
              <a:spcBef>
                <a:spcPts val="0"/>
              </a:spcBef>
              <a:spcAft>
                <a:spcPts val="600"/>
              </a:spcAft>
              <a:buFont typeface="Arial" panose="020B0604020202020204" pitchFamily="34" charset="0"/>
              <a:buChar char="•"/>
            </a:pPr>
            <a:r>
              <a:rPr lang="en-US" sz="1300" dirty="0"/>
              <a:t>Hattie, J. (2014). Visible learning and the science of how we learn. New York, NY: Routledge.</a:t>
            </a:r>
          </a:p>
          <a:p>
            <a:pPr>
              <a:spcBef>
                <a:spcPts val="0"/>
              </a:spcBef>
              <a:spcAft>
                <a:spcPts val="600"/>
              </a:spcAft>
              <a:buFont typeface="Arial" panose="020B0604020202020204" pitchFamily="34" charset="0"/>
              <a:buChar char="•"/>
            </a:pPr>
            <a:r>
              <a:rPr lang="en-US" sz="1300" dirty="0"/>
              <a:t>MET Project. (September 2010). Student perceptions and the MET project. http://k12education.gatesfoundation.org/wp-content/uploads/2015/12/Student_Perceptions_092110.pdf</a:t>
            </a:r>
          </a:p>
          <a:p>
            <a:pPr>
              <a:spcBef>
                <a:spcPts val="0"/>
              </a:spcBef>
              <a:spcAft>
                <a:spcPts val="600"/>
              </a:spcAft>
              <a:buFont typeface="Arial" panose="020B0604020202020204" pitchFamily="34" charset="0"/>
              <a:buChar char="•"/>
            </a:pPr>
            <a:r>
              <a:rPr lang="en-US" sz="1300" dirty="0"/>
              <a:t>Tripod Project. (2016). 7Cs guide. Tripod Education Partners, Inc. http://tripoded.com/teacher-toolkit/</a:t>
            </a:r>
          </a:p>
        </p:txBody>
      </p:sp>
    </p:spTree>
    <p:extLst>
      <p:ext uri="{BB962C8B-B14F-4D97-AF65-F5344CB8AC3E}">
        <p14:creationId xmlns:p14="http://schemas.microsoft.com/office/powerpoint/2010/main" val="20416620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543051" y="400050"/>
            <a:ext cx="6069080" cy="4048883"/>
          </a:xfrm>
          <a:prstGeom prst="rect">
            <a:avLst/>
          </a:prstGeom>
          <a:ln>
            <a:noFill/>
          </a:ln>
          <a:effectLst>
            <a:outerShdw blurRad="190500" algn="tl" rotWithShape="0">
              <a:srgbClr val="000000">
                <a:alpha val="70000"/>
              </a:srgbClr>
            </a:outerShdw>
          </a:effectLst>
        </p:spPr>
      </p:pic>
      <p:sp>
        <p:nvSpPr>
          <p:cNvPr id="66" name="Shape 66"/>
          <p:cNvSpPr/>
          <p:nvPr/>
        </p:nvSpPr>
        <p:spPr>
          <a:xfrm>
            <a:off x="4468166" y="2466764"/>
            <a:ext cx="54164" cy="209976"/>
          </a:xfrm>
          <a:prstGeom prst="rect">
            <a:avLst/>
          </a:prstGeom>
          <a:ln w="12700">
            <a:miter lim="400000"/>
          </a:ln>
        </p:spPr>
        <p:txBody>
          <a:bodyPr wrap="none" lIns="26788" tIns="26788" rIns="26788" bIns="26788" anchor="ctr">
            <a:spAutoFit/>
          </a:bodyPr>
          <a:lstStyle/>
          <a:p>
            <a:pPr lvl="0"/>
            <a:endParaRPr sz="1013" dirty="0"/>
          </a:p>
        </p:txBody>
      </p:sp>
      <p:sp>
        <p:nvSpPr>
          <p:cNvPr id="16" name="TextBox 15"/>
          <p:cNvSpPr txBox="1"/>
          <p:nvPr/>
        </p:nvSpPr>
        <p:spPr>
          <a:xfrm>
            <a:off x="4229100" y="4057651"/>
            <a:ext cx="3396854" cy="3772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6788" tIns="26788" rIns="26788" bIns="26788" numCol="1" spcCol="26788" rtlCol="0" anchor="ctr">
            <a:spAutoFit/>
          </a:bodyPr>
          <a:lstStyle/>
          <a:p>
            <a:pPr defTabSz="241093" latinLnBrk="1" hangingPunct="0"/>
            <a:r>
              <a:rPr lang="en-US" sz="2100" b="1" dirty="0">
                <a:solidFill>
                  <a:srgbClr val="000000"/>
                </a:solidFill>
                <a:latin typeface="Handwriting - Dakota"/>
                <a:ea typeface="Helvetica"/>
                <a:cs typeface="Handwriting - Dakota"/>
                <a:sym typeface="Helvetica"/>
              </a:rPr>
              <a:t>New Instructional Strategies</a:t>
            </a:r>
          </a:p>
        </p:txBody>
      </p:sp>
    </p:spTree>
    <p:extLst>
      <p:ext uri="{BB962C8B-B14F-4D97-AF65-F5344CB8AC3E}">
        <p14:creationId xmlns:p14="http://schemas.microsoft.com/office/powerpoint/2010/main" val="8092863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150"/>
            <a:ext cx="8229600" cy="857250"/>
          </a:xfrm>
        </p:spPr>
        <p:txBody>
          <a:bodyPr/>
          <a:lstStyle/>
          <a:p>
            <a:r>
              <a:rPr lang="en-US" dirty="0"/>
              <a:t>Magnetic Statements</a:t>
            </a:r>
          </a:p>
        </p:txBody>
      </p:sp>
      <p:sp>
        <p:nvSpPr>
          <p:cNvPr id="3" name="Content Placeholder 2"/>
          <p:cNvSpPr>
            <a:spLocks noGrp="1"/>
          </p:cNvSpPr>
          <p:nvPr>
            <p:ph idx="1"/>
          </p:nvPr>
        </p:nvSpPr>
        <p:spPr>
          <a:xfrm>
            <a:off x="457199" y="1311812"/>
            <a:ext cx="4167555" cy="3344809"/>
          </a:xfrm>
        </p:spPr>
        <p:txBody>
          <a:bodyPr>
            <a:noAutofit/>
          </a:bodyPr>
          <a:lstStyle/>
          <a:p>
            <a:pPr marL="365760" indent="-365760">
              <a:spcAft>
                <a:spcPts val="450"/>
              </a:spcAft>
              <a:buSzPct val="100000"/>
              <a:buFont typeface="Arial" panose="020B0604020202020204" pitchFamily="34" charset="0"/>
              <a:buChar char="•"/>
            </a:pPr>
            <a:r>
              <a:rPr lang="en-US" sz="2200" dirty="0"/>
              <a:t>Move around the room and read the statements posted.</a:t>
            </a:r>
          </a:p>
          <a:p>
            <a:pPr marL="365760" indent="-365760">
              <a:spcAft>
                <a:spcPts val="450"/>
              </a:spcAft>
              <a:buSzPct val="100000"/>
              <a:buFont typeface="Arial" panose="020B0604020202020204" pitchFamily="34" charset="0"/>
              <a:buChar char="•"/>
            </a:pPr>
            <a:r>
              <a:rPr lang="en-US" sz="2200" dirty="0"/>
              <a:t>Choose a statement that either attracts you or repels you and stand by that statement.</a:t>
            </a:r>
          </a:p>
          <a:p>
            <a:pPr marL="365760" indent="-365760">
              <a:buSzPct val="100000"/>
              <a:buFont typeface="Arial" panose="020B0604020202020204" pitchFamily="34" charset="0"/>
              <a:buChar char="•"/>
            </a:pPr>
            <a:r>
              <a:rPr lang="en-US" sz="2200" dirty="0"/>
              <a:t>Prepare to discuss with others why you were attracted to or repelled by the statement. </a:t>
            </a:r>
          </a:p>
        </p:txBody>
      </p:sp>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backgroundRemoval t="3747" b="96520" l="3820" r="96980"/>
                    </a14:imgEffect>
                  </a14:imgLayer>
                </a14:imgProps>
              </a:ext>
              <a:ext uri="{28A0092B-C50C-407E-A947-70E740481C1C}">
                <a14:useLocalDpi xmlns:a14="http://schemas.microsoft.com/office/drawing/2010/main"/>
              </a:ext>
            </a:extLst>
          </a:blip>
          <a:stretch>
            <a:fillRect/>
          </a:stretch>
        </p:blipFill>
        <p:spPr>
          <a:xfrm rot="718577">
            <a:off x="4689758" y="1054602"/>
            <a:ext cx="4362450" cy="3271838"/>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63913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16"/>
            <a:ext cx="8229600" cy="999036"/>
          </a:xfrm>
        </p:spPr>
        <p:txBody>
          <a:bodyPr>
            <a:normAutofit fontScale="90000"/>
          </a:bodyPr>
          <a:lstStyle/>
          <a:p>
            <a:r>
              <a:rPr lang="en-US" dirty="0"/>
              <a:t>How can perception affect student achievement and learning?</a:t>
            </a:r>
          </a:p>
        </p:txBody>
      </p:sp>
      <p:pic>
        <p:nvPicPr>
          <p:cNvPr id="4" name="Content Placeholder 3" descr="Screen Shot 2015-02-24 at 1.09.28 PM.png">
            <a:hlinkClick r:id="rId3"/>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2125475" y="1385317"/>
            <a:ext cx="4893050" cy="31687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62511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323"/>
            <a:ext cx="8229600" cy="857250"/>
          </a:xfrm>
        </p:spPr>
        <p:txBody>
          <a:bodyPr/>
          <a:lstStyle/>
          <a:p>
            <a:r>
              <a:rPr lang="en-US" dirty="0"/>
              <a:t>Magnetic Statements </a:t>
            </a:r>
          </a:p>
        </p:txBody>
      </p:sp>
      <p:sp>
        <p:nvSpPr>
          <p:cNvPr id="3" name="Content Placeholder 2"/>
          <p:cNvSpPr>
            <a:spLocks noGrp="1"/>
          </p:cNvSpPr>
          <p:nvPr>
            <p:ph idx="1"/>
          </p:nvPr>
        </p:nvSpPr>
        <p:spPr>
          <a:xfrm>
            <a:off x="457201" y="1462161"/>
            <a:ext cx="6847448" cy="3190728"/>
          </a:xfrm>
        </p:spPr>
        <p:txBody>
          <a:bodyPr>
            <a:noAutofit/>
          </a:bodyPr>
          <a:lstStyle/>
          <a:p>
            <a:pPr marL="457200" indent="-457200">
              <a:spcAft>
                <a:spcPts val="600"/>
              </a:spcAft>
              <a:buSzPct val="100000"/>
              <a:buFont typeface="Arial" panose="020B0604020202020204" pitchFamily="34" charset="0"/>
              <a:buChar char="•"/>
            </a:pPr>
            <a:r>
              <a:rPr lang="en-US" sz="2400" dirty="0"/>
              <a:t>Revisit the statements now that you have watched the video. </a:t>
            </a:r>
          </a:p>
          <a:p>
            <a:pPr marL="457200" indent="-457200">
              <a:spcAft>
                <a:spcPts val="600"/>
              </a:spcAft>
              <a:buSzPct val="100000"/>
              <a:buFont typeface="Arial" panose="020B0604020202020204" pitchFamily="34" charset="0"/>
              <a:buChar char="•"/>
            </a:pPr>
            <a:r>
              <a:rPr lang="en-US" sz="2400" dirty="0"/>
              <a:t>Choose a different statement that either attracts or repels you and stand by that statement. </a:t>
            </a:r>
          </a:p>
          <a:p>
            <a:pPr marL="457200" indent="-457200">
              <a:spcAft>
                <a:spcPts val="600"/>
              </a:spcAft>
              <a:buSzPct val="100000"/>
              <a:buFont typeface="Arial" panose="020B0604020202020204" pitchFamily="34" charset="0"/>
              <a:buChar char="•"/>
            </a:pPr>
            <a:r>
              <a:rPr lang="en-US" sz="2400" dirty="0"/>
              <a:t>Discuss with others why you were attracted to or repelled by the statement. </a:t>
            </a:r>
          </a:p>
        </p:txBody>
      </p:sp>
      <p:sp>
        <p:nvSpPr>
          <p:cNvPr id="4" name="Rectangle 3"/>
          <p:cNvSpPr/>
          <p:nvPr/>
        </p:nvSpPr>
        <p:spPr>
          <a:xfrm rot="892850">
            <a:off x="3575795" y="365248"/>
            <a:ext cx="2753511" cy="692497"/>
          </a:xfrm>
          <a:prstGeom prst="rect">
            <a:avLst/>
          </a:prstGeom>
          <a:noFill/>
        </p:spPr>
        <p:txBody>
          <a:bodyPr wrap="none" lIns="68580" tIns="34290" rIns="68580" bIns="34290">
            <a:spAutoFit/>
          </a:bodyPr>
          <a:lstStyle/>
          <a:p>
            <a:pPr algn="ctr"/>
            <a:r>
              <a:rPr lang="en-US" sz="4050" b="1" dirty="0">
                <a:ln w="9525">
                  <a:solidFill>
                    <a:schemeClr val="bg1"/>
                  </a:solidFill>
                  <a:prstDash val="solid"/>
                </a:ln>
                <a:effectLst>
                  <a:outerShdw blurRad="12700" dist="38100" dir="2700000" algn="tl" rotWithShape="0">
                    <a:schemeClr val="bg1">
                      <a:lumMod val="50000"/>
                    </a:schemeClr>
                  </a:outerShdw>
                </a:effectLst>
              </a:rPr>
              <a:t>The Remix</a:t>
            </a:r>
          </a:p>
        </p:txBody>
      </p:sp>
    </p:spTree>
    <p:extLst>
      <p:ext uri="{BB962C8B-B14F-4D97-AF65-F5344CB8AC3E}">
        <p14:creationId xmlns:p14="http://schemas.microsoft.com/office/powerpoint/2010/main" val="910880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769498"/>
            <a:ext cx="7772400" cy="1021842"/>
          </a:xfrm>
          <a:prstGeom prst="rect">
            <a:avLst/>
          </a:prstGeom>
          <a:noFill/>
          <a:ln>
            <a:noFill/>
          </a:ln>
        </p:spPr>
        <p:txBody>
          <a:bodyPr spcFirstLastPara="1" wrap="square" lIns="0" tIns="0" rIns="0" bIns="0" anchor="b" anchorCtr="0">
            <a:noAutofit/>
          </a:bodyPr>
          <a:lstStyle/>
          <a:p>
            <a:r>
              <a:rPr lang="en-US" dirty="0"/>
              <a:t>Objectives</a:t>
            </a:r>
            <a:endParaRPr dirty="0"/>
          </a:p>
        </p:txBody>
      </p:sp>
      <p:sp>
        <p:nvSpPr>
          <p:cNvPr id="107" name="Google Shape;107;p25"/>
          <p:cNvSpPr txBox="1">
            <a:spLocks noGrp="1"/>
          </p:cNvSpPr>
          <p:nvPr>
            <p:ph type="body" idx="1"/>
          </p:nvPr>
        </p:nvSpPr>
        <p:spPr>
          <a:xfrm>
            <a:off x="530352" y="1831546"/>
            <a:ext cx="7772400" cy="1982304"/>
          </a:xfrm>
          <a:prstGeom prst="rect">
            <a:avLst/>
          </a:prstGeom>
          <a:noFill/>
          <a:ln>
            <a:noFill/>
          </a:ln>
        </p:spPr>
        <p:txBody>
          <a:bodyPr spcFirstLastPara="1" wrap="square" lIns="45700" tIns="45700" rIns="45700" bIns="45700" anchor="t" anchorCtr="0">
            <a:noAutofit/>
          </a:bodyPr>
          <a:lstStyle/>
          <a:p>
            <a:pPr defTabSz="685800">
              <a:spcBef>
                <a:spcPts val="0"/>
              </a:spcBef>
              <a:spcAft>
                <a:spcPts val="900"/>
              </a:spcAft>
              <a:buSzTx/>
              <a:buFont typeface="Arial" panose="020B0604020202020204" pitchFamily="34" charset="0"/>
              <a:buChar char="•"/>
              <a:defRPr/>
            </a:pPr>
            <a:r>
              <a:rPr lang="is-IS" dirty="0"/>
              <a:t>Understand the importance of using student perception data to inform practice.</a:t>
            </a:r>
          </a:p>
          <a:p>
            <a:pPr defTabSz="685800">
              <a:spcBef>
                <a:spcPts val="0"/>
              </a:spcBef>
              <a:spcAft>
                <a:spcPts val="900"/>
              </a:spcAft>
              <a:buSzTx/>
              <a:buFont typeface="Arial" panose="020B0604020202020204" pitchFamily="34" charset="0"/>
              <a:buChar char="•"/>
              <a:defRPr/>
            </a:pPr>
            <a:r>
              <a:rPr lang="is-IS" dirty="0"/>
              <a:t>Classify meaningful components of perception data.</a:t>
            </a:r>
          </a:p>
          <a:p>
            <a:pPr defTabSz="685800">
              <a:spcBef>
                <a:spcPts val="0"/>
              </a:spcBef>
              <a:spcAft>
                <a:spcPts val="900"/>
              </a:spcAft>
              <a:buSzTx/>
              <a:buFont typeface="Arial" panose="020B0604020202020204" pitchFamily="34" charset="0"/>
              <a:buChar char="•"/>
              <a:defRPr/>
            </a:pPr>
            <a:r>
              <a:rPr lang="is-IS" dirty="0"/>
              <a:t>Identify ways to interact with perception data.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75289"/>
            <a:ext cx="4010892" cy="1542229"/>
          </a:xfrm>
        </p:spPr>
        <p:txBody>
          <a:bodyPr>
            <a:normAutofit/>
          </a:bodyPr>
          <a:lstStyle/>
          <a:p>
            <a:r>
              <a:rPr lang="en-US" dirty="0"/>
              <a:t>Multiple Measures of Data</a:t>
            </a:r>
          </a:p>
        </p:txBody>
      </p:sp>
      <p:graphicFrame>
        <p:nvGraphicFramePr>
          <p:cNvPr id="4" name="Diagram 3"/>
          <p:cNvGraphicFramePr/>
          <p:nvPr>
            <p:extLst>
              <p:ext uri="{D42A27DB-BD31-4B8C-83A1-F6EECF244321}">
                <p14:modId xmlns:p14="http://schemas.microsoft.com/office/powerpoint/2010/main" val="518827802"/>
              </p:ext>
            </p:extLst>
          </p:nvPr>
        </p:nvGraphicFramePr>
        <p:xfrm>
          <a:off x="3217102" y="75289"/>
          <a:ext cx="6125936" cy="4918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61109" y="4405931"/>
            <a:ext cx="4073236" cy="430887"/>
          </a:xfrm>
          <a:prstGeom prst="rect">
            <a:avLst/>
          </a:prstGeom>
          <a:noFill/>
        </p:spPr>
        <p:txBody>
          <a:bodyPr wrap="square" rtlCol="0">
            <a:spAutoFit/>
          </a:bodyPr>
          <a:lstStyle/>
          <a:p>
            <a:r>
              <a:rPr lang="en-US" sz="1050" dirty="0">
                <a:solidFill>
                  <a:schemeClr val="accent3">
                    <a:lumMod val="50000"/>
                  </a:schemeClr>
                </a:solidFill>
                <a:latin typeface="+mj-lt"/>
              </a:rPr>
              <a:t>Adapted from: </a:t>
            </a:r>
            <a:r>
              <a:rPr lang="en-US" sz="1050" i="1" dirty="0">
                <a:solidFill>
                  <a:schemeClr val="accent3">
                    <a:lumMod val="50000"/>
                  </a:schemeClr>
                </a:solidFill>
                <a:latin typeface="+mj-lt"/>
              </a:rPr>
              <a:t>Bernhardt, V. L. (2013). </a:t>
            </a:r>
            <a:r>
              <a:rPr lang="en-US" sz="1050" dirty="0">
                <a:solidFill>
                  <a:schemeClr val="accent3">
                    <a:lumMod val="50000"/>
                  </a:schemeClr>
                </a:solidFill>
                <a:latin typeface="+mj-lt"/>
              </a:rPr>
              <a:t>Data analysis for continuous school improvement</a:t>
            </a:r>
            <a:r>
              <a:rPr lang="en-US" sz="1050" i="1" dirty="0">
                <a:solidFill>
                  <a:schemeClr val="accent3">
                    <a:lumMod val="50000"/>
                  </a:schemeClr>
                </a:solidFill>
                <a:latin typeface="+mj-lt"/>
              </a:rPr>
              <a:t>. New York, NY: Eye on Education.</a:t>
            </a:r>
          </a:p>
        </p:txBody>
      </p:sp>
    </p:spTree>
    <p:extLst>
      <p:ext uri="{BB962C8B-B14F-4D97-AF65-F5344CB8AC3E}">
        <p14:creationId xmlns:p14="http://schemas.microsoft.com/office/powerpoint/2010/main" val="15949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17"/>
            <a:ext cx="8229600" cy="857250"/>
          </a:xfrm>
        </p:spPr>
        <p:txBody>
          <a:bodyPr/>
          <a:lstStyle/>
          <a:p>
            <a:r>
              <a:rPr lang="en-US" dirty="0"/>
              <a:t>Why is student perception so important?</a:t>
            </a:r>
          </a:p>
        </p:txBody>
      </p:sp>
      <p:sp>
        <p:nvSpPr>
          <p:cNvPr id="5" name="TextBox 4"/>
          <p:cNvSpPr txBox="1"/>
          <p:nvPr/>
        </p:nvSpPr>
        <p:spPr>
          <a:xfrm>
            <a:off x="457200" y="1056409"/>
            <a:ext cx="5758908" cy="1634836"/>
          </a:xfrm>
          <a:prstGeom prst="rect">
            <a:avLst/>
          </a:prstGeom>
          <a:noFill/>
        </p:spPr>
        <p:txBody>
          <a:bodyPr wrap="square" rtlCol="0">
            <a:noAutofit/>
          </a:bodyPr>
          <a:lstStyle/>
          <a:p>
            <a:pPr>
              <a:spcAft>
                <a:spcPts val="600"/>
              </a:spcAft>
              <a:buClr>
                <a:schemeClr val="accent1"/>
              </a:buClr>
            </a:pPr>
            <a:r>
              <a:rPr lang="en-US" sz="1800" dirty="0">
                <a:latin typeface="+mj-lt"/>
              </a:rPr>
              <a:t>According to research on student achievement...</a:t>
            </a:r>
          </a:p>
          <a:p>
            <a:pPr marL="285750" indent="-285750">
              <a:spcAft>
                <a:spcPts val="100"/>
              </a:spcAft>
              <a:buClr>
                <a:schemeClr val="accent1"/>
              </a:buClr>
              <a:buFont typeface="Arial" panose="020B0604020202020204" pitchFamily="34" charset="0"/>
              <a:buChar char="•"/>
            </a:pPr>
            <a:r>
              <a:rPr lang="en-US" sz="1800" dirty="0">
                <a:latin typeface="+mj-lt"/>
              </a:rPr>
              <a:t>Teacher-Student Relationship has an effect size of .72</a:t>
            </a:r>
          </a:p>
          <a:p>
            <a:pPr marL="285750" indent="-285750">
              <a:spcAft>
                <a:spcPts val="100"/>
              </a:spcAft>
              <a:buClr>
                <a:schemeClr val="accent1"/>
              </a:buClr>
              <a:buFont typeface="Arial" panose="020B0604020202020204" pitchFamily="34" charset="0"/>
              <a:buChar char="•"/>
            </a:pPr>
            <a:r>
              <a:rPr lang="en-US" sz="1800" dirty="0">
                <a:latin typeface="+mj-lt"/>
              </a:rPr>
              <a:t>Number of studies: 229</a:t>
            </a:r>
          </a:p>
          <a:p>
            <a:pPr marL="285750" indent="-285750">
              <a:spcAft>
                <a:spcPts val="100"/>
              </a:spcAft>
              <a:buClr>
                <a:schemeClr val="accent1"/>
              </a:buClr>
              <a:buFont typeface="Arial" panose="020B0604020202020204" pitchFamily="34" charset="0"/>
              <a:buChar char="•"/>
            </a:pPr>
            <a:r>
              <a:rPr lang="en-US" sz="1800" dirty="0">
                <a:latin typeface="+mj-lt"/>
              </a:rPr>
              <a:t>Number of people studied: 355,325</a:t>
            </a:r>
          </a:p>
          <a:p>
            <a:pPr marL="285750" indent="-285750">
              <a:spcAft>
                <a:spcPts val="100"/>
              </a:spcAft>
              <a:buClr>
                <a:schemeClr val="accent1"/>
              </a:buClr>
              <a:buFont typeface="Arial" panose="020B0604020202020204" pitchFamily="34" charset="0"/>
              <a:buChar char="•"/>
            </a:pPr>
            <a:r>
              <a:rPr lang="en-US" sz="1800" dirty="0">
                <a:latin typeface="+mj-lt"/>
              </a:rPr>
              <a:t>11</a:t>
            </a:r>
            <a:r>
              <a:rPr lang="en-US" sz="1800" baseline="30000" dirty="0">
                <a:latin typeface="+mj-lt"/>
              </a:rPr>
              <a:t>th</a:t>
            </a:r>
            <a:r>
              <a:rPr lang="en-US" sz="1800" dirty="0">
                <a:latin typeface="+mj-lt"/>
              </a:rPr>
              <a:t> out of 138 categories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07214" y="2755439"/>
            <a:ext cx="3378994" cy="2043113"/>
          </a:xfr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16108" y="1056409"/>
            <a:ext cx="2299242" cy="3233893"/>
          </a:xfrm>
          <a:prstGeom prst="rect">
            <a:avLst/>
          </a:prstGeom>
        </p:spPr>
      </p:pic>
      <p:sp>
        <p:nvSpPr>
          <p:cNvPr id="3" name="TextBox 2"/>
          <p:cNvSpPr txBox="1"/>
          <p:nvPr/>
        </p:nvSpPr>
        <p:spPr>
          <a:xfrm>
            <a:off x="6174540" y="4330969"/>
            <a:ext cx="2470692" cy="553998"/>
          </a:xfrm>
          <a:prstGeom prst="rect">
            <a:avLst/>
          </a:prstGeom>
          <a:noFill/>
        </p:spPr>
        <p:txBody>
          <a:bodyPr wrap="square" rtlCol="0">
            <a:spAutoFit/>
          </a:bodyPr>
          <a:lstStyle/>
          <a:p>
            <a:r>
              <a:rPr lang="en-US" sz="1000" i="1" dirty="0">
                <a:solidFill>
                  <a:schemeClr val="accent3">
                    <a:lumMod val="50000"/>
                  </a:schemeClr>
                </a:solidFill>
                <a:latin typeface="+mj-lt"/>
              </a:rPr>
              <a:t>Hattie, J. (2009). </a:t>
            </a:r>
            <a:r>
              <a:rPr lang="en-US" sz="1000" dirty="0">
                <a:solidFill>
                  <a:schemeClr val="accent3">
                    <a:lumMod val="50000"/>
                  </a:schemeClr>
                </a:solidFill>
                <a:latin typeface="+mj-lt"/>
              </a:rPr>
              <a:t>Visible learning: a synthesis of over 800 meta-analyses relating to achievement</a:t>
            </a:r>
            <a:r>
              <a:rPr lang="en-US" sz="1000" i="1" dirty="0">
                <a:solidFill>
                  <a:schemeClr val="accent3">
                    <a:lumMod val="50000"/>
                  </a:schemeClr>
                </a:solidFill>
                <a:latin typeface="+mj-lt"/>
              </a:rPr>
              <a:t>. New York, NY: Routledge. </a:t>
            </a:r>
            <a:endParaRPr lang="en-US" sz="1000" dirty="0">
              <a:solidFill>
                <a:schemeClr val="accent3">
                  <a:lumMod val="50000"/>
                </a:schemeClr>
              </a:solidFill>
            </a:endParaRPr>
          </a:p>
        </p:txBody>
      </p:sp>
    </p:spTree>
    <p:extLst>
      <p:ext uri="{BB962C8B-B14F-4D97-AF65-F5344CB8AC3E}">
        <p14:creationId xmlns:p14="http://schemas.microsoft.com/office/powerpoint/2010/main" val="1542903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20"/>
            <a:ext cx="8229600" cy="971362"/>
          </a:xfrm>
        </p:spPr>
        <p:txBody>
          <a:bodyPr>
            <a:normAutofit fontScale="90000"/>
          </a:bodyPr>
          <a:lstStyle/>
          <a:p>
            <a:r>
              <a:rPr lang="en-US" dirty="0"/>
              <a:t>7 C’s of Effective Teaching: </a:t>
            </a:r>
            <a:br>
              <a:rPr lang="en-US" dirty="0"/>
            </a:br>
            <a:r>
              <a:rPr lang="en-US" dirty="0"/>
              <a:t>What Teachers Do (</a:t>
            </a:r>
            <a:r>
              <a:rPr lang="en-US" i="1" dirty="0"/>
              <a:t>What Students Experience</a:t>
            </a:r>
            <a:r>
              <a:rPr lang="en-US" dirty="0"/>
              <a:t>)</a:t>
            </a:r>
          </a:p>
        </p:txBody>
      </p:sp>
      <p:sp>
        <p:nvSpPr>
          <p:cNvPr id="3" name="Content Placeholder 2"/>
          <p:cNvSpPr>
            <a:spLocks noGrp="1"/>
          </p:cNvSpPr>
          <p:nvPr>
            <p:ph idx="1"/>
          </p:nvPr>
        </p:nvSpPr>
        <p:spPr>
          <a:xfrm>
            <a:off x="457200" y="1177636"/>
            <a:ext cx="8229600" cy="3564455"/>
          </a:xfrm>
        </p:spPr>
        <p:txBody>
          <a:bodyPr>
            <a:normAutofit/>
          </a:bodyPr>
          <a:lstStyle/>
          <a:p>
            <a:pPr marL="0" indent="0">
              <a:buNone/>
            </a:pPr>
            <a:endParaRPr lang="en-US" sz="1800" dirty="0"/>
          </a:p>
          <a:p>
            <a:pPr marL="385763" indent="-385763">
              <a:buFont typeface="+mj-lt"/>
              <a:buAutoNum type="arabicPeriod"/>
            </a:pPr>
            <a:r>
              <a:rPr lang="en-US" sz="2000" b="1" dirty="0">
                <a:solidFill>
                  <a:srgbClr val="33397B"/>
                </a:solidFill>
              </a:rPr>
              <a:t>Caring</a:t>
            </a:r>
            <a:r>
              <a:rPr lang="en-US" sz="2000" dirty="0">
                <a:solidFill>
                  <a:schemeClr val="accent4"/>
                </a:solidFill>
              </a:rPr>
              <a:t> </a:t>
            </a:r>
            <a:r>
              <a:rPr lang="en-US" sz="2000" dirty="0"/>
              <a:t>about students  (</a:t>
            </a:r>
            <a:r>
              <a:rPr lang="en-US" sz="2000" i="1" dirty="0"/>
              <a:t>Encouragement and support</a:t>
            </a:r>
            <a:r>
              <a:rPr lang="en-US" sz="2000" dirty="0"/>
              <a:t>)</a:t>
            </a:r>
          </a:p>
          <a:p>
            <a:pPr marL="385763" indent="-385763">
              <a:buFont typeface="+mj-lt"/>
              <a:buAutoNum type="arabicPeriod"/>
            </a:pPr>
            <a:r>
              <a:rPr lang="en-US" sz="2000" b="1" dirty="0">
                <a:solidFill>
                  <a:srgbClr val="33397B"/>
                </a:solidFill>
              </a:rPr>
              <a:t>Classroom Management  </a:t>
            </a:r>
            <a:r>
              <a:rPr lang="en-US" sz="2000" dirty="0"/>
              <a:t>(</a:t>
            </a:r>
            <a:r>
              <a:rPr lang="en-US" sz="2000" i="1" dirty="0"/>
              <a:t>Managing activities and behavior</a:t>
            </a:r>
            <a:r>
              <a:rPr lang="en-US" sz="2000" dirty="0"/>
              <a:t>)</a:t>
            </a:r>
          </a:p>
          <a:p>
            <a:pPr marL="385763" indent="-385763">
              <a:buFont typeface="+mj-lt"/>
              <a:buAutoNum type="arabicPeriod"/>
            </a:pPr>
            <a:r>
              <a:rPr lang="en-US" sz="2000" b="1" dirty="0">
                <a:solidFill>
                  <a:srgbClr val="33397B"/>
                </a:solidFill>
              </a:rPr>
              <a:t>Clarifying</a:t>
            </a:r>
            <a:r>
              <a:rPr lang="en-US" sz="2000" dirty="0">
                <a:solidFill>
                  <a:srgbClr val="33397B"/>
                </a:solidFill>
              </a:rPr>
              <a:t> </a:t>
            </a:r>
            <a:r>
              <a:rPr lang="en-US" sz="2000" dirty="0"/>
              <a:t>lessons  (</a:t>
            </a:r>
            <a:r>
              <a:rPr lang="en-US" sz="2000" i="1" dirty="0"/>
              <a:t>Success seems feasible</a:t>
            </a:r>
            <a:r>
              <a:rPr lang="en-US" sz="2000" dirty="0"/>
              <a:t>)</a:t>
            </a:r>
          </a:p>
          <a:p>
            <a:pPr marL="385763" indent="-385763">
              <a:buFont typeface="+mj-lt"/>
              <a:buAutoNum type="arabicPeriod"/>
            </a:pPr>
            <a:r>
              <a:rPr lang="en-US" sz="2000" b="1" dirty="0">
                <a:solidFill>
                  <a:srgbClr val="33397B"/>
                </a:solidFill>
              </a:rPr>
              <a:t>Challenging</a:t>
            </a:r>
            <a:r>
              <a:rPr lang="en-US" sz="2000" dirty="0">
                <a:solidFill>
                  <a:srgbClr val="33397B"/>
                </a:solidFill>
              </a:rPr>
              <a:t> </a:t>
            </a:r>
            <a:r>
              <a:rPr lang="en-US" sz="2000" dirty="0"/>
              <a:t>students  (</a:t>
            </a:r>
            <a:r>
              <a:rPr lang="en-US" sz="2000" i="1" dirty="0"/>
              <a:t>Press for effort, perseverance, and rigor</a:t>
            </a:r>
            <a:r>
              <a:rPr lang="en-US" sz="2000" dirty="0"/>
              <a:t>)</a:t>
            </a:r>
          </a:p>
          <a:p>
            <a:pPr marL="385763" indent="-385763">
              <a:buFont typeface="+mj-lt"/>
              <a:buAutoNum type="arabicPeriod"/>
            </a:pPr>
            <a:r>
              <a:rPr lang="en-US" sz="2000" b="1" dirty="0">
                <a:solidFill>
                  <a:srgbClr val="33397B"/>
                </a:solidFill>
              </a:rPr>
              <a:t>Captivating</a:t>
            </a:r>
            <a:r>
              <a:rPr lang="en-US" sz="2000" dirty="0">
                <a:solidFill>
                  <a:srgbClr val="33397B"/>
                </a:solidFill>
              </a:rPr>
              <a:t> </a:t>
            </a:r>
            <a:r>
              <a:rPr lang="en-US" sz="2000" dirty="0"/>
              <a:t>students  (</a:t>
            </a:r>
            <a:r>
              <a:rPr lang="en-US" sz="2000" i="1" dirty="0"/>
              <a:t>Learning seems interesting and relevant</a:t>
            </a:r>
            <a:r>
              <a:rPr lang="en-US" sz="2000" dirty="0"/>
              <a:t>)</a:t>
            </a:r>
          </a:p>
          <a:p>
            <a:pPr marL="385763" indent="-385763">
              <a:buFont typeface="+mj-lt"/>
              <a:buAutoNum type="arabicPeriod"/>
            </a:pPr>
            <a:r>
              <a:rPr lang="en-US" sz="2000" b="1" dirty="0">
                <a:solidFill>
                  <a:srgbClr val="33397B"/>
                </a:solidFill>
              </a:rPr>
              <a:t>Conferring</a:t>
            </a:r>
            <a:r>
              <a:rPr lang="en-US" sz="2000" dirty="0">
                <a:solidFill>
                  <a:srgbClr val="33397B"/>
                </a:solidFill>
              </a:rPr>
              <a:t> </a:t>
            </a:r>
            <a:r>
              <a:rPr lang="en-US" sz="2000" dirty="0"/>
              <a:t>with students  (</a:t>
            </a:r>
            <a:r>
              <a:rPr lang="en-US" sz="2000" i="1" dirty="0"/>
              <a:t>Students sense their ideas are respected</a:t>
            </a:r>
            <a:r>
              <a:rPr lang="en-US" sz="2000" dirty="0"/>
              <a:t>)</a:t>
            </a:r>
          </a:p>
          <a:p>
            <a:pPr marL="385763" indent="-385763">
              <a:buFont typeface="+mj-lt"/>
              <a:buAutoNum type="arabicPeriod"/>
            </a:pPr>
            <a:r>
              <a:rPr lang="en-US" sz="2000" b="1" dirty="0">
                <a:solidFill>
                  <a:srgbClr val="33397B"/>
                </a:solidFill>
              </a:rPr>
              <a:t>Consolidating</a:t>
            </a:r>
            <a:r>
              <a:rPr lang="en-US" sz="2000" dirty="0">
                <a:solidFill>
                  <a:srgbClr val="33397B"/>
                </a:solidFill>
              </a:rPr>
              <a:t> </a:t>
            </a:r>
            <a:r>
              <a:rPr lang="en-US" sz="2000" dirty="0"/>
              <a:t>knowledge  (</a:t>
            </a:r>
            <a:r>
              <a:rPr lang="en-US" sz="2000" i="1" dirty="0"/>
              <a:t>Ideas get connected and integrated</a:t>
            </a:r>
            <a:r>
              <a:rPr lang="en-US" sz="2000" dirty="0"/>
              <a:t>)</a:t>
            </a:r>
          </a:p>
        </p:txBody>
      </p:sp>
      <p:sp>
        <p:nvSpPr>
          <p:cNvPr id="4" name="TextBox 3"/>
          <p:cNvSpPr txBox="1"/>
          <p:nvPr/>
        </p:nvSpPr>
        <p:spPr>
          <a:xfrm>
            <a:off x="457200" y="4458141"/>
            <a:ext cx="3654136" cy="415498"/>
          </a:xfrm>
          <a:prstGeom prst="rect">
            <a:avLst/>
          </a:prstGeom>
          <a:noFill/>
        </p:spPr>
        <p:txBody>
          <a:bodyPr wrap="square" rtlCol="0">
            <a:spAutoFit/>
          </a:bodyPr>
          <a:lstStyle/>
          <a:p>
            <a:r>
              <a:rPr lang="en-US" sz="1050" i="1" dirty="0">
                <a:solidFill>
                  <a:schemeClr val="accent3">
                    <a:lumMod val="50000"/>
                  </a:schemeClr>
                </a:solidFill>
                <a:latin typeface="+mj-lt"/>
              </a:rPr>
              <a:t>Tripod Project. (2016). 7Cs guide. Tripod Education Partners, Inc. http://tripoded.com/teacher-toolkit/</a:t>
            </a:r>
          </a:p>
        </p:txBody>
      </p:sp>
    </p:spTree>
    <p:extLst>
      <p:ext uri="{BB962C8B-B14F-4D97-AF65-F5344CB8AC3E}">
        <p14:creationId xmlns:p14="http://schemas.microsoft.com/office/powerpoint/2010/main" val="19597920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20 PD">
  <a:themeElements>
    <a:clrScheme name="Custom 1">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K20 PD" id="{C1D5037F-F599-FF42-BB61-5526DE484013}" vid="{71454E28-2CA8-2343-BA2F-DC617D87EF6A}"/>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Lesson Slides (Save As Template)" id="{383B5080-3130-46CE-A6B3-FAD8B568EF8C}" vid="{38712847-1869-41BD-B165-51F46F9F8B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K20 PD</Template>
  <TotalTime>3157</TotalTime>
  <Words>1583</Words>
  <Application>Microsoft Office PowerPoint</Application>
  <PresentationFormat>On-screen Show (16:9)</PresentationFormat>
  <Paragraphs>115</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Constantia</vt:lpstr>
      <vt:lpstr>Handwriting - Dakota</vt:lpstr>
      <vt:lpstr>Lucida Grande</vt:lpstr>
      <vt:lpstr>Noto Sans Symbols</vt:lpstr>
      <vt:lpstr>Wingdings 2</vt:lpstr>
      <vt:lpstr>K20 PD</vt:lpstr>
      <vt:lpstr>LEARN theme</vt:lpstr>
      <vt:lpstr>Growing Student Achievement Through Teacher-Student Relationships</vt:lpstr>
      <vt:lpstr>PowerPoint Presentation</vt:lpstr>
      <vt:lpstr>Magnetic Statements</vt:lpstr>
      <vt:lpstr>How can perception affect student achievement and learning?</vt:lpstr>
      <vt:lpstr>Magnetic Statements </vt:lpstr>
      <vt:lpstr>Objectives</vt:lpstr>
      <vt:lpstr>Multiple Measures of Data</vt:lpstr>
      <vt:lpstr>Why is student perception so important?</vt:lpstr>
      <vt:lpstr>7 C’s of Effective Teaching:  What Teachers Do (What Students Experience)</vt:lpstr>
      <vt:lpstr>Card Sort</vt:lpstr>
      <vt:lpstr>7 C’s of Effective Teaching:  What Teachers Do (What Students Experience)</vt:lpstr>
      <vt:lpstr>The Results!</vt:lpstr>
      <vt:lpstr>Analyze and Reflect </vt:lpstr>
      <vt:lpstr>Plan and Act</vt:lpstr>
      <vt:lpstr>3-2-1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Student Achievement Through Teacher-Student Relationships</dc:title>
  <dc:creator>K20 Center</dc:creator>
  <cp:lastModifiedBy>Daniella Peters</cp:lastModifiedBy>
  <cp:revision>63</cp:revision>
  <dcterms:created xsi:type="dcterms:W3CDTF">2016-07-18T15:11:16Z</dcterms:created>
  <dcterms:modified xsi:type="dcterms:W3CDTF">2022-09-09T18:20:43Z</dcterms:modified>
</cp:coreProperties>
</file>