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6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jWXK9PE1XZpKmEqH0qtumy0E4M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40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94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educator-resource/1710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question-mark-sign-question-ask-350168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3342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3342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7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f3e864b57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2f3e864b57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Exclaim and Question. Strategies.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https://learn.k20center.ou.edu/strategy/94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7fbaa038fc_1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27fbaa038fc_1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7fbaa038fc_1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27fbaa038fc_1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b="1"/>
              <a:t>- Participants will read the Engage and Evaluate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b="1"/>
              <a:t>Shorter session - 3 minutes </a:t>
            </a:r>
            <a:r>
              <a:rPr lang="en-US"/>
              <a:t>just show published resource.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b="1"/>
              <a:t>Longer session - 30 minutes 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All of these resources can be accessed on LEARN &gt; Educator Resources (really Postsecondary Education Activities) -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https://learn.k20center.ou.edu/educator-resource/1710</a:t>
            </a:r>
            <a:r>
              <a:rPr lang="en-US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Participants will explore the Event version of Future U published on LEARN. They will review the handouts and begin thinking about what their next steps. 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7fbaa038fc_1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27fbaa038fc_1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Image Source: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https://pixabay.com/vectors/question-mark-sign-question-ask-350168/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7fbaa038fc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27fbaa038fc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K20 Center.  Bell Ringers and Exit Tickets. Strategies.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https://learn.k20center.ou.edu/strategy/125</a:t>
            </a:r>
            <a:r>
              <a:rPr lang="en-US"/>
              <a:t> </a:t>
            </a:r>
            <a:endParaRPr b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7fd6d439c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K20 Center. (n.d.). Forbidden Phrases. Strategies.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https://learn.k20center.ou.edu/strategy/3342</a:t>
            </a:r>
            <a:r>
              <a:rPr lang="en-US"/>
              <a:t> </a:t>
            </a:r>
            <a:endParaRPr/>
          </a:p>
        </p:txBody>
      </p:sp>
      <p:sp>
        <p:nvSpPr>
          <p:cNvPr id="98" name="Google Shape;98;g27fd6d439c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835b70cb2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If given extended time for the PD, have participants fill in the blank cards instead of using the printed cards using this slide for instructions.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K20 Center. (n.d.). Forbidden Phrases. Strategies.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https://learn.k20center.ou.edu/strategy/3342</a:t>
            </a:r>
            <a:r>
              <a:rPr lang="en-US"/>
              <a:t> </a:t>
            </a:r>
            <a:endParaRPr/>
          </a:p>
        </p:txBody>
      </p:sp>
      <p:sp>
        <p:nvSpPr>
          <p:cNvPr id="105" name="Google Shape;105;g2835b70cb2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Pass out the scholarship letter and the ledger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Instruct participants through putting their name on the Ledger, record if they are at a Career tech or a college. Then read through your scholarship letter, recording the amount of the award and identifying the parameters of your scholarship (things you must do or can’t use it for). 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You are visiting a few of the 9 booths as a sample of the experience. </a:t>
            </a:r>
            <a:endParaRPr sz="1400"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7fbaa038fc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27fbaa038fc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K20 Center. (n.d.). How Am I Feeling? What Am I Thinking? Strategies.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https://learn.k20center.ou.edu/strategy/187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7fbaa038fc_1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27fbaa038fc_1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K20 Center. (n.d.). Card Sort. Strategies.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https://learn.k20center.ou.edu/strategy/147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6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8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19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20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21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5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5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learn.k20center.ou.edu/educator-resource/3839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heelofnames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f3e864b575_0_2"/>
          <p:cNvSpPr txBox="1">
            <a:spLocks noGrp="1"/>
          </p:cNvSpPr>
          <p:nvPr>
            <p:ph type="title"/>
          </p:nvPr>
        </p:nvSpPr>
        <p:spPr>
          <a:xfrm>
            <a:off x="321575" y="550150"/>
            <a:ext cx="76857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Exclaim and Question</a:t>
            </a:r>
            <a:endParaRPr/>
          </a:p>
        </p:txBody>
      </p:sp>
      <p:sp>
        <p:nvSpPr>
          <p:cNvPr id="147" name="Google Shape;147;g2f3e864b575_0_2"/>
          <p:cNvSpPr txBox="1">
            <a:spLocks noGrp="1"/>
          </p:cNvSpPr>
          <p:nvPr>
            <p:ph type="body" idx="1"/>
          </p:nvPr>
        </p:nvSpPr>
        <p:spPr>
          <a:xfrm>
            <a:off x="3471674" y="1638600"/>
            <a:ext cx="5160900" cy="2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As a table, write an: 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●"/>
            </a:pPr>
            <a:r>
              <a:rPr lang="en-US" b="1" dirty="0"/>
              <a:t>Exclaim</a:t>
            </a:r>
            <a:r>
              <a:rPr lang="en-US" dirty="0"/>
              <a:t> - positive attribute for implementation of the activity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b="1" dirty="0"/>
              <a:t>Question</a:t>
            </a:r>
            <a:r>
              <a:rPr lang="en-US" dirty="0"/>
              <a:t> - question you still have about  the activity </a:t>
            </a:r>
            <a:endParaRPr dirty="0"/>
          </a:p>
        </p:txBody>
      </p:sp>
      <p:pic>
        <p:nvPicPr>
          <p:cNvPr id="148" name="Google Shape;148;g2f3e864b575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200" y="1447050"/>
            <a:ext cx="2372625" cy="237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7fbaa038fc_1_108"/>
          <p:cNvSpPr txBox="1">
            <a:spLocks noGrp="1"/>
          </p:cNvSpPr>
          <p:nvPr>
            <p:ph type="title"/>
          </p:nvPr>
        </p:nvSpPr>
        <p:spPr>
          <a:xfrm>
            <a:off x="479221" y="14941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Event Set Up</a:t>
            </a:r>
            <a:endParaRPr/>
          </a:p>
        </p:txBody>
      </p:sp>
      <p:sp>
        <p:nvSpPr>
          <p:cNvPr id="154" name="Google Shape;154;g27fbaa038fc_1_108"/>
          <p:cNvSpPr txBox="1">
            <a:spLocks noGrp="1"/>
          </p:cNvSpPr>
          <p:nvPr>
            <p:ph type="body" idx="1"/>
          </p:nvPr>
        </p:nvSpPr>
        <p:spPr>
          <a:xfrm>
            <a:off x="535932" y="823220"/>
            <a:ext cx="8172900" cy="36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None/>
            </a:pPr>
            <a:r>
              <a:rPr lang="en-US" sz="2500"/>
              <a:t>Use this organizer and the scheduled event date to </a:t>
            </a:r>
            <a:br>
              <a:rPr lang="en-US" sz="2500"/>
            </a:br>
            <a:r>
              <a:rPr lang="en-US" sz="2500"/>
              <a:t>backwards plan your </a:t>
            </a:r>
            <a:r>
              <a:rPr lang="en-US" sz="2500" i="1"/>
              <a:t>Future U: The Enrollment Adventure</a:t>
            </a:r>
            <a:r>
              <a:rPr lang="en-US" sz="2500"/>
              <a:t> event.</a:t>
            </a:r>
            <a:endParaRPr sz="2500"/>
          </a:p>
          <a:p>
            <a:pPr marL="0" lvl="0" indent="0" algn="r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2600"/>
              <a:buNone/>
            </a:pPr>
            <a:br>
              <a:rPr lang="en-US" sz="2500"/>
            </a:br>
            <a:endParaRPr sz="2500"/>
          </a:p>
        </p:txBody>
      </p:sp>
      <p:sp>
        <p:nvSpPr>
          <p:cNvPr id="155" name="Google Shape;155;g27fbaa038fc_1_108"/>
          <p:cNvSpPr txBox="1"/>
          <p:nvPr/>
        </p:nvSpPr>
        <p:spPr>
          <a:xfrm>
            <a:off x="5642976" y="2309245"/>
            <a:ext cx="3060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who and what </a:t>
            </a:r>
            <a:br>
              <a:rPr lang="en-US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need to make it </a:t>
            </a:r>
            <a:br>
              <a:rPr lang="en-US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happen on time!</a:t>
            </a:r>
            <a:endParaRPr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g27fbaa038fc_1_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2399" y="1865608"/>
            <a:ext cx="3937252" cy="2949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g27fbaa038fc_1_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027" y="1327456"/>
            <a:ext cx="6275831" cy="290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27fbaa038fc_1_115"/>
          <p:cNvSpPr txBox="1">
            <a:spLocks noGrp="1"/>
          </p:cNvSpPr>
          <p:nvPr>
            <p:ph type="title"/>
          </p:nvPr>
        </p:nvSpPr>
        <p:spPr>
          <a:xfrm>
            <a:off x="342900" y="230425"/>
            <a:ext cx="8239800" cy="10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LEARN Strategies and </a:t>
            </a:r>
            <a:r>
              <a:rPr lang="en-US" i="1"/>
              <a:t>Future U: The Enrollment Adventure</a:t>
            </a:r>
            <a:endParaRPr i="1"/>
          </a:p>
        </p:txBody>
      </p:sp>
      <p:sp>
        <p:nvSpPr>
          <p:cNvPr id="163" name="Google Shape;163;g27fbaa038fc_1_115"/>
          <p:cNvSpPr txBox="1"/>
          <p:nvPr/>
        </p:nvSpPr>
        <p:spPr>
          <a:xfrm>
            <a:off x="421025" y="4360600"/>
            <a:ext cx="7109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4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https://learn.k20center.ou.edu/educator-resource/3839</a:t>
            </a:r>
            <a:endParaRPr sz="4000" b="1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27fbaa038fc_1_115"/>
          <p:cNvSpPr/>
          <p:nvPr/>
        </p:nvSpPr>
        <p:spPr>
          <a:xfrm>
            <a:off x="7047300" y="2074650"/>
            <a:ext cx="1535400" cy="1512900"/>
          </a:xfrm>
          <a:prstGeom prst="rect">
            <a:avLst/>
          </a:prstGeom>
          <a:solidFill>
            <a:srgbClr val="E0EBF5"/>
          </a:solidFill>
          <a:ln w="9525" cap="flat" cmpd="sng">
            <a:solidFill>
              <a:srgbClr val="6262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Paste </a:t>
            </a:r>
            <a:endParaRPr sz="2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QR code </a:t>
            </a:r>
            <a:endParaRPr sz="2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here</a:t>
            </a:r>
            <a:endParaRPr sz="2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7fbaa038fc_1_128"/>
          <p:cNvSpPr txBox="1">
            <a:spLocks noGrp="1"/>
          </p:cNvSpPr>
          <p:nvPr>
            <p:ph type="title"/>
          </p:nvPr>
        </p:nvSpPr>
        <p:spPr>
          <a:xfrm>
            <a:off x="342900" y="230435"/>
            <a:ext cx="61722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Share Out: Planning Doc Q&amp;A</a:t>
            </a:r>
            <a:endParaRPr/>
          </a:p>
        </p:txBody>
      </p:sp>
      <p:pic>
        <p:nvPicPr>
          <p:cNvPr id="170" name="Google Shape;170;g27fbaa038fc_1_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2424" y="1396050"/>
            <a:ext cx="2191855" cy="3076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7fbaa038fc_1_133"/>
          <p:cNvSpPr txBox="1">
            <a:spLocks noGrp="1"/>
          </p:cNvSpPr>
          <p:nvPr>
            <p:ph type="title"/>
          </p:nvPr>
        </p:nvSpPr>
        <p:spPr>
          <a:xfrm>
            <a:off x="342900" y="230435"/>
            <a:ext cx="61722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Exit Ticket</a:t>
            </a:r>
            <a:endParaRPr/>
          </a:p>
        </p:txBody>
      </p:sp>
      <p:sp>
        <p:nvSpPr>
          <p:cNvPr id="176" name="Google Shape;176;g27fbaa038fc_1_13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49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US"/>
              <a:t>How does the “Future U: The Enrollment Adventure” help students understand how to prepare for enrolling in a PSI?</a:t>
            </a:r>
            <a:endParaRPr/>
          </a:p>
        </p:txBody>
      </p:sp>
      <p:pic>
        <p:nvPicPr>
          <p:cNvPr id="177" name="Google Shape;177;g27fbaa038fc_1_133" descr="A pink sign with black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1475" y="666075"/>
            <a:ext cx="2490899" cy="168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Future U</a:t>
            </a:r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Navigating Enrollment with Confidence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7fd6d439c4_0_0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6036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Using the 5-6 cards provided, play Forbidden Phrases at your table.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Each person choose 1 card. 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WITHOUT using the forbidden words/phrases listed, try to get your tablemates to guess your word at the top of the card.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1 min. time limit per person.</a:t>
            </a:r>
            <a:endParaRPr dirty="0"/>
          </a:p>
        </p:txBody>
      </p:sp>
      <p:sp>
        <p:nvSpPr>
          <p:cNvPr id="101" name="Google Shape;101;g27fd6d439c4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Forbidden</a:t>
            </a:r>
            <a:r>
              <a:rPr lang="en-US"/>
              <a:t> Phrases</a:t>
            </a:r>
            <a:endParaRPr/>
          </a:p>
        </p:txBody>
      </p:sp>
      <p:pic>
        <p:nvPicPr>
          <p:cNvPr id="102" name="Google Shape;102;g27fd6d439c4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0100" y="357725"/>
            <a:ext cx="3178348" cy="2692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835b70cb27_1_0"/>
          <p:cNvSpPr txBox="1">
            <a:spLocks noGrp="1"/>
          </p:cNvSpPr>
          <p:nvPr>
            <p:ph type="body" idx="1"/>
          </p:nvPr>
        </p:nvSpPr>
        <p:spPr>
          <a:xfrm>
            <a:off x="457200" y="1526125"/>
            <a:ext cx="7803000" cy="20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There are 5-6 blank cards on your table. 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At the top of the card write a topic that </a:t>
            </a:r>
            <a:br>
              <a:rPr lang="en-US" dirty="0"/>
            </a:br>
            <a:r>
              <a:rPr lang="en-US" dirty="0"/>
              <a:t>answers the question.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Below the topic word, identify 4 “forbidden” </a:t>
            </a:r>
            <a:br>
              <a:rPr lang="en-US" dirty="0"/>
            </a:br>
            <a:r>
              <a:rPr lang="en-US" dirty="0"/>
              <a:t>phrases that cannot be used to identify the topic.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When all cards are filled, trade cards with </a:t>
            </a:r>
            <a:br>
              <a:rPr lang="en-US" dirty="0"/>
            </a:br>
            <a:r>
              <a:rPr lang="en-US" dirty="0"/>
              <a:t>another table.</a:t>
            </a:r>
            <a:endParaRPr dirty="0"/>
          </a:p>
        </p:txBody>
      </p:sp>
      <p:sp>
        <p:nvSpPr>
          <p:cNvPr id="108" name="Google Shape;108;g2835b70cb27_1_0"/>
          <p:cNvSpPr txBox="1">
            <a:spLocks noGrp="1"/>
          </p:cNvSpPr>
          <p:nvPr>
            <p:ph type="title"/>
          </p:nvPr>
        </p:nvSpPr>
        <p:spPr>
          <a:xfrm>
            <a:off x="457200" y="154851"/>
            <a:ext cx="8229600" cy="12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Forbidden </a:t>
            </a:r>
            <a:r>
              <a:rPr lang="en-US"/>
              <a:t>Phrases: </a:t>
            </a:r>
            <a:r>
              <a:rPr lang="en-US" b="1">
                <a:solidFill>
                  <a:schemeClr val="dk1"/>
                </a:solidFill>
              </a:rPr>
              <a:t>What do students need to know when enrolling in a PSI?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109" name="Google Shape;109;g2835b70cb27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3250" y="1195925"/>
            <a:ext cx="2237602" cy="189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115" name="Google Shape;115;p3"/>
          <p:cNvSpPr txBox="1">
            <a:spLocks noGrp="1"/>
          </p:cNvSpPr>
          <p:nvPr>
            <p:ph type="body" idx="1"/>
          </p:nvPr>
        </p:nvSpPr>
        <p:spPr>
          <a:xfrm>
            <a:off x="530352" y="2028497"/>
            <a:ext cx="7772400" cy="2029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/>
              <a:t>What is needed to host a successful “Future U: The Enrollment Adventure” mock enrollment event?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/>
              <a:t>What are the benefits of hosting a “Future U: The Enrollment Adventure” mock enrollment event?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982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US"/>
              <a:t>Experience a modified version of the “Future U: The Enrollment Adventure.”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US"/>
              <a:t>Discuss the challenges of implementing the game.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US"/>
              <a:t>Develop a plan for implementing a “Future U: The Enrollment Adventure” activity at your own location.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Each player should have a clipboard, ledger, and an award letter that states the type of PSI attending and financial aid received. </a:t>
            </a:r>
            <a:endParaRPr dirty="0"/>
          </a:p>
          <a:p>
            <a:pPr marL="457200" lvl="0" indent="-393700" algn="l" rtl="0"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You will have an opportunity to rotate through a few of the stations from the game and record your expenses and ledger balance. </a:t>
            </a:r>
            <a:endParaRPr dirty="0"/>
          </a:p>
          <a:p>
            <a:pPr marL="457200" lvl="0" indent="-393700" algn="l" rtl="0"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Watch out for the </a:t>
            </a:r>
            <a:r>
              <a:rPr lang="en-US" u="sng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Chance Wheel</a:t>
            </a:r>
            <a:r>
              <a:rPr lang="en-US" dirty="0"/>
              <a:t>!</a:t>
            </a:r>
            <a:endParaRPr dirty="0"/>
          </a:p>
        </p:txBody>
      </p:sp>
      <p:sp>
        <p:nvSpPr>
          <p:cNvPr id="127" name="Google Shape;127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Play </a:t>
            </a:r>
            <a:r>
              <a:rPr lang="en-US" i="1"/>
              <a:t>Future U: The Enrollment Adventure</a:t>
            </a:r>
            <a:endParaRPr i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7fbaa038fc_1_15"/>
          <p:cNvSpPr txBox="1">
            <a:spLocks noGrp="1"/>
          </p:cNvSpPr>
          <p:nvPr>
            <p:ph type="title"/>
          </p:nvPr>
        </p:nvSpPr>
        <p:spPr>
          <a:xfrm>
            <a:off x="321575" y="550150"/>
            <a:ext cx="76857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How Am I Feeling? What Am I Thinking?</a:t>
            </a:r>
            <a:endParaRPr/>
          </a:p>
        </p:txBody>
      </p:sp>
      <p:pic>
        <p:nvPicPr>
          <p:cNvPr id="133" name="Google Shape;133;g27fbaa038fc_1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925" y="1616957"/>
            <a:ext cx="3314326" cy="252973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27fbaa038fc_1_15"/>
          <p:cNvSpPr txBox="1">
            <a:spLocks noGrp="1"/>
          </p:cNvSpPr>
          <p:nvPr>
            <p:ph type="body" idx="1"/>
          </p:nvPr>
        </p:nvSpPr>
        <p:spPr>
          <a:xfrm>
            <a:off x="4051106" y="1638591"/>
            <a:ext cx="4581600" cy="2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None/>
            </a:pPr>
            <a:r>
              <a:rPr lang="en-US"/>
              <a:t>Record on a sticky note what you are thinking and feeling after experiencing this activity.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7fbaa038fc_1_226"/>
          <p:cNvSpPr txBox="1">
            <a:spLocks noGrp="1"/>
          </p:cNvSpPr>
          <p:nvPr>
            <p:ph type="title"/>
          </p:nvPr>
        </p:nvSpPr>
        <p:spPr>
          <a:xfrm>
            <a:off x="321575" y="550150"/>
            <a:ext cx="76857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Card Sort</a:t>
            </a:r>
            <a:endParaRPr/>
          </a:p>
        </p:txBody>
      </p:sp>
      <p:sp>
        <p:nvSpPr>
          <p:cNvPr id="140" name="Google Shape;140;g27fbaa038fc_1_226"/>
          <p:cNvSpPr txBox="1">
            <a:spLocks noGrp="1"/>
          </p:cNvSpPr>
          <p:nvPr>
            <p:ph type="body" idx="1"/>
          </p:nvPr>
        </p:nvSpPr>
        <p:spPr>
          <a:xfrm>
            <a:off x="455024" y="1595200"/>
            <a:ext cx="5160900" cy="2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Read the research statements on the provided mat.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Place the Chance card scenarios on the mat where you feel it best relates.</a:t>
            </a:r>
            <a:endParaRPr/>
          </a:p>
        </p:txBody>
      </p:sp>
      <p:pic>
        <p:nvPicPr>
          <p:cNvPr id="141" name="Google Shape;141;g27fbaa038fc_1_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5325" y="1779875"/>
            <a:ext cx="2505075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820</Words>
  <Application>Microsoft Office PowerPoint</Application>
  <PresentationFormat>On-screen Show (16:9)</PresentationFormat>
  <Paragraphs>63</Paragraphs>
  <Slides>14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Noto Sans Symbols</vt:lpstr>
      <vt:lpstr>LEARN theme</vt:lpstr>
      <vt:lpstr>LEARN theme</vt:lpstr>
      <vt:lpstr>PowerPoint Presentation</vt:lpstr>
      <vt:lpstr>Future U</vt:lpstr>
      <vt:lpstr>Forbidden Phrases</vt:lpstr>
      <vt:lpstr>Forbidden Phrases: What do students need to know when enrolling in a PSI?</vt:lpstr>
      <vt:lpstr>Essential Questions</vt:lpstr>
      <vt:lpstr>Lesson Objectives</vt:lpstr>
      <vt:lpstr>Play Future U: The Enrollment Adventure</vt:lpstr>
      <vt:lpstr>How Am I Feeling? What Am I Thinking?</vt:lpstr>
      <vt:lpstr>Card Sort</vt:lpstr>
      <vt:lpstr>Exclaim and Question</vt:lpstr>
      <vt:lpstr>Event Set Up</vt:lpstr>
      <vt:lpstr>LEARN Strategies and Future U: The Enrollment Adventure</vt:lpstr>
      <vt:lpstr>Share Out: Planning Doc Q&amp;A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K20 Center</dc:creator>
  <cp:lastModifiedBy>Bracken, Pam</cp:lastModifiedBy>
  <cp:revision>1</cp:revision>
  <dcterms:created xsi:type="dcterms:W3CDTF">2022-06-29T19:59:44Z</dcterms:created>
  <dcterms:modified xsi:type="dcterms:W3CDTF">2024-10-18T19:26:46Z</dcterms:modified>
</cp:coreProperties>
</file>