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Barlow" pitchFamily="2" charset="77"/>
      <p:regular r:id="rId17"/>
      <p:bold r:id="rId18"/>
      <p:italic r:id="rId19"/>
      <p:boldItalic r:id="rId20"/>
    </p:embeddedFont>
    <p:embeddedFont>
      <p:font typeface="Nunito Light" panose="020F0302020204030204" pitchFamily="34" charset="0"/>
      <p:regular r:id="rId21"/>
      <p:italic r:id="rId22"/>
    </p:embeddedFont>
    <p:embeddedFont>
      <p:font typeface="Open Sans" panose="020B060603050402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4279D3-83D1-4C44-94FB-B057648AD017}" v="4" dt="2025-02-27T20:10:22.7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/>
    <p:restoredTop sz="86575"/>
  </p:normalViewPr>
  <p:slideViewPr>
    <p:cSldViewPr snapToGrid="0">
      <p:cViewPr varScale="1">
        <p:scale>
          <a:sx n="146" d="100"/>
          <a:sy n="146" d="100"/>
        </p:scale>
        <p:origin x="124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F64279D3-83D1-4C44-94FB-B057648AD017}"/>
    <pc:docChg chg="custSel modSld sldOrd">
      <pc:chgData name="Moharram, Jehanne" userId="85e21374-e6a7-4794-bfaa-d28b9d520c64" providerId="ADAL" clId="{F64279D3-83D1-4C44-94FB-B057648AD017}" dt="2025-02-27T20:20:13.086" v="50"/>
      <pc:docMkLst>
        <pc:docMk/>
      </pc:docMkLst>
      <pc:sldChg chg="addSp modSp mod modNotes modNotesTx">
        <pc:chgData name="Moharram, Jehanne" userId="85e21374-e6a7-4794-bfaa-d28b9d520c64" providerId="ADAL" clId="{F64279D3-83D1-4C44-94FB-B057648AD017}" dt="2025-02-27T20:19:21.578" v="47"/>
        <pc:sldMkLst>
          <pc:docMk/>
          <pc:sldMk cId="0" sldId="257"/>
        </pc:sldMkLst>
        <pc:spChg chg="add mod">
          <ac:chgData name="Moharram, Jehanne" userId="85e21374-e6a7-4794-bfaa-d28b9d520c64" providerId="ADAL" clId="{F64279D3-83D1-4C44-94FB-B057648AD017}" dt="2025-02-27T20:12:50.100" v="45" actId="14100"/>
          <ac:spMkLst>
            <pc:docMk/>
            <pc:sldMk cId="0" sldId="257"/>
            <ac:spMk id="3" creationId="{1B7CCE47-DF11-5482-514B-E80D35A1BA6D}"/>
          </ac:spMkLst>
        </pc:spChg>
        <pc:spChg chg="mod">
          <ac:chgData name="Moharram, Jehanne" userId="85e21374-e6a7-4794-bfaa-d28b9d520c64" providerId="ADAL" clId="{F64279D3-83D1-4C44-94FB-B057648AD017}" dt="2025-02-27T20:12:15.285" v="38" actId="1076"/>
          <ac:spMkLst>
            <pc:docMk/>
            <pc:sldMk cId="0" sldId="257"/>
            <ac:spMk id="5083" creationId="{00000000-0000-0000-0000-000000000000}"/>
          </ac:spMkLst>
        </pc:spChg>
        <pc:spChg chg="mod">
          <ac:chgData name="Moharram, Jehanne" userId="85e21374-e6a7-4794-bfaa-d28b9d520c64" providerId="ADAL" clId="{F64279D3-83D1-4C44-94FB-B057648AD017}" dt="2025-02-27T20:12:27.823" v="40" actId="1076"/>
          <ac:spMkLst>
            <pc:docMk/>
            <pc:sldMk cId="0" sldId="257"/>
            <ac:spMk id="5085" creationId="{00000000-0000-0000-0000-000000000000}"/>
          </ac:spMkLst>
        </pc:spChg>
        <pc:picChg chg="add mod">
          <ac:chgData name="Moharram, Jehanne" userId="85e21374-e6a7-4794-bfaa-d28b9d520c64" providerId="ADAL" clId="{F64279D3-83D1-4C44-94FB-B057648AD017}" dt="2025-02-27T20:12:35.177" v="41" actId="1076"/>
          <ac:picMkLst>
            <pc:docMk/>
            <pc:sldMk cId="0" sldId="257"/>
            <ac:picMk id="2" creationId="{CABF62E8-82A2-A6C6-D174-6B141F2D7F8E}"/>
          </ac:picMkLst>
        </pc:picChg>
        <pc:picChg chg="mod">
          <ac:chgData name="Moharram, Jehanne" userId="85e21374-e6a7-4794-bfaa-d28b9d520c64" providerId="ADAL" clId="{F64279D3-83D1-4C44-94FB-B057648AD017}" dt="2025-02-27T20:12:19.136" v="39" actId="1076"/>
          <ac:picMkLst>
            <pc:docMk/>
            <pc:sldMk cId="0" sldId="257"/>
            <ac:picMk id="5084" creationId="{00000000-0000-0000-0000-000000000000}"/>
          </ac:picMkLst>
        </pc:picChg>
      </pc:sldChg>
      <pc:sldChg chg="ord">
        <pc:chgData name="Moharram, Jehanne" userId="85e21374-e6a7-4794-bfaa-d28b9d520c64" providerId="ADAL" clId="{F64279D3-83D1-4C44-94FB-B057648AD017}" dt="2025-02-27T20:05:27.882" v="13" actId="20578"/>
        <pc:sldMkLst>
          <pc:docMk/>
          <pc:sldMk cId="0" sldId="258"/>
        </pc:sldMkLst>
      </pc:sldChg>
      <pc:sldChg chg="modNotesTx">
        <pc:chgData name="Moharram, Jehanne" userId="85e21374-e6a7-4794-bfaa-d28b9d520c64" providerId="ADAL" clId="{F64279D3-83D1-4C44-94FB-B057648AD017}" dt="2025-02-27T20:19:47.452" v="48"/>
        <pc:sldMkLst>
          <pc:docMk/>
          <pc:sldMk cId="0" sldId="264"/>
        </pc:sldMkLst>
      </pc:sldChg>
      <pc:sldChg chg="modNotesTx">
        <pc:chgData name="Moharram, Jehanne" userId="85e21374-e6a7-4794-bfaa-d28b9d520c64" providerId="ADAL" clId="{F64279D3-83D1-4C44-94FB-B057648AD017}" dt="2025-02-27T20:19:57.802" v="49"/>
        <pc:sldMkLst>
          <pc:docMk/>
          <pc:sldMk cId="0" sldId="265"/>
        </pc:sldMkLst>
      </pc:sldChg>
      <pc:sldChg chg="addSp delSp modSp mod">
        <pc:chgData name="Moharram, Jehanne" userId="85e21374-e6a7-4794-bfaa-d28b9d520c64" providerId="ADAL" clId="{F64279D3-83D1-4C44-94FB-B057648AD017}" dt="2025-02-27T19:37:53.530" v="12"/>
        <pc:sldMkLst>
          <pc:docMk/>
          <pc:sldMk cId="0" sldId="266"/>
        </pc:sldMkLst>
        <pc:spChg chg="add del mod">
          <ac:chgData name="Moharram, Jehanne" userId="85e21374-e6a7-4794-bfaa-d28b9d520c64" providerId="ADAL" clId="{F64279D3-83D1-4C44-94FB-B057648AD017}" dt="2025-02-27T19:37:53.530" v="12"/>
          <ac:spMkLst>
            <pc:docMk/>
            <pc:sldMk cId="0" sldId="266"/>
            <ac:spMk id="2" creationId="{0383A49F-BE1C-B1E0-9075-AF353D6C930A}"/>
          </ac:spMkLst>
        </pc:spChg>
        <pc:spChg chg="mod">
          <ac:chgData name="Moharram, Jehanne" userId="85e21374-e6a7-4794-bfaa-d28b9d520c64" providerId="ADAL" clId="{F64279D3-83D1-4C44-94FB-B057648AD017}" dt="2025-02-27T19:36:19.365" v="0" actId="14100"/>
          <ac:spMkLst>
            <pc:docMk/>
            <pc:sldMk cId="0" sldId="266"/>
            <ac:spMk id="5147" creationId="{00000000-0000-0000-0000-000000000000}"/>
          </ac:spMkLst>
        </pc:spChg>
        <pc:spChg chg="mod">
          <ac:chgData name="Moharram, Jehanne" userId="85e21374-e6a7-4794-bfaa-d28b9d520c64" providerId="ADAL" clId="{F64279D3-83D1-4C44-94FB-B057648AD017}" dt="2025-02-27T19:37:50.082" v="10" actId="14100"/>
          <ac:spMkLst>
            <pc:docMk/>
            <pc:sldMk cId="0" sldId="266"/>
            <ac:spMk id="5156" creationId="{00000000-0000-0000-0000-000000000000}"/>
          </ac:spMkLst>
        </pc:spChg>
        <pc:picChg chg="add mod">
          <ac:chgData name="Moharram, Jehanne" userId="85e21374-e6a7-4794-bfaa-d28b9d520c64" providerId="ADAL" clId="{F64279D3-83D1-4C44-94FB-B057648AD017}" dt="2025-02-27T19:37:41.145" v="8" actId="1076"/>
          <ac:picMkLst>
            <pc:docMk/>
            <pc:sldMk cId="0" sldId="266"/>
            <ac:picMk id="4" creationId="{F18B96B0-D04A-02FE-3D20-ADC2E7F43225}"/>
          </ac:picMkLst>
        </pc:picChg>
      </pc:sldChg>
      <pc:sldChg chg="modNotesTx">
        <pc:chgData name="Moharram, Jehanne" userId="85e21374-e6a7-4794-bfaa-d28b9d520c64" providerId="ADAL" clId="{F64279D3-83D1-4C44-94FB-B057648AD017}" dt="2025-02-27T20:20:13.086" v="50"/>
        <pc:sldMkLst>
          <pc:docMk/>
          <pc:sldMk cId="0" sldId="267"/>
        </pc:sldMkLst>
      </pc:sldChg>
      <pc:sldChg chg="modSp mod">
        <pc:chgData name="Moharram, Jehanne" userId="85e21374-e6a7-4794-bfaa-d28b9d520c64" providerId="ADAL" clId="{F64279D3-83D1-4C44-94FB-B057648AD017}" dt="2025-02-27T19:37:22.831" v="2" actId="27636"/>
        <pc:sldMkLst>
          <pc:docMk/>
          <pc:sldMk cId="0" sldId="268"/>
        </pc:sldMkLst>
        <pc:spChg chg="mod">
          <ac:chgData name="Moharram, Jehanne" userId="85e21374-e6a7-4794-bfaa-d28b9d520c64" providerId="ADAL" clId="{F64279D3-83D1-4C44-94FB-B057648AD017}" dt="2025-02-27T19:37:22.831" v="2" actId="27636"/>
          <ac:spMkLst>
            <pc:docMk/>
            <pc:sldMk cId="0" sldId="268"/>
            <ac:spMk id="517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imer.k20center.ou.edu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6" name="Google Shape;5076;g32fe057b73d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7" name="Google Shape;5077;g32fe057b73d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6" name="Google Shape;5136;g30d9cd71edd_0_3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7" name="Google Shape;5137;g30d9cd71edd_0_3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4" name="Google Shape;5144;g30d9cd71edd_0_3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5" name="Google Shape;5145;g30d9cd71edd_0_3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" name="Google Shape;5158;g30d9cd71edd_0_35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9" name="Google Shape;5159;g30d9cd71edd_0_35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Timer [Webapp]. </a:t>
            </a:r>
            <a:r>
              <a:rPr lang="en-US">
                <a:hlinkClick r:id="rId3"/>
              </a:rPr>
              <a:t>https://timer.k20center.ou.edu/</a:t>
            </a: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Google Shape;5165;g30d9cd71edd_0_3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6" name="Google Shape;5166;g30d9cd71edd_0_3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3" name="Google Shape;51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174" name="Google Shape;51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7" name="Google Shape;5087;g30d9cd71edd_0_3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8" name="Google Shape;5088;g30d9cd71edd_0_3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0" name="Google Shape;5080;g3013d128887_5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1" name="Google Shape;5081;g3013d128887_5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Right answer: 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Lessons and Engaging Activities Repository Network</a:t>
            </a:r>
            <a:endParaRPr sz="14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en-US" sz="1400" dirty="0">
                <a:latin typeface="Calibri"/>
                <a:ea typeface="Calibri"/>
                <a:cs typeface="Calibri"/>
                <a:sym typeface="Calibri"/>
              </a:rPr>
              <a:t> is K20's open access database of lessons, strategies, activities and resources for all stakeholders.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K20 Center. (n.d.). Timer [Webapp]. </a:t>
            </a:r>
            <a:r>
              <a:rPr lang="en-US" dirty="0">
                <a:hlinkClick r:id="rId4"/>
              </a:rPr>
              <a:t>https://timer.k20center.ou.edu/</a:t>
            </a: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3" name="Google Shape;5093;g30d9cd71edd_0_34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4" name="Google Shape;5094;g30d9cd71edd_0_34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" name="Google Shape;5099;g30d9cd71edd_0_34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0" name="Google Shape;5100;g30d9cd71edd_0_34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5" name="Google Shape;5105;g32d350e6ce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6" name="Google Shape;5106;g32d350e6ce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Right answer: 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Lessons and Engaging Activities Repository Network</a:t>
            </a:r>
            <a:endParaRPr sz="14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4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</a:t>
            </a:r>
            <a:r>
              <a:rPr lang="en-US" sz="1400">
                <a:latin typeface="Calibri"/>
                <a:ea typeface="Calibri"/>
                <a:cs typeface="Calibri"/>
                <a:sym typeface="Calibri"/>
              </a:rPr>
              <a:t> is K20's open access database of lessons, strategies, activities and resources for all stakeholders.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2" name="Google Shape;5112;g30d9cd71edd_0_34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3" name="Google Shape;5113;g30d9cd71edd_0_34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8" name="Google Shape;5118;g30d9cd71edd_0_3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9" name="Google Shape;5119;g30d9cd71edd_0_3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Google Shape;5124;g2ff170c1de0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5" name="Google Shape;5125;g2ff170c1de0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Timer [Webapp]. </a:t>
            </a:r>
            <a:r>
              <a:rPr lang="en-US" dirty="0">
                <a:hlinkClick r:id="rId3"/>
              </a:rPr>
              <a:t>https://timer.k20center.ou.edu/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1" name="Google Shape;21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6" name="Google Shape;5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1" name="Google Shape;6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7" name="Google Shape;6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6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2" name="Google Shape;7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8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_1">
    <p:bg>
      <p:bgPr>
        <a:solidFill>
          <a:schemeClr val="lt2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sldNum" idx="12"/>
          </p:nvPr>
        </p:nvSpPr>
        <p:spPr>
          <a:xfrm>
            <a:off x="7438376" y="4749850"/>
            <a:ext cx="16464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8" name="Google Shape;88;p22" descr="Untitled-5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89787" y="1869074"/>
            <a:ext cx="5964300" cy="140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2"/>
          <p:cNvSpPr/>
          <p:nvPr/>
        </p:nvSpPr>
        <p:spPr>
          <a:xfrm>
            <a:off x="0" y="465570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23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93" name="Google Shape;93;p23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3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3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3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3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3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3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3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3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3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3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3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3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3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3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3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3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3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3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3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3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3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3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3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3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3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3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3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3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3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3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3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3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3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3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3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3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3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3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3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3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3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3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3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3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3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3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3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3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3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3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3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3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3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3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3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3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3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3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3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3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3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3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3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3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3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3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3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3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3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3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3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3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3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3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3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3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3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3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3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3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3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3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3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3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3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3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3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3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3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3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3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3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3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3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3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3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3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3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3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3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3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3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3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3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3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3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3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3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3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3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3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3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3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3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3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3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3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3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3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3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3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3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3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3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3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3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3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3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3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3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3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3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3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3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3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3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3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3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3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3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3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3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3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3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3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3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3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3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3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3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3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3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3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3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3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3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3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3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3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3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3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3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3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3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3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3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3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3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3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3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3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3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3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3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3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3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3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3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3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3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3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3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3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3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3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3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3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3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3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3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3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3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3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3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3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3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3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3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3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3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3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3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3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3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3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3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3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3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3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3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3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3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3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3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3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3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3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3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3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3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3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3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3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3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3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3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3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3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3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3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3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3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3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3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3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3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3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3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3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3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3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3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3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3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3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3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3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3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3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3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3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3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3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3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3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3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3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3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3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3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3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3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3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3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3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3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3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3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3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3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3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3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3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3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3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3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3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3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3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3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3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3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3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3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3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3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3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3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3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3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3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3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3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3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3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3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3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3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3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3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3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3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3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3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3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3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3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3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3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3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3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3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3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3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3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3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3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3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3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3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3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3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3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3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3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3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3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3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3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3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3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3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3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3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3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3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3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3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3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3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3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3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3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3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3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3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3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3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3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3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3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3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3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3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3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3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3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3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3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3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3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3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3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3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3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3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3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3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3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3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3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3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3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3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3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3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3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3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3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3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3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3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3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3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3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3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3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3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3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3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3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3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3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3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3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3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3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3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3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3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3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3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3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3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3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3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3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3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3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3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3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3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3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3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3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3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3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3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3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3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3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3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3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3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3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3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3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3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3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3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3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3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3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3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3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3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3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3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3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3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3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3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3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3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3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3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3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3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3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3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3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3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3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3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3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3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3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3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3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3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3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3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3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3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3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3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3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3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3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3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3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3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3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3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3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3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3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3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3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3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3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3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3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3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3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3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3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3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3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3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3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3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3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3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3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3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3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3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3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3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3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3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913" name="Google Shape;913;p23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914" name="Google Shape;914;p23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915" name="Google Shape;915;p23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3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3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8" name="Google Shape;918;p23"/>
          <p:cNvSpPr txBox="1">
            <a:spLocks noGrp="1"/>
          </p:cNvSpPr>
          <p:nvPr>
            <p:ph type="subTitle" idx="1"/>
          </p:nvPr>
        </p:nvSpPr>
        <p:spPr>
          <a:xfrm>
            <a:off x="941825" y="1484440"/>
            <a:ext cx="2965200" cy="254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999999"/>
              </a:buClr>
              <a:buSzPts val="1000"/>
              <a:buFont typeface="Anaheim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919" name="Google Shape;919;p23"/>
          <p:cNvSpPr>
            <a:spLocks noGrp="1"/>
          </p:cNvSpPr>
          <p:nvPr>
            <p:ph type="pic" idx="2"/>
          </p:nvPr>
        </p:nvSpPr>
        <p:spPr>
          <a:xfrm>
            <a:off x="4920725" y="1334475"/>
            <a:ext cx="2915700" cy="28314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0" name="Google Shape;920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7" name="Google Shape;27;p6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4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923" name="Google Shape;923;p24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4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4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4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4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4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4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4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4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4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4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4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4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4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4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4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4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4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4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4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4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4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4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4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4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4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4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4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4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4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4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4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4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4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4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4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4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4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4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4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4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4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4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4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4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4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4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4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4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4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4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4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4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4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4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4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4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4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4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4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4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4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4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4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4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4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4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4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4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4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4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4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4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4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4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4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4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4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4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4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4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4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4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4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4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4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4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4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4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4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4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4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4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4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4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4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4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4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4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4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4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4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4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4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4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4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4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4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4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4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4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4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4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4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4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4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4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4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4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4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4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4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4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4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4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4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4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4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4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4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4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4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4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4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4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4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4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4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4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4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4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4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4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4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4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4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4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4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4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4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4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4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4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4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4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4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4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4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4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4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4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4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4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4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4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4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4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4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4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4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4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4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4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4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4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4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4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4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4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4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4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4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4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4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4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4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4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4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4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4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4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4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4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4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4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4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4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4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4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4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4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4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4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4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4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4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4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4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4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4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4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4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4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4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4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4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4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4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4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4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4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4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4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4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4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4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4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4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4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4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4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4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4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4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4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4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4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4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4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4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4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4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4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4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4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4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4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4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4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4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4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4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4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4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4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4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4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4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4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4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4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4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4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4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4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4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4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4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4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4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4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4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4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4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4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4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4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4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4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4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4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4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4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4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4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4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4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4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4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4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4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4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4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4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4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4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4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4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4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4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4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4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4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4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4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4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4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4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4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4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4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4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4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4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4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4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4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4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4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4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4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4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4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4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4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4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4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4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4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4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4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4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4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4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4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4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4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4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4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4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4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4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4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4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4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4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4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4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4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4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4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4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4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4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4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4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4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4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4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4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4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4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4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4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4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4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4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4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4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4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4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4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4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4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4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4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4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4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4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4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4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4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4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4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4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4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4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4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4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4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4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4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4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4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4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4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4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4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4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4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4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4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4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4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4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4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4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4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4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4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4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4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4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4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4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4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4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4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4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4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4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4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4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4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4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4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4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4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4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4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4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4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4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4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4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4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4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4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4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4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4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4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4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4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4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4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4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4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4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4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4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4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4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4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4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4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4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4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4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4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4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4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4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4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4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4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4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4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4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4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4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4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4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4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4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4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4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4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4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4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4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4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4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4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4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4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4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4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4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4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4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4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4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4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4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4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4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4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4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4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4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4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4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4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4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4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4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4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4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4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4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4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4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4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4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4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4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4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4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4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4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4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4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4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4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4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4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4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4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4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4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4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4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42" name="Google Shape;1742;p24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1743" name="Google Shape;1743;p24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744" name="Google Shape;1744;p24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45" name="Google Shape;1745;p24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4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4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48" name="Google Shape;174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9" name="Google Shape;1749;p24"/>
          <p:cNvSpPr txBox="1">
            <a:spLocks noGrp="1"/>
          </p:cNvSpPr>
          <p:nvPr>
            <p:ph type="subTitle" idx="1"/>
          </p:nvPr>
        </p:nvSpPr>
        <p:spPr>
          <a:xfrm>
            <a:off x="716550" y="1242800"/>
            <a:ext cx="7710900" cy="336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E76A28"/>
              </a:buClr>
              <a:buSzPts val="975"/>
              <a:buFont typeface="Nunito Light"/>
              <a:buChar char="○"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Clr>
                <a:srgbClr val="999999"/>
              </a:buClr>
              <a:buSzPts val="1080"/>
              <a:buFont typeface="Nunito Light"/>
              <a:buChar char="■"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Clr>
                <a:srgbClr val="999999"/>
              </a:buClr>
              <a:buSzPts val="105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" name="Google Shape;1751;p25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1752" name="Google Shape;1752;p25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5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5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5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5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5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5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5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5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5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5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5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5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5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5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5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5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5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5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5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5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5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5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5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5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5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5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5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5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5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5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5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5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5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5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5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5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5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5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5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5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5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5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5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5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5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5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5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5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5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5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5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5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5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5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5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5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5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5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5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5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5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5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5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5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5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5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5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5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5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5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5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5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5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5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5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5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5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5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5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5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5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5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5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5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5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5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5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5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5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5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5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5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5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5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5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5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5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5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5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5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5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5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5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5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5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5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5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5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5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5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5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5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5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5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5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5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5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5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5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5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5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5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5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5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5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5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5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5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5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5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5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5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5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5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5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5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5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5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5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5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5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5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5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5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5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5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5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5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5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5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5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5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5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5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5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5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5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5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5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5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5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5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5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5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5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5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5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5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5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5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5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5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5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5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5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5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5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5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5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5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5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5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5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5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5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5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5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5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5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5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5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5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5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5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5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5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5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5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5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5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5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5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5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5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5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5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5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5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5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5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5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5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5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5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5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5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5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5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5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5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5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5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5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5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5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5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5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5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5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5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5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25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25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25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25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25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25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25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25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25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25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25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25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25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25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25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25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25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25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25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25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25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25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25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25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25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25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25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25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25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25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25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25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25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25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25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25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25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25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25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25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25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25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25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25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25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25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25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25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25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25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25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25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25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25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25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25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25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25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25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25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25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25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25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25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25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25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25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25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25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25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25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25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25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25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25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25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25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25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25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25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25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25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25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25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25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25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25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25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25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25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25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25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25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25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25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25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25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25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25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25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25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25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25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25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25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25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5" name="Google Shape;2125;p25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6" name="Google Shape;2126;p25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25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25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25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25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25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25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25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25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25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25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25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25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25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25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25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25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25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25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25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25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25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25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25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25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1" name="Google Shape;2151;p25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25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25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25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25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25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25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25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25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25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25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25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25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25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25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25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25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25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25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25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25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25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25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25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25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25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25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25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25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25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25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5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5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5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5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5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5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5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5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5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5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5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5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5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5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5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5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5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5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25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25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5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5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5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5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25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25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5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5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5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5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5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5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5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5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5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5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5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25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25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5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5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5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5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5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5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5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25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25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5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5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5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5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5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5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5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5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5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5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5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25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5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5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5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5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5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5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5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5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5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5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5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5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5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5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5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5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5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5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5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5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5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5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5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5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5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5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5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5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5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5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5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5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5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5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5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5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5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5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5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5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5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5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5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5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5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5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5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5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5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5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5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5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5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5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5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5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5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5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5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5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5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5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5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5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5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5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5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5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5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5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5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5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5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5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5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5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5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5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5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5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5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5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5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5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5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5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5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5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5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5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5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5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5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5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5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5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5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5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5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5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5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5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5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5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5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5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5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5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5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5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5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5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5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5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5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5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5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5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5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5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5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5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5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5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5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5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5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5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5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5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5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5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5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5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5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5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5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5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5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5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5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5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5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5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5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5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5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5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5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5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5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5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5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5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5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5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5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25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25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25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25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25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25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25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25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25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25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25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25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25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25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25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25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25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25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25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25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25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25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25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25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25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25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25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25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25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25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25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25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25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25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25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25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25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25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25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25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25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25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25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25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25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25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25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25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25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25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25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25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25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25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25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25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25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25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25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25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25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25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25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25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25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25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25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25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25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25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25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25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25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25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25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25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25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25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25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25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25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25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25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25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25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25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25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25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25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25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25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25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25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25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25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25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25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25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25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25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25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25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25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25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25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25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25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25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25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25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25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25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25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25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25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25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25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25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25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25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25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25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25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25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25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25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25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25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25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25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25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25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25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25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25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25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25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25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25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25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25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25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25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25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25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25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25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25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25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25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25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25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25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25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25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25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25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25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25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25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25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25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25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25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25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25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25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25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25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25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25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25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1" name="Google Shape;2571;p25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2572" name="Google Shape;2572;p25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573" name="Google Shape;2573;p25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574" name="Google Shape;2574;p25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25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25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7" name="Google Shape;2577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9" name="Google Shape;2579;p26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2580" name="Google Shape;2580;p26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26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26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26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26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26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26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26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26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26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26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26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26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26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26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26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26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26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26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26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26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26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26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26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26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26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26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26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26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26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26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26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26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26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26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26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26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26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26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26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26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26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26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26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26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26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26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26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26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26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26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26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26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26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26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26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26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26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26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26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26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26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26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26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26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26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26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26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26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26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26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26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26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26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26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26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26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26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26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26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26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26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26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26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26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26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26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26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26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26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26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26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26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26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26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26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26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26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26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26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26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26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26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26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26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26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26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26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26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26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26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26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26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26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26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26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26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26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26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26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26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26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26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26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26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26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26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26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26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26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26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26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26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26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26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26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26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26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26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26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26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26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26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26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26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26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26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26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26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26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26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26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26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26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26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26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26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26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26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26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26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26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26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26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26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26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26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26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26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26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26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26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26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26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26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26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26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26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26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26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26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26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26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26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26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26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26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26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26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26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26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26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26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26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26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26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26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26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26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26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26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26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26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26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26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26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26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26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26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26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26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26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26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26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26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26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26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26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26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26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26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26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26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26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26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26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26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26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26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26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26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26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26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26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26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26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26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26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26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26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26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26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26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26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26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26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26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26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26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26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26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26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26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26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26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26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26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26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26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26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26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26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26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26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26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26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26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26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26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26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26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26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26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26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26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26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26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26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26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26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26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26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26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26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26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26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26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26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26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26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26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26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26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26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26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26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26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26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26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26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26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26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26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26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26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26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26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26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26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26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26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26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26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26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26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26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26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26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26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26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26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26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26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26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26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26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26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26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26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26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26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26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26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26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26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26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26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26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26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26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26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26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26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26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26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26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26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26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26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26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26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26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26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26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26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26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26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26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26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26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26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26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26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26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26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26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26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26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26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26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26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26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26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26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26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26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26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26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26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26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26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26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26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26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26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26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26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26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26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26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26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26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26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26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26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26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26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26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26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26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26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26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26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26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26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26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26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26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26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26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26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26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26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26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26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26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26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26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26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26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26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26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26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26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26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26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26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26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26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26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26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26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26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26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26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26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26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26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26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26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26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26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26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26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26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26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26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26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26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26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26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26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26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26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26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26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26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26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26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26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26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26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26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26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26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26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26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26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26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26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26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26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26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26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26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26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26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26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26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26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26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26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26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26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26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26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26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26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26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26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26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26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26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26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26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26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26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26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26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26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26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26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26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26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26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26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26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26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26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26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26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26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26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26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26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26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26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26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26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26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26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26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26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26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26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26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26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26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26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26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26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26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26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26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26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26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26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26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26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26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26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26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26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26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26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26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26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26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26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26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26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26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26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26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26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26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26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26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26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26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26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26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26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26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26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26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26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26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26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26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26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26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26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26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26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26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26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26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26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26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26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26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26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26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26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26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26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26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26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26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26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26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26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26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26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26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26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26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26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26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26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26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26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26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26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26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26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26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26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26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26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26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26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26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26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26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26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26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26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26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26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26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26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26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26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26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26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26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26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26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26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26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26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26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26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26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26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26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26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26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26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26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26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26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26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26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26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26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26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26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26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26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26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26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26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26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26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26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26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26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26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26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26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26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26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26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26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26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26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26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26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26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26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26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26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26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26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26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26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26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26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26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26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26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26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26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26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26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26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26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26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26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26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26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26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26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26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26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26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26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26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26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26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26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26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26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26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26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26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26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26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26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26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26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26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26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26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26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26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26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26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26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26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26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26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26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26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26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26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26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26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26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26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26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26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26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26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26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26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26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26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26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26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26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26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26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26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26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26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26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26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26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26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26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26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26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26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26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26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26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26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26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26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26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26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26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26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26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26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26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26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26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26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26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26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26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26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26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26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26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26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26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26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26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26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26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26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26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26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26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26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26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26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26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26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26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26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26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26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26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26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26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26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26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26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26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26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26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26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26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26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26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26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26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26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26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26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26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26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99" name="Google Shape;3399;p26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3400" name="Google Shape;3400;p26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401" name="Google Shape;3401;p26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402" name="Google Shape;3402;p26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26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26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05" name="Google Shape;3405;p26"/>
          <p:cNvSpPr txBox="1">
            <a:spLocks noGrp="1"/>
          </p:cNvSpPr>
          <p:nvPr>
            <p:ph type="title"/>
          </p:nvPr>
        </p:nvSpPr>
        <p:spPr>
          <a:xfrm>
            <a:off x="2011450" y="1480288"/>
            <a:ext cx="4872900" cy="1002300"/>
          </a:xfrm>
          <a:prstGeom prst="rect">
            <a:avLst/>
          </a:prstGeom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6" name="Google Shape;3406;p26"/>
          <p:cNvSpPr txBox="1">
            <a:spLocks noGrp="1"/>
          </p:cNvSpPr>
          <p:nvPr>
            <p:ph type="subTitle" idx="1"/>
          </p:nvPr>
        </p:nvSpPr>
        <p:spPr>
          <a:xfrm>
            <a:off x="2011450" y="2406213"/>
            <a:ext cx="4872900" cy="1257000"/>
          </a:xfrm>
          <a:prstGeom prst="rect">
            <a:avLst/>
          </a:prstGeom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2600"/>
              <a:buNone/>
              <a:defRPr sz="1600"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103"/>
              <a:buNone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8" name="Google Shape;3408;p27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3409" name="Google Shape;3409;p27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27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27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27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27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27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27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27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27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27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27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27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27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27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27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27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27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27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27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27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27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27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27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27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27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27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27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27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27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27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27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27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27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27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27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27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27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27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27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27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27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27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27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27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27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27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27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27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27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27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27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27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27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27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27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27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27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27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27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27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27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27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27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27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27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27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27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27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27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27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27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27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27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27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27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27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27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27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27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27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27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27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27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27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27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27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27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27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27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27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27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27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27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27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27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27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27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27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27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27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27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27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27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27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27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27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27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27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27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27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27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27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27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27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27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27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27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27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27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27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27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27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27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27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27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27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27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27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27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27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27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27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27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27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27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27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27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27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27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27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27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0" name="Google Shape;3550;p27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1" name="Google Shape;3551;p27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2" name="Google Shape;3552;p27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3" name="Google Shape;3553;p27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27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27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27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27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27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27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27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27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27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27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27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27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27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27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27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27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27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27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27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27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27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27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27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27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27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27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27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27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27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27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27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27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27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27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27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27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27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27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27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27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27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27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27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27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27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27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27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27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27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27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27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27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27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27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27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27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27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27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27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27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27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27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27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27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27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27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27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27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27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27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27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27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27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27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27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27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27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27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27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27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27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27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27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27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27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27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27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27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27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27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27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27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27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27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27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27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27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27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27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27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27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27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27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27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27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27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27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27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27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27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27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27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27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27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27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27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27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27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27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27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27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27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27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27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27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27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27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27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27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27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27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27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27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27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27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27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27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27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27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27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27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27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27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27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27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27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27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27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27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27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27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27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27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27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27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27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27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27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27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27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27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27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27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27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27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27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27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27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27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27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27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27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27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27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27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27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27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27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27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27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27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27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27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27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27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27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27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27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27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27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27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27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27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27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27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27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27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27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27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27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27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27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27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27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27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27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27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27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27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27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27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27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27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27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27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27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27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27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27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27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27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27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27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27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27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27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27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27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27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27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27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27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27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27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27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27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27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27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27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27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27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27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27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27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27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27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27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27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27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27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27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27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27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27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27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27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27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27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27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27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27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27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27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27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27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27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27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27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27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27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27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27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27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27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7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7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27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27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27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27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27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27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27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27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27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27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27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27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27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27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27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27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27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27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27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27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27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27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27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27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27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27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27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27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27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27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27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27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27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27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27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27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27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27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27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27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27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27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27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27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27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27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27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27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27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27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27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27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27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27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27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27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27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27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27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27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27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27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27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27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27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27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27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27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27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27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27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27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27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27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27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27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27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27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27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27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27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27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27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27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27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27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27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27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27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27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27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27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27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27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27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27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27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27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27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27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27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27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27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27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27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27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27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27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27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27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27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27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27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27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27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27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27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27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27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27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27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27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27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27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27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27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27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27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27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27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27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27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27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27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27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27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27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27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27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27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27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27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27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27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27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27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27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27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27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27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27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27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27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27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27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27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27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27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27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27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27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27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27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27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27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27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27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27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27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27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27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27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27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27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27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27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27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27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27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27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27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27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27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27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27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27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27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27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27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27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27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27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27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27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27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27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27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27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27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27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27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27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27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27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27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27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27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27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27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27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7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7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7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7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7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7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27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27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7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7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7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7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7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7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27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27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27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27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27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27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27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27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27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27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27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27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27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27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27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27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27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27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27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27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27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27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27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27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27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27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27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27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27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27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27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27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27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27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27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27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27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27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27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27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27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27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27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27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27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27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27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27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27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27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27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27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27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27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27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27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27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27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27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27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27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27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27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27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27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27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27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27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27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27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27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27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27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27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27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27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27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27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27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27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27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27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27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27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27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27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27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27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27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27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27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27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27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27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27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27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27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27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27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27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27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27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27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27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27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27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27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27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27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27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27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27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27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27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27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27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27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27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27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27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27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27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27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27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27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27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27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27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27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27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27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27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27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27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27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27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27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27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27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27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27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27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27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27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27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27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27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27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27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27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27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27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27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27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27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27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27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27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27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27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27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27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27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27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27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27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27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27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27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27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8" name="Google Shape;4228;p27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4229" name="Google Shape;4229;p27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30" name="Google Shape;4230;p27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31" name="Google Shape;4231;p27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27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27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34" name="Google Shape;4234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0" tIns="45700" rIns="0" bIns="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35" name="Google Shape;4235;p27"/>
          <p:cNvSpPr txBox="1">
            <a:spLocks noGrp="1"/>
          </p:cNvSpPr>
          <p:nvPr>
            <p:ph type="body" idx="1"/>
          </p:nvPr>
        </p:nvSpPr>
        <p:spPr>
          <a:xfrm>
            <a:off x="720000" y="1100675"/>
            <a:ext cx="7704000" cy="402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Nunito Light"/>
              <a:buChar char="●"/>
              <a:defRPr/>
            </a:lvl1pPr>
            <a:lvl2pPr marL="914400" lvl="1" indent="-32575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Font typeface="Nunito Light"/>
              <a:buChar char="○"/>
              <a:defRPr/>
            </a:lvl2pPr>
            <a:lvl3pPr marL="1371600" lvl="2" indent="-29864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Font typeface="Nunito Light"/>
              <a:buChar char="■"/>
              <a:defRPr/>
            </a:lvl3pPr>
            <a:lvl4pPr marL="1828800" lvl="3" indent="-2905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Font typeface="Nunito Light"/>
              <a:buChar char="●"/>
              <a:defRPr/>
            </a:lvl4pPr>
            <a:lvl5pPr marL="2286000" lvl="4" indent="-29051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Font typeface="Nunito Light"/>
              <a:buChar char="○"/>
              <a:defRPr/>
            </a:lvl5pPr>
            <a:lvl6pPr marL="2743200" lvl="5" indent="-29717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Font typeface="Nunito Light"/>
              <a:buChar char="■"/>
              <a:defRPr/>
            </a:lvl6pPr>
            <a:lvl7pPr marL="3200400" lvl="6" indent="-28956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Font typeface="Nunito Light"/>
              <a:buChar char="●"/>
              <a:defRPr/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2952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7" name="Google Shape;4237;p28"/>
          <p:cNvGrpSpPr/>
          <p:nvPr/>
        </p:nvGrpSpPr>
        <p:grpSpPr>
          <a:xfrm>
            <a:off x="38150" y="35427"/>
            <a:ext cx="9067465" cy="5072518"/>
            <a:chOff x="0" y="-63776"/>
            <a:chExt cx="9309513" cy="5207389"/>
          </a:xfrm>
        </p:grpSpPr>
        <p:sp>
          <p:nvSpPr>
            <p:cNvPr id="4238" name="Google Shape;4238;p28"/>
            <p:cNvSpPr/>
            <p:nvPr/>
          </p:nvSpPr>
          <p:spPr>
            <a:xfrm>
              <a:off x="2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28"/>
            <p:cNvSpPr/>
            <p:nvPr/>
          </p:nvSpPr>
          <p:spPr>
            <a:xfrm>
              <a:off x="2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28"/>
            <p:cNvSpPr/>
            <p:nvPr/>
          </p:nvSpPr>
          <p:spPr>
            <a:xfrm>
              <a:off x="2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28"/>
            <p:cNvSpPr/>
            <p:nvPr/>
          </p:nvSpPr>
          <p:spPr>
            <a:xfrm>
              <a:off x="2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28"/>
            <p:cNvSpPr/>
            <p:nvPr/>
          </p:nvSpPr>
          <p:spPr>
            <a:xfrm>
              <a:off x="2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28"/>
            <p:cNvSpPr/>
            <p:nvPr/>
          </p:nvSpPr>
          <p:spPr>
            <a:xfrm>
              <a:off x="2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28"/>
            <p:cNvSpPr/>
            <p:nvPr/>
          </p:nvSpPr>
          <p:spPr>
            <a:xfrm>
              <a:off x="2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28"/>
            <p:cNvSpPr/>
            <p:nvPr/>
          </p:nvSpPr>
          <p:spPr>
            <a:xfrm>
              <a:off x="2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28"/>
            <p:cNvSpPr/>
            <p:nvPr/>
          </p:nvSpPr>
          <p:spPr>
            <a:xfrm>
              <a:off x="2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28"/>
            <p:cNvSpPr/>
            <p:nvPr/>
          </p:nvSpPr>
          <p:spPr>
            <a:xfrm>
              <a:off x="2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28"/>
            <p:cNvSpPr/>
            <p:nvPr/>
          </p:nvSpPr>
          <p:spPr>
            <a:xfrm>
              <a:off x="2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28"/>
            <p:cNvSpPr/>
            <p:nvPr/>
          </p:nvSpPr>
          <p:spPr>
            <a:xfrm>
              <a:off x="2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28"/>
            <p:cNvSpPr/>
            <p:nvPr/>
          </p:nvSpPr>
          <p:spPr>
            <a:xfrm>
              <a:off x="1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28"/>
            <p:cNvSpPr/>
            <p:nvPr/>
          </p:nvSpPr>
          <p:spPr>
            <a:xfrm>
              <a:off x="1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28"/>
            <p:cNvSpPr/>
            <p:nvPr/>
          </p:nvSpPr>
          <p:spPr>
            <a:xfrm>
              <a:off x="1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28"/>
            <p:cNvSpPr/>
            <p:nvPr/>
          </p:nvSpPr>
          <p:spPr>
            <a:xfrm>
              <a:off x="1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28"/>
            <p:cNvSpPr/>
            <p:nvPr/>
          </p:nvSpPr>
          <p:spPr>
            <a:xfrm>
              <a:off x="1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28"/>
            <p:cNvSpPr/>
            <p:nvPr/>
          </p:nvSpPr>
          <p:spPr>
            <a:xfrm>
              <a:off x="1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28"/>
            <p:cNvSpPr/>
            <p:nvPr/>
          </p:nvSpPr>
          <p:spPr>
            <a:xfrm>
              <a:off x="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28"/>
            <p:cNvSpPr/>
            <p:nvPr/>
          </p:nvSpPr>
          <p:spPr>
            <a:xfrm>
              <a:off x="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28"/>
            <p:cNvSpPr/>
            <p:nvPr/>
          </p:nvSpPr>
          <p:spPr>
            <a:xfrm>
              <a:off x="21763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28"/>
            <p:cNvSpPr/>
            <p:nvPr/>
          </p:nvSpPr>
          <p:spPr>
            <a:xfrm>
              <a:off x="21763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28"/>
            <p:cNvSpPr/>
            <p:nvPr/>
          </p:nvSpPr>
          <p:spPr>
            <a:xfrm>
              <a:off x="21763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28"/>
            <p:cNvSpPr/>
            <p:nvPr/>
          </p:nvSpPr>
          <p:spPr>
            <a:xfrm>
              <a:off x="21763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28"/>
            <p:cNvSpPr/>
            <p:nvPr/>
          </p:nvSpPr>
          <p:spPr>
            <a:xfrm>
              <a:off x="21763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28"/>
            <p:cNvSpPr/>
            <p:nvPr/>
          </p:nvSpPr>
          <p:spPr>
            <a:xfrm>
              <a:off x="21763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28"/>
            <p:cNvSpPr/>
            <p:nvPr/>
          </p:nvSpPr>
          <p:spPr>
            <a:xfrm>
              <a:off x="21763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28"/>
            <p:cNvSpPr/>
            <p:nvPr/>
          </p:nvSpPr>
          <p:spPr>
            <a:xfrm>
              <a:off x="21763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28"/>
            <p:cNvSpPr/>
            <p:nvPr/>
          </p:nvSpPr>
          <p:spPr>
            <a:xfrm>
              <a:off x="21763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28"/>
            <p:cNvSpPr/>
            <p:nvPr/>
          </p:nvSpPr>
          <p:spPr>
            <a:xfrm>
              <a:off x="21763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28"/>
            <p:cNvSpPr/>
            <p:nvPr/>
          </p:nvSpPr>
          <p:spPr>
            <a:xfrm>
              <a:off x="21763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28"/>
            <p:cNvSpPr/>
            <p:nvPr/>
          </p:nvSpPr>
          <p:spPr>
            <a:xfrm>
              <a:off x="21763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28"/>
            <p:cNvSpPr/>
            <p:nvPr/>
          </p:nvSpPr>
          <p:spPr>
            <a:xfrm>
              <a:off x="21761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28"/>
            <p:cNvSpPr/>
            <p:nvPr/>
          </p:nvSpPr>
          <p:spPr>
            <a:xfrm>
              <a:off x="21761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28"/>
            <p:cNvSpPr/>
            <p:nvPr/>
          </p:nvSpPr>
          <p:spPr>
            <a:xfrm>
              <a:off x="21761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28"/>
            <p:cNvSpPr/>
            <p:nvPr/>
          </p:nvSpPr>
          <p:spPr>
            <a:xfrm>
              <a:off x="21761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28"/>
            <p:cNvSpPr/>
            <p:nvPr/>
          </p:nvSpPr>
          <p:spPr>
            <a:xfrm>
              <a:off x="21761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28"/>
            <p:cNvSpPr/>
            <p:nvPr/>
          </p:nvSpPr>
          <p:spPr>
            <a:xfrm>
              <a:off x="21761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28"/>
            <p:cNvSpPr/>
            <p:nvPr/>
          </p:nvSpPr>
          <p:spPr>
            <a:xfrm>
              <a:off x="21760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28"/>
            <p:cNvSpPr/>
            <p:nvPr/>
          </p:nvSpPr>
          <p:spPr>
            <a:xfrm>
              <a:off x="21760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28"/>
            <p:cNvSpPr/>
            <p:nvPr/>
          </p:nvSpPr>
          <p:spPr>
            <a:xfrm>
              <a:off x="4352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28"/>
            <p:cNvSpPr/>
            <p:nvPr/>
          </p:nvSpPr>
          <p:spPr>
            <a:xfrm>
              <a:off x="4352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28"/>
            <p:cNvSpPr/>
            <p:nvPr/>
          </p:nvSpPr>
          <p:spPr>
            <a:xfrm>
              <a:off x="4352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28"/>
            <p:cNvSpPr/>
            <p:nvPr/>
          </p:nvSpPr>
          <p:spPr>
            <a:xfrm>
              <a:off x="4352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28"/>
            <p:cNvSpPr/>
            <p:nvPr/>
          </p:nvSpPr>
          <p:spPr>
            <a:xfrm>
              <a:off x="4352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28"/>
            <p:cNvSpPr/>
            <p:nvPr/>
          </p:nvSpPr>
          <p:spPr>
            <a:xfrm>
              <a:off x="4352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28"/>
            <p:cNvSpPr/>
            <p:nvPr/>
          </p:nvSpPr>
          <p:spPr>
            <a:xfrm>
              <a:off x="4352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28"/>
            <p:cNvSpPr/>
            <p:nvPr/>
          </p:nvSpPr>
          <p:spPr>
            <a:xfrm>
              <a:off x="4352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28"/>
            <p:cNvSpPr/>
            <p:nvPr/>
          </p:nvSpPr>
          <p:spPr>
            <a:xfrm>
              <a:off x="4352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28"/>
            <p:cNvSpPr/>
            <p:nvPr/>
          </p:nvSpPr>
          <p:spPr>
            <a:xfrm>
              <a:off x="4352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28"/>
            <p:cNvSpPr/>
            <p:nvPr/>
          </p:nvSpPr>
          <p:spPr>
            <a:xfrm>
              <a:off x="4352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28"/>
            <p:cNvSpPr/>
            <p:nvPr/>
          </p:nvSpPr>
          <p:spPr>
            <a:xfrm>
              <a:off x="4352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28"/>
            <p:cNvSpPr/>
            <p:nvPr/>
          </p:nvSpPr>
          <p:spPr>
            <a:xfrm>
              <a:off x="4352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28"/>
            <p:cNvSpPr/>
            <p:nvPr/>
          </p:nvSpPr>
          <p:spPr>
            <a:xfrm>
              <a:off x="4352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28"/>
            <p:cNvSpPr/>
            <p:nvPr/>
          </p:nvSpPr>
          <p:spPr>
            <a:xfrm>
              <a:off x="4352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28"/>
            <p:cNvSpPr/>
            <p:nvPr/>
          </p:nvSpPr>
          <p:spPr>
            <a:xfrm>
              <a:off x="4352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28"/>
            <p:cNvSpPr/>
            <p:nvPr/>
          </p:nvSpPr>
          <p:spPr>
            <a:xfrm>
              <a:off x="4352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28"/>
            <p:cNvSpPr/>
            <p:nvPr/>
          </p:nvSpPr>
          <p:spPr>
            <a:xfrm>
              <a:off x="4352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28"/>
            <p:cNvSpPr/>
            <p:nvPr/>
          </p:nvSpPr>
          <p:spPr>
            <a:xfrm>
              <a:off x="4352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28"/>
            <p:cNvSpPr/>
            <p:nvPr/>
          </p:nvSpPr>
          <p:spPr>
            <a:xfrm>
              <a:off x="4352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28"/>
            <p:cNvSpPr/>
            <p:nvPr/>
          </p:nvSpPr>
          <p:spPr>
            <a:xfrm>
              <a:off x="65284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28"/>
            <p:cNvSpPr/>
            <p:nvPr/>
          </p:nvSpPr>
          <p:spPr>
            <a:xfrm>
              <a:off x="65284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28"/>
            <p:cNvSpPr/>
            <p:nvPr/>
          </p:nvSpPr>
          <p:spPr>
            <a:xfrm>
              <a:off x="65284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28"/>
            <p:cNvSpPr/>
            <p:nvPr/>
          </p:nvSpPr>
          <p:spPr>
            <a:xfrm>
              <a:off x="65284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28"/>
            <p:cNvSpPr/>
            <p:nvPr/>
          </p:nvSpPr>
          <p:spPr>
            <a:xfrm>
              <a:off x="65284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28"/>
            <p:cNvSpPr/>
            <p:nvPr/>
          </p:nvSpPr>
          <p:spPr>
            <a:xfrm>
              <a:off x="65284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28"/>
            <p:cNvSpPr/>
            <p:nvPr/>
          </p:nvSpPr>
          <p:spPr>
            <a:xfrm>
              <a:off x="65284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28"/>
            <p:cNvSpPr/>
            <p:nvPr/>
          </p:nvSpPr>
          <p:spPr>
            <a:xfrm>
              <a:off x="65284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28"/>
            <p:cNvSpPr/>
            <p:nvPr/>
          </p:nvSpPr>
          <p:spPr>
            <a:xfrm>
              <a:off x="65284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28"/>
            <p:cNvSpPr/>
            <p:nvPr/>
          </p:nvSpPr>
          <p:spPr>
            <a:xfrm>
              <a:off x="65284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28"/>
            <p:cNvSpPr/>
            <p:nvPr/>
          </p:nvSpPr>
          <p:spPr>
            <a:xfrm>
              <a:off x="65284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28"/>
            <p:cNvSpPr/>
            <p:nvPr/>
          </p:nvSpPr>
          <p:spPr>
            <a:xfrm>
              <a:off x="65284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28"/>
            <p:cNvSpPr/>
            <p:nvPr/>
          </p:nvSpPr>
          <p:spPr>
            <a:xfrm>
              <a:off x="65283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28"/>
            <p:cNvSpPr/>
            <p:nvPr/>
          </p:nvSpPr>
          <p:spPr>
            <a:xfrm>
              <a:off x="65283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28"/>
            <p:cNvSpPr/>
            <p:nvPr/>
          </p:nvSpPr>
          <p:spPr>
            <a:xfrm>
              <a:off x="65283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28"/>
            <p:cNvSpPr/>
            <p:nvPr/>
          </p:nvSpPr>
          <p:spPr>
            <a:xfrm>
              <a:off x="65283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28"/>
            <p:cNvSpPr/>
            <p:nvPr/>
          </p:nvSpPr>
          <p:spPr>
            <a:xfrm>
              <a:off x="65283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28"/>
            <p:cNvSpPr/>
            <p:nvPr/>
          </p:nvSpPr>
          <p:spPr>
            <a:xfrm>
              <a:off x="65283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28"/>
            <p:cNvSpPr/>
            <p:nvPr/>
          </p:nvSpPr>
          <p:spPr>
            <a:xfrm>
              <a:off x="65281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28"/>
            <p:cNvSpPr/>
            <p:nvPr/>
          </p:nvSpPr>
          <p:spPr>
            <a:xfrm>
              <a:off x="65281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28"/>
            <p:cNvSpPr/>
            <p:nvPr/>
          </p:nvSpPr>
          <p:spPr>
            <a:xfrm>
              <a:off x="87044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28"/>
            <p:cNvSpPr/>
            <p:nvPr/>
          </p:nvSpPr>
          <p:spPr>
            <a:xfrm>
              <a:off x="87044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28"/>
            <p:cNvSpPr/>
            <p:nvPr/>
          </p:nvSpPr>
          <p:spPr>
            <a:xfrm>
              <a:off x="87044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28"/>
            <p:cNvSpPr/>
            <p:nvPr/>
          </p:nvSpPr>
          <p:spPr>
            <a:xfrm>
              <a:off x="87044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28"/>
            <p:cNvSpPr/>
            <p:nvPr/>
          </p:nvSpPr>
          <p:spPr>
            <a:xfrm>
              <a:off x="87044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28"/>
            <p:cNvSpPr/>
            <p:nvPr/>
          </p:nvSpPr>
          <p:spPr>
            <a:xfrm>
              <a:off x="87044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28"/>
            <p:cNvSpPr/>
            <p:nvPr/>
          </p:nvSpPr>
          <p:spPr>
            <a:xfrm>
              <a:off x="87044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28"/>
            <p:cNvSpPr/>
            <p:nvPr/>
          </p:nvSpPr>
          <p:spPr>
            <a:xfrm>
              <a:off x="87044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28"/>
            <p:cNvSpPr/>
            <p:nvPr/>
          </p:nvSpPr>
          <p:spPr>
            <a:xfrm>
              <a:off x="87044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28"/>
            <p:cNvSpPr/>
            <p:nvPr/>
          </p:nvSpPr>
          <p:spPr>
            <a:xfrm>
              <a:off x="87044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28"/>
            <p:cNvSpPr/>
            <p:nvPr/>
          </p:nvSpPr>
          <p:spPr>
            <a:xfrm>
              <a:off x="87044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28"/>
            <p:cNvSpPr/>
            <p:nvPr/>
          </p:nvSpPr>
          <p:spPr>
            <a:xfrm>
              <a:off x="87044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28"/>
            <p:cNvSpPr/>
            <p:nvPr/>
          </p:nvSpPr>
          <p:spPr>
            <a:xfrm>
              <a:off x="87043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28"/>
            <p:cNvSpPr/>
            <p:nvPr/>
          </p:nvSpPr>
          <p:spPr>
            <a:xfrm>
              <a:off x="87043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28"/>
            <p:cNvSpPr/>
            <p:nvPr/>
          </p:nvSpPr>
          <p:spPr>
            <a:xfrm>
              <a:off x="87043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28"/>
            <p:cNvSpPr/>
            <p:nvPr/>
          </p:nvSpPr>
          <p:spPr>
            <a:xfrm>
              <a:off x="87043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28"/>
            <p:cNvSpPr/>
            <p:nvPr/>
          </p:nvSpPr>
          <p:spPr>
            <a:xfrm>
              <a:off x="87043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28"/>
            <p:cNvSpPr/>
            <p:nvPr/>
          </p:nvSpPr>
          <p:spPr>
            <a:xfrm>
              <a:off x="87043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28"/>
            <p:cNvSpPr/>
            <p:nvPr/>
          </p:nvSpPr>
          <p:spPr>
            <a:xfrm>
              <a:off x="87042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28"/>
            <p:cNvSpPr/>
            <p:nvPr/>
          </p:nvSpPr>
          <p:spPr>
            <a:xfrm>
              <a:off x="87042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28"/>
            <p:cNvSpPr/>
            <p:nvPr/>
          </p:nvSpPr>
          <p:spPr>
            <a:xfrm>
              <a:off x="108805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28"/>
            <p:cNvSpPr/>
            <p:nvPr/>
          </p:nvSpPr>
          <p:spPr>
            <a:xfrm>
              <a:off x="108805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28"/>
            <p:cNvSpPr/>
            <p:nvPr/>
          </p:nvSpPr>
          <p:spPr>
            <a:xfrm>
              <a:off x="108805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28"/>
            <p:cNvSpPr/>
            <p:nvPr/>
          </p:nvSpPr>
          <p:spPr>
            <a:xfrm>
              <a:off x="108805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28"/>
            <p:cNvSpPr/>
            <p:nvPr/>
          </p:nvSpPr>
          <p:spPr>
            <a:xfrm>
              <a:off x="108805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28"/>
            <p:cNvSpPr/>
            <p:nvPr/>
          </p:nvSpPr>
          <p:spPr>
            <a:xfrm>
              <a:off x="108805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28"/>
            <p:cNvSpPr/>
            <p:nvPr/>
          </p:nvSpPr>
          <p:spPr>
            <a:xfrm>
              <a:off x="108805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28"/>
            <p:cNvSpPr/>
            <p:nvPr/>
          </p:nvSpPr>
          <p:spPr>
            <a:xfrm>
              <a:off x="108805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28"/>
            <p:cNvSpPr/>
            <p:nvPr/>
          </p:nvSpPr>
          <p:spPr>
            <a:xfrm>
              <a:off x="108805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28"/>
            <p:cNvSpPr/>
            <p:nvPr/>
          </p:nvSpPr>
          <p:spPr>
            <a:xfrm>
              <a:off x="108805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28"/>
            <p:cNvSpPr/>
            <p:nvPr/>
          </p:nvSpPr>
          <p:spPr>
            <a:xfrm>
              <a:off x="108805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28"/>
            <p:cNvSpPr/>
            <p:nvPr/>
          </p:nvSpPr>
          <p:spPr>
            <a:xfrm>
              <a:off x="108805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28"/>
            <p:cNvSpPr/>
            <p:nvPr/>
          </p:nvSpPr>
          <p:spPr>
            <a:xfrm>
              <a:off x="108804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28"/>
            <p:cNvSpPr/>
            <p:nvPr/>
          </p:nvSpPr>
          <p:spPr>
            <a:xfrm>
              <a:off x="108804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28"/>
            <p:cNvSpPr/>
            <p:nvPr/>
          </p:nvSpPr>
          <p:spPr>
            <a:xfrm>
              <a:off x="108804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28"/>
            <p:cNvSpPr/>
            <p:nvPr/>
          </p:nvSpPr>
          <p:spPr>
            <a:xfrm>
              <a:off x="108804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28"/>
            <p:cNvSpPr/>
            <p:nvPr/>
          </p:nvSpPr>
          <p:spPr>
            <a:xfrm>
              <a:off x="108804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28"/>
            <p:cNvSpPr/>
            <p:nvPr/>
          </p:nvSpPr>
          <p:spPr>
            <a:xfrm>
              <a:off x="108804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28"/>
            <p:cNvSpPr/>
            <p:nvPr/>
          </p:nvSpPr>
          <p:spPr>
            <a:xfrm>
              <a:off x="108802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28"/>
            <p:cNvSpPr/>
            <p:nvPr/>
          </p:nvSpPr>
          <p:spPr>
            <a:xfrm>
              <a:off x="108802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28"/>
            <p:cNvSpPr/>
            <p:nvPr/>
          </p:nvSpPr>
          <p:spPr>
            <a:xfrm>
              <a:off x="13056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28"/>
            <p:cNvSpPr/>
            <p:nvPr/>
          </p:nvSpPr>
          <p:spPr>
            <a:xfrm>
              <a:off x="13056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28"/>
            <p:cNvSpPr/>
            <p:nvPr/>
          </p:nvSpPr>
          <p:spPr>
            <a:xfrm>
              <a:off x="13056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28"/>
            <p:cNvSpPr/>
            <p:nvPr/>
          </p:nvSpPr>
          <p:spPr>
            <a:xfrm>
              <a:off x="13056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28"/>
            <p:cNvSpPr/>
            <p:nvPr/>
          </p:nvSpPr>
          <p:spPr>
            <a:xfrm>
              <a:off x="13056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28"/>
            <p:cNvSpPr/>
            <p:nvPr/>
          </p:nvSpPr>
          <p:spPr>
            <a:xfrm>
              <a:off x="13056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28"/>
            <p:cNvSpPr/>
            <p:nvPr/>
          </p:nvSpPr>
          <p:spPr>
            <a:xfrm>
              <a:off x="13056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28"/>
            <p:cNvSpPr/>
            <p:nvPr/>
          </p:nvSpPr>
          <p:spPr>
            <a:xfrm>
              <a:off x="13056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28"/>
            <p:cNvSpPr/>
            <p:nvPr/>
          </p:nvSpPr>
          <p:spPr>
            <a:xfrm>
              <a:off x="13056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28"/>
            <p:cNvSpPr/>
            <p:nvPr/>
          </p:nvSpPr>
          <p:spPr>
            <a:xfrm>
              <a:off x="13056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28"/>
            <p:cNvSpPr/>
            <p:nvPr/>
          </p:nvSpPr>
          <p:spPr>
            <a:xfrm>
              <a:off x="13056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28"/>
            <p:cNvSpPr/>
            <p:nvPr/>
          </p:nvSpPr>
          <p:spPr>
            <a:xfrm>
              <a:off x="13056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28"/>
            <p:cNvSpPr/>
            <p:nvPr/>
          </p:nvSpPr>
          <p:spPr>
            <a:xfrm>
              <a:off x="13056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28"/>
            <p:cNvSpPr/>
            <p:nvPr/>
          </p:nvSpPr>
          <p:spPr>
            <a:xfrm>
              <a:off x="13056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28"/>
            <p:cNvSpPr/>
            <p:nvPr/>
          </p:nvSpPr>
          <p:spPr>
            <a:xfrm>
              <a:off x="13056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28"/>
            <p:cNvSpPr/>
            <p:nvPr/>
          </p:nvSpPr>
          <p:spPr>
            <a:xfrm>
              <a:off x="13056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28"/>
            <p:cNvSpPr/>
            <p:nvPr/>
          </p:nvSpPr>
          <p:spPr>
            <a:xfrm>
              <a:off x="13056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28"/>
            <p:cNvSpPr/>
            <p:nvPr/>
          </p:nvSpPr>
          <p:spPr>
            <a:xfrm>
              <a:off x="13056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28"/>
            <p:cNvSpPr/>
            <p:nvPr/>
          </p:nvSpPr>
          <p:spPr>
            <a:xfrm>
              <a:off x="130563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8"/>
            <p:cNvSpPr/>
            <p:nvPr/>
          </p:nvSpPr>
          <p:spPr>
            <a:xfrm>
              <a:off x="130563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8"/>
            <p:cNvSpPr/>
            <p:nvPr/>
          </p:nvSpPr>
          <p:spPr>
            <a:xfrm>
              <a:off x="155135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8"/>
            <p:cNvSpPr/>
            <p:nvPr/>
          </p:nvSpPr>
          <p:spPr>
            <a:xfrm>
              <a:off x="155135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28"/>
            <p:cNvSpPr/>
            <p:nvPr/>
          </p:nvSpPr>
          <p:spPr>
            <a:xfrm>
              <a:off x="155135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28"/>
            <p:cNvSpPr/>
            <p:nvPr/>
          </p:nvSpPr>
          <p:spPr>
            <a:xfrm>
              <a:off x="155135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28"/>
            <p:cNvSpPr/>
            <p:nvPr/>
          </p:nvSpPr>
          <p:spPr>
            <a:xfrm>
              <a:off x="155135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28"/>
            <p:cNvSpPr/>
            <p:nvPr/>
          </p:nvSpPr>
          <p:spPr>
            <a:xfrm>
              <a:off x="155135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28"/>
            <p:cNvSpPr/>
            <p:nvPr/>
          </p:nvSpPr>
          <p:spPr>
            <a:xfrm>
              <a:off x="155135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28"/>
            <p:cNvSpPr/>
            <p:nvPr/>
          </p:nvSpPr>
          <p:spPr>
            <a:xfrm>
              <a:off x="155135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28"/>
            <p:cNvSpPr/>
            <p:nvPr/>
          </p:nvSpPr>
          <p:spPr>
            <a:xfrm>
              <a:off x="155135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28"/>
            <p:cNvSpPr/>
            <p:nvPr/>
          </p:nvSpPr>
          <p:spPr>
            <a:xfrm>
              <a:off x="155135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28"/>
            <p:cNvSpPr/>
            <p:nvPr/>
          </p:nvSpPr>
          <p:spPr>
            <a:xfrm>
              <a:off x="155135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28"/>
            <p:cNvSpPr/>
            <p:nvPr/>
          </p:nvSpPr>
          <p:spPr>
            <a:xfrm>
              <a:off x="155135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28"/>
            <p:cNvSpPr/>
            <p:nvPr/>
          </p:nvSpPr>
          <p:spPr>
            <a:xfrm>
              <a:off x="15513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28"/>
            <p:cNvSpPr/>
            <p:nvPr/>
          </p:nvSpPr>
          <p:spPr>
            <a:xfrm>
              <a:off x="15513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28"/>
            <p:cNvSpPr/>
            <p:nvPr/>
          </p:nvSpPr>
          <p:spPr>
            <a:xfrm>
              <a:off x="15513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28"/>
            <p:cNvSpPr/>
            <p:nvPr/>
          </p:nvSpPr>
          <p:spPr>
            <a:xfrm>
              <a:off x="15513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28"/>
            <p:cNvSpPr/>
            <p:nvPr/>
          </p:nvSpPr>
          <p:spPr>
            <a:xfrm>
              <a:off x="15513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28"/>
            <p:cNvSpPr/>
            <p:nvPr/>
          </p:nvSpPr>
          <p:spPr>
            <a:xfrm>
              <a:off x="15513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28"/>
            <p:cNvSpPr/>
            <p:nvPr/>
          </p:nvSpPr>
          <p:spPr>
            <a:xfrm>
              <a:off x="15513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28"/>
            <p:cNvSpPr/>
            <p:nvPr/>
          </p:nvSpPr>
          <p:spPr>
            <a:xfrm>
              <a:off x="15513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28"/>
            <p:cNvSpPr/>
            <p:nvPr/>
          </p:nvSpPr>
          <p:spPr>
            <a:xfrm>
              <a:off x="17970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28"/>
            <p:cNvSpPr/>
            <p:nvPr/>
          </p:nvSpPr>
          <p:spPr>
            <a:xfrm>
              <a:off x="17970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28"/>
            <p:cNvSpPr/>
            <p:nvPr/>
          </p:nvSpPr>
          <p:spPr>
            <a:xfrm>
              <a:off x="17970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1" name="Google Shape;4401;p28"/>
            <p:cNvSpPr/>
            <p:nvPr/>
          </p:nvSpPr>
          <p:spPr>
            <a:xfrm>
              <a:off x="17970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2" name="Google Shape;4402;p28"/>
            <p:cNvSpPr/>
            <p:nvPr/>
          </p:nvSpPr>
          <p:spPr>
            <a:xfrm>
              <a:off x="17970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28"/>
            <p:cNvSpPr/>
            <p:nvPr/>
          </p:nvSpPr>
          <p:spPr>
            <a:xfrm>
              <a:off x="17970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28"/>
            <p:cNvSpPr/>
            <p:nvPr/>
          </p:nvSpPr>
          <p:spPr>
            <a:xfrm>
              <a:off x="17970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28"/>
            <p:cNvSpPr/>
            <p:nvPr/>
          </p:nvSpPr>
          <p:spPr>
            <a:xfrm>
              <a:off x="17970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28"/>
            <p:cNvSpPr/>
            <p:nvPr/>
          </p:nvSpPr>
          <p:spPr>
            <a:xfrm>
              <a:off x="17970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28"/>
            <p:cNvSpPr/>
            <p:nvPr/>
          </p:nvSpPr>
          <p:spPr>
            <a:xfrm>
              <a:off x="17970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28"/>
            <p:cNvSpPr/>
            <p:nvPr/>
          </p:nvSpPr>
          <p:spPr>
            <a:xfrm>
              <a:off x="17970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28"/>
            <p:cNvSpPr/>
            <p:nvPr/>
          </p:nvSpPr>
          <p:spPr>
            <a:xfrm>
              <a:off x="17970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28"/>
            <p:cNvSpPr/>
            <p:nvPr/>
          </p:nvSpPr>
          <p:spPr>
            <a:xfrm>
              <a:off x="17970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28"/>
            <p:cNvSpPr/>
            <p:nvPr/>
          </p:nvSpPr>
          <p:spPr>
            <a:xfrm>
              <a:off x="17970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28"/>
            <p:cNvSpPr/>
            <p:nvPr/>
          </p:nvSpPr>
          <p:spPr>
            <a:xfrm>
              <a:off x="17970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28"/>
            <p:cNvSpPr/>
            <p:nvPr/>
          </p:nvSpPr>
          <p:spPr>
            <a:xfrm>
              <a:off x="17970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28"/>
            <p:cNvSpPr/>
            <p:nvPr/>
          </p:nvSpPr>
          <p:spPr>
            <a:xfrm>
              <a:off x="17970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28"/>
            <p:cNvSpPr/>
            <p:nvPr/>
          </p:nvSpPr>
          <p:spPr>
            <a:xfrm>
              <a:off x="17970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28"/>
            <p:cNvSpPr/>
            <p:nvPr/>
          </p:nvSpPr>
          <p:spPr>
            <a:xfrm>
              <a:off x="17970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28"/>
            <p:cNvSpPr/>
            <p:nvPr/>
          </p:nvSpPr>
          <p:spPr>
            <a:xfrm>
              <a:off x="17970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28"/>
            <p:cNvSpPr/>
            <p:nvPr/>
          </p:nvSpPr>
          <p:spPr>
            <a:xfrm>
              <a:off x="20427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28"/>
            <p:cNvSpPr/>
            <p:nvPr/>
          </p:nvSpPr>
          <p:spPr>
            <a:xfrm>
              <a:off x="20427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28"/>
            <p:cNvSpPr/>
            <p:nvPr/>
          </p:nvSpPr>
          <p:spPr>
            <a:xfrm>
              <a:off x="20427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28"/>
            <p:cNvSpPr/>
            <p:nvPr/>
          </p:nvSpPr>
          <p:spPr>
            <a:xfrm>
              <a:off x="20427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28"/>
            <p:cNvSpPr/>
            <p:nvPr/>
          </p:nvSpPr>
          <p:spPr>
            <a:xfrm>
              <a:off x="20427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28"/>
            <p:cNvSpPr/>
            <p:nvPr/>
          </p:nvSpPr>
          <p:spPr>
            <a:xfrm>
              <a:off x="20427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28"/>
            <p:cNvSpPr/>
            <p:nvPr/>
          </p:nvSpPr>
          <p:spPr>
            <a:xfrm>
              <a:off x="20427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28"/>
            <p:cNvSpPr/>
            <p:nvPr/>
          </p:nvSpPr>
          <p:spPr>
            <a:xfrm>
              <a:off x="20427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28"/>
            <p:cNvSpPr/>
            <p:nvPr/>
          </p:nvSpPr>
          <p:spPr>
            <a:xfrm>
              <a:off x="20427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28"/>
            <p:cNvSpPr/>
            <p:nvPr/>
          </p:nvSpPr>
          <p:spPr>
            <a:xfrm>
              <a:off x="20427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28"/>
            <p:cNvSpPr/>
            <p:nvPr/>
          </p:nvSpPr>
          <p:spPr>
            <a:xfrm>
              <a:off x="20427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28"/>
            <p:cNvSpPr/>
            <p:nvPr/>
          </p:nvSpPr>
          <p:spPr>
            <a:xfrm>
              <a:off x="20427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28"/>
            <p:cNvSpPr/>
            <p:nvPr/>
          </p:nvSpPr>
          <p:spPr>
            <a:xfrm>
              <a:off x="204273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28"/>
            <p:cNvSpPr/>
            <p:nvPr/>
          </p:nvSpPr>
          <p:spPr>
            <a:xfrm>
              <a:off x="204273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28"/>
            <p:cNvSpPr/>
            <p:nvPr/>
          </p:nvSpPr>
          <p:spPr>
            <a:xfrm>
              <a:off x="204273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28"/>
            <p:cNvSpPr/>
            <p:nvPr/>
          </p:nvSpPr>
          <p:spPr>
            <a:xfrm>
              <a:off x="204273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28"/>
            <p:cNvSpPr/>
            <p:nvPr/>
          </p:nvSpPr>
          <p:spPr>
            <a:xfrm>
              <a:off x="204273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28"/>
            <p:cNvSpPr/>
            <p:nvPr/>
          </p:nvSpPr>
          <p:spPr>
            <a:xfrm>
              <a:off x="204273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28"/>
            <p:cNvSpPr/>
            <p:nvPr/>
          </p:nvSpPr>
          <p:spPr>
            <a:xfrm>
              <a:off x="20427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28"/>
            <p:cNvSpPr/>
            <p:nvPr/>
          </p:nvSpPr>
          <p:spPr>
            <a:xfrm>
              <a:off x="20427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28"/>
            <p:cNvSpPr/>
            <p:nvPr/>
          </p:nvSpPr>
          <p:spPr>
            <a:xfrm>
              <a:off x="22884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28"/>
            <p:cNvSpPr/>
            <p:nvPr/>
          </p:nvSpPr>
          <p:spPr>
            <a:xfrm>
              <a:off x="22884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28"/>
            <p:cNvSpPr/>
            <p:nvPr/>
          </p:nvSpPr>
          <p:spPr>
            <a:xfrm>
              <a:off x="22884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28"/>
            <p:cNvSpPr/>
            <p:nvPr/>
          </p:nvSpPr>
          <p:spPr>
            <a:xfrm>
              <a:off x="22884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28"/>
            <p:cNvSpPr/>
            <p:nvPr/>
          </p:nvSpPr>
          <p:spPr>
            <a:xfrm>
              <a:off x="22884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28"/>
            <p:cNvSpPr/>
            <p:nvPr/>
          </p:nvSpPr>
          <p:spPr>
            <a:xfrm>
              <a:off x="22884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28"/>
            <p:cNvSpPr/>
            <p:nvPr/>
          </p:nvSpPr>
          <p:spPr>
            <a:xfrm>
              <a:off x="22884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28"/>
            <p:cNvSpPr/>
            <p:nvPr/>
          </p:nvSpPr>
          <p:spPr>
            <a:xfrm>
              <a:off x="22884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28"/>
            <p:cNvSpPr/>
            <p:nvPr/>
          </p:nvSpPr>
          <p:spPr>
            <a:xfrm>
              <a:off x="22884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28"/>
            <p:cNvSpPr/>
            <p:nvPr/>
          </p:nvSpPr>
          <p:spPr>
            <a:xfrm>
              <a:off x="22884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28"/>
            <p:cNvSpPr/>
            <p:nvPr/>
          </p:nvSpPr>
          <p:spPr>
            <a:xfrm>
              <a:off x="22884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28"/>
            <p:cNvSpPr/>
            <p:nvPr/>
          </p:nvSpPr>
          <p:spPr>
            <a:xfrm>
              <a:off x="22884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28"/>
            <p:cNvSpPr/>
            <p:nvPr/>
          </p:nvSpPr>
          <p:spPr>
            <a:xfrm>
              <a:off x="22884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28"/>
            <p:cNvSpPr/>
            <p:nvPr/>
          </p:nvSpPr>
          <p:spPr>
            <a:xfrm>
              <a:off x="22884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28"/>
            <p:cNvSpPr/>
            <p:nvPr/>
          </p:nvSpPr>
          <p:spPr>
            <a:xfrm>
              <a:off x="22884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28"/>
            <p:cNvSpPr/>
            <p:nvPr/>
          </p:nvSpPr>
          <p:spPr>
            <a:xfrm>
              <a:off x="22884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28"/>
            <p:cNvSpPr/>
            <p:nvPr/>
          </p:nvSpPr>
          <p:spPr>
            <a:xfrm>
              <a:off x="22884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28"/>
            <p:cNvSpPr/>
            <p:nvPr/>
          </p:nvSpPr>
          <p:spPr>
            <a:xfrm>
              <a:off x="22884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28"/>
            <p:cNvSpPr/>
            <p:nvPr/>
          </p:nvSpPr>
          <p:spPr>
            <a:xfrm>
              <a:off x="228841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28"/>
            <p:cNvSpPr/>
            <p:nvPr/>
          </p:nvSpPr>
          <p:spPr>
            <a:xfrm>
              <a:off x="228841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28"/>
            <p:cNvSpPr/>
            <p:nvPr/>
          </p:nvSpPr>
          <p:spPr>
            <a:xfrm>
              <a:off x="253413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28"/>
            <p:cNvSpPr/>
            <p:nvPr/>
          </p:nvSpPr>
          <p:spPr>
            <a:xfrm>
              <a:off x="253413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28"/>
            <p:cNvSpPr/>
            <p:nvPr/>
          </p:nvSpPr>
          <p:spPr>
            <a:xfrm>
              <a:off x="253413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28"/>
            <p:cNvSpPr/>
            <p:nvPr/>
          </p:nvSpPr>
          <p:spPr>
            <a:xfrm>
              <a:off x="253413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28"/>
            <p:cNvSpPr/>
            <p:nvPr/>
          </p:nvSpPr>
          <p:spPr>
            <a:xfrm>
              <a:off x="253413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28"/>
            <p:cNvSpPr/>
            <p:nvPr/>
          </p:nvSpPr>
          <p:spPr>
            <a:xfrm>
              <a:off x="253413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28"/>
            <p:cNvSpPr/>
            <p:nvPr/>
          </p:nvSpPr>
          <p:spPr>
            <a:xfrm>
              <a:off x="253413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28"/>
            <p:cNvSpPr/>
            <p:nvPr/>
          </p:nvSpPr>
          <p:spPr>
            <a:xfrm>
              <a:off x="253413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28"/>
            <p:cNvSpPr/>
            <p:nvPr/>
          </p:nvSpPr>
          <p:spPr>
            <a:xfrm>
              <a:off x="253413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28"/>
            <p:cNvSpPr/>
            <p:nvPr/>
          </p:nvSpPr>
          <p:spPr>
            <a:xfrm>
              <a:off x="253413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28"/>
            <p:cNvSpPr/>
            <p:nvPr/>
          </p:nvSpPr>
          <p:spPr>
            <a:xfrm>
              <a:off x="253413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28"/>
            <p:cNvSpPr/>
            <p:nvPr/>
          </p:nvSpPr>
          <p:spPr>
            <a:xfrm>
              <a:off x="253413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28"/>
            <p:cNvSpPr/>
            <p:nvPr/>
          </p:nvSpPr>
          <p:spPr>
            <a:xfrm>
              <a:off x="25341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28"/>
            <p:cNvSpPr/>
            <p:nvPr/>
          </p:nvSpPr>
          <p:spPr>
            <a:xfrm>
              <a:off x="25341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28"/>
            <p:cNvSpPr/>
            <p:nvPr/>
          </p:nvSpPr>
          <p:spPr>
            <a:xfrm>
              <a:off x="25341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28"/>
            <p:cNvSpPr/>
            <p:nvPr/>
          </p:nvSpPr>
          <p:spPr>
            <a:xfrm>
              <a:off x="25341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28"/>
            <p:cNvSpPr/>
            <p:nvPr/>
          </p:nvSpPr>
          <p:spPr>
            <a:xfrm>
              <a:off x="25341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28"/>
            <p:cNvSpPr/>
            <p:nvPr/>
          </p:nvSpPr>
          <p:spPr>
            <a:xfrm>
              <a:off x="25341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28"/>
            <p:cNvSpPr/>
            <p:nvPr/>
          </p:nvSpPr>
          <p:spPr>
            <a:xfrm>
              <a:off x="25341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28"/>
            <p:cNvSpPr/>
            <p:nvPr/>
          </p:nvSpPr>
          <p:spPr>
            <a:xfrm>
              <a:off x="25341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28"/>
            <p:cNvSpPr/>
            <p:nvPr/>
          </p:nvSpPr>
          <p:spPr>
            <a:xfrm>
              <a:off x="27798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28"/>
            <p:cNvSpPr/>
            <p:nvPr/>
          </p:nvSpPr>
          <p:spPr>
            <a:xfrm>
              <a:off x="27798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28"/>
            <p:cNvSpPr/>
            <p:nvPr/>
          </p:nvSpPr>
          <p:spPr>
            <a:xfrm>
              <a:off x="27798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28"/>
            <p:cNvSpPr/>
            <p:nvPr/>
          </p:nvSpPr>
          <p:spPr>
            <a:xfrm>
              <a:off x="27798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28"/>
            <p:cNvSpPr/>
            <p:nvPr/>
          </p:nvSpPr>
          <p:spPr>
            <a:xfrm>
              <a:off x="27798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28"/>
            <p:cNvSpPr/>
            <p:nvPr/>
          </p:nvSpPr>
          <p:spPr>
            <a:xfrm>
              <a:off x="27798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28"/>
            <p:cNvSpPr/>
            <p:nvPr/>
          </p:nvSpPr>
          <p:spPr>
            <a:xfrm>
              <a:off x="27798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28"/>
            <p:cNvSpPr/>
            <p:nvPr/>
          </p:nvSpPr>
          <p:spPr>
            <a:xfrm>
              <a:off x="27798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28"/>
            <p:cNvSpPr/>
            <p:nvPr/>
          </p:nvSpPr>
          <p:spPr>
            <a:xfrm>
              <a:off x="27798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28"/>
            <p:cNvSpPr/>
            <p:nvPr/>
          </p:nvSpPr>
          <p:spPr>
            <a:xfrm>
              <a:off x="27798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28"/>
            <p:cNvSpPr/>
            <p:nvPr/>
          </p:nvSpPr>
          <p:spPr>
            <a:xfrm>
              <a:off x="27798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28"/>
            <p:cNvSpPr/>
            <p:nvPr/>
          </p:nvSpPr>
          <p:spPr>
            <a:xfrm>
              <a:off x="27798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28"/>
            <p:cNvSpPr/>
            <p:nvPr/>
          </p:nvSpPr>
          <p:spPr>
            <a:xfrm>
              <a:off x="27798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28"/>
            <p:cNvSpPr/>
            <p:nvPr/>
          </p:nvSpPr>
          <p:spPr>
            <a:xfrm>
              <a:off x="27798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28"/>
            <p:cNvSpPr/>
            <p:nvPr/>
          </p:nvSpPr>
          <p:spPr>
            <a:xfrm>
              <a:off x="27798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28"/>
            <p:cNvSpPr/>
            <p:nvPr/>
          </p:nvSpPr>
          <p:spPr>
            <a:xfrm>
              <a:off x="27798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28"/>
            <p:cNvSpPr/>
            <p:nvPr/>
          </p:nvSpPr>
          <p:spPr>
            <a:xfrm>
              <a:off x="27798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28"/>
            <p:cNvSpPr/>
            <p:nvPr/>
          </p:nvSpPr>
          <p:spPr>
            <a:xfrm>
              <a:off x="27798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28"/>
            <p:cNvSpPr/>
            <p:nvPr/>
          </p:nvSpPr>
          <p:spPr>
            <a:xfrm>
              <a:off x="27798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28"/>
            <p:cNvSpPr/>
            <p:nvPr/>
          </p:nvSpPr>
          <p:spPr>
            <a:xfrm>
              <a:off x="27798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28"/>
            <p:cNvSpPr/>
            <p:nvPr/>
          </p:nvSpPr>
          <p:spPr>
            <a:xfrm>
              <a:off x="30255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28"/>
            <p:cNvSpPr/>
            <p:nvPr/>
          </p:nvSpPr>
          <p:spPr>
            <a:xfrm>
              <a:off x="30255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28"/>
            <p:cNvSpPr/>
            <p:nvPr/>
          </p:nvSpPr>
          <p:spPr>
            <a:xfrm>
              <a:off x="30255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28"/>
            <p:cNvSpPr/>
            <p:nvPr/>
          </p:nvSpPr>
          <p:spPr>
            <a:xfrm>
              <a:off x="30255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28"/>
            <p:cNvSpPr/>
            <p:nvPr/>
          </p:nvSpPr>
          <p:spPr>
            <a:xfrm>
              <a:off x="30255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28"/>
            <p:cNvSpPr/>
            <p:nvPr/>
          </p:nvSpPr>
          <p:spPr>
            <a:xfrm>
              <a:off x="30255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28"/>
            <p:cNvSpPr/>
            <p:nvPr/>
          </p:nvSpPr>
          <p:spPr>
            <a:xfrm>
              <a:off x="30255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28"/>
            <p:cNvSpPr/>
            <p:nvPr/>
          </p:nvSpPr>
          <p:spPr>
            <a:xfrm>
              <a:off x="30255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28"/>
            <p:cNvSpPr/>
            <p:nvPr/>
          </p:nvSpPr>
          <p:spPr>
            <a:xfrm>
              <a:off x="30255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28"/>
            <p:cNvSpPr/>
            <p:nvPr/>
          </p:nvSpPr>
          <p:spPr>
            <a:xfrm>
              <a:off x="30255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28"/>
            <p:cNvSpPr/>
            <p:nvPr/>
          </p:nvSpPr>
          <p:spPr>
            <a:xfrm>
              <a:off x="30255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28"/>
            <p:cNvSpPr/>
            <p:nvPr/>
          </p:nvSpPr>
          <p:spPr>
            <a:xfrm>
              <a:off x="30255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28"/>
            <p:cNvSpPr/>
            <p:nvPr/>
          </p:nvSpPr>
          <p:spPr>
            <a:xfrm>
              <a:off x="302551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28"/>
            <p:cNvSpPr/>
            <p:nvPr/>
          </p:nvSpPr>
          <p:spPr>
            <a:xfrm>
              <a:off x="302551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28"/>
            <p:cNvSpPr/>
            <p:nvPr/>
          </p:nvSpPr>
          <p:spPr>
            <a:xfrm>
              <a:off x="302551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28"/>
            <p:cNvSpPr/>
            <p:nvPr/>
          </p:nvSpPr>
          <p:spPr>
            <a:xfrm>
              <a:off x="302551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28"/>
            <p:cNvSpPr/>
            <p:nvPr/>
          </p:nvSpPr>
          <p:spPr>
            <a:xfrm>
              <a:off x="302551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28"/>
            <p:cNvSpPr/>
            <p:nvPr/>
          </p:nvSpPr>
          <p:spPr>
            <a:xfrm>
              <a:off x="302551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28"/>
            <p:cNvSpPr/>
            <p:nvPr/>
          </p:nvSpPr>
          <p:spPr>
            <a:xfrm>
              <a:off x="30255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28"/>
            <p:cNvSpPr/>
            <p:nvPr/>
          </p:nvSpPr>
          <p:spPr>
            <a:xfrm>
              <a:off x="30255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28"/>
            <p:cNvSpPr/>
            <p:nvPr/>
          </p:nvSpPr>
          <p:spPr>
            <a:xfrm>
              <a:off x="32712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28"/>
            <p:cNvSpPr/>
            <p:nvPr/>
          </p:nvSpPr>
          <p:spPr>
            <a:xfrm>
              <a:off x="32712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28"/>
            <p:cNvSpPr/>
            <p:nvPr/>
          </p:nvSpPr>
          <p:spPr>
            <a:xfrm>
              <a:off x="32712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28"/>
            <p:cNvSpPr/>
            <p:nvPr/>
          </p:nvSpPr>
          <p:spPr>
            <a:xfrm>
              <a:off x="32712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32712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28"/>
            <p:cNvSpPr/>
            <p:nvPr/>
          </p:nvSpPr>
          <p:spPr>
            <a:xfrm>
              <a:off x="32712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28"/>
            <p:cNvSpPr/>
            <p:nvPr/>
          </p:nvSpPr>
          <p:spPr>
            <a:xfrm>
              <a:off x="32712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28"/>
            <p:cNvSpPr/>
            <p:nvPr/>
          </p:nvSpPr>
          <p:spPr>
            <a:xfrm>
              <a:off x="32712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28"/>
            <p:cNvSpPr/>
            <p:nvPr/>
          </p:nvSpPr>
          <p:spPr>
            <a:xfrm>
              <a:off x="32712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28"/>
            <p:cNvSpPr/>
            <p:nvPr/>
          </p:nvSpPr>
          <p:spPr>
            <a:xfrm>
              <a:off x="32712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28"/>
            <p:cNvSpPr/>
            <p:nvPr/>
          </p:nvSpPr>
          <p:spPr>
            <a:xfrm>
              <a:off x="32712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28"/>
            <p:cNvSpPr/>
            <p:nvPr/>
          </p:nvSpPr>
          <p:spPr>
            <a:xfrm>
              <a:off x="32712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28"/>
            <p:cNvSpPr/>
            <p:nvPr/>
          </p:nvSpPr>
          <p:spPr>
            <a:xfrm>
              <a:off x="32712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28"/>
            <p:cNvSpPr/>
            <p:nvPr/>
          </p:nvSpPr>
          <p:spPr>
            <a:xfrm>
              <a:off x="32712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28"/>
            <p:cNvSpPr/>
            <p:nvPr/>
          </p:nvSpPr>
          <p:spPr>
            <a:xfrm>
              <a:off x="32712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28"/>
            <p:cNvSpPr/>
            <p:nvPr/>
          </p:nvSpPr>
          <p:spPr>
            <a:xfrm>
              <a:off x="32712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28"/>
            <p:cNvSpPr/>
            <p:nvPr/>
          </p:nvSpPr>
          <p:spPr>
            <a:xfrm>
              <a:off x="32712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28"/>
            <p:cNvSpPr/>
            <p:nvPr/>
          </p:nvSpPr>
          <p:spPr>
            <a:xfrm>
              <a:off x="32712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28"/>
            <p:cNvSpPr/>
            <p:nvPr/>
          </p:nvSpPr>
          <p:spPr>
            <a:xfrm>
              <a:off x="327119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28"/>
            <p:cNvSpPr/>
            <p:nvPr/>
          </p:nvSpPr>
          <p:spPr>
            <a:xfrm>
              <a:off x="327119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28"/>
            <p:cNvSpPr/>
            <p:nvPr/>
          </p:nvSpPr>
          <p:spPr>
            <a:xfrm>
              <a:off x="351691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28"/>
            <p:cNvSpPr/>
            <p:nvPr/>
          </p:nvSpPr>
          <p:spPr>
            <a:xfrm>
              <a:off x="351691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28"/>
            <p:cNvSpPr/>
            <p:nvPr/>
          </p:nvSpPr>
          <p:spPr>
            <a:xfrm>
              <a:off x="351691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8"/>
            <p:cNvSpPr/>
            <p:nvPr/>
          </p:nvSpPr>
          <p:spPr>
            <a:xfrm>
              <a:off x="351691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8"/>
            <p:cNvSpPr/>
            <p:nvPr/>
          </p:nvSpPr>
          <p:spPr>
            <a:xfrm>
              <a:off x="351691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8"/>
            <p:cNvSpPr/>
            <p:nvPr/>
          </p:nvSpPr>
          <p:spPr>
            <a:xfrm>
              <a:off x="351691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8"/>
            <p:cNvSpPr/>
            <p:nvPr/>
          </p:nvSpPr>
          <p:spPr>
            <a:xfrm>
              <a:off x="351691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8"/>
            <p:cNvSpPr/>
            <p:nvPr/>
          </p:nvSpPr>
          <p:spPr>
            <a:xfrm>
              <a:off x="351691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8"/>
            <p:cNvSpPr/>
            <p:nvPr/>
          </p:nvSpPr>
          <p:spPr>
            <a:xfrm>
              <a:off x="351691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8"/>
            <p:cNvSpPr/>
            <p:nvPr/>
          </p:nvSpPr>
          <p:spPr>
            <a:xfrm>
              <a:off x="351691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8"/>
            <p:cNvSpPr/>
            <p:nvPr/>
          </p:nvSpPr>
          <p:spPr>
            <a:xfrm>
              <a:off x="351691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8"/>
            <p:cNvSpPr/>
            <p:nvPr/>
          </p:nvSpPr>
          <p:spPr>
            <a:xfrm>
              <a:off x="351691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8"/>
            <p:cNvSpPr/>
            <p:nvPr/>
          </p:nvSpPr>
          <p:spPr>
            <a:xfrm>
              <a:off x="35169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8"/>
            <p:cNvSpPr/>
            <p:nvPr/>
          </p:nvSpPr>
          <p:spPr>
            <a:xfrm>
              <a:off x="35169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8"/>
            <p:cNvSpPr/>
            <p:nvPr/>
          </p:nvSpPr>
          <p:spPr>
            <a:xfrm>
              <a:off x="35169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8"/>
            <p:cNvSpPr/>
            <p:nvPr/>
          </p:nvSpPr>
          <p:spPr>
            <a:xfrm>
              <a:off x="35169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8"/>
            <p:cNvSpPr/>
            <p:nvPr/>
          </p:nvSpPr>
          <p:spPr>
            <a:xfrm>
              <a:off x="35169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8"/>
            <p:cNvSpPr/>
            <p:nvPr/>
          </p:nvSpPr>
          <p:spPr>
            <a:xfrm>
              <a:off x="35169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8"/>
            <p:cNvSpPr/>
            <p:nvPr/>
          </p:nvSpPr>
          <p:spPr>
            <a:xfrm>
              <a:off x="35168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8"/>
            <p:cNvSpPr/>
            <p:nvPr/>
          </p:nvSpPr>
          <p:spPr>
            <a:xfrm>
              <a:off x="35168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8"/>
            <p:cNvSpPr/>
            <p:nvPr/>
          </p:nvSpPr>
          <p:spPr>
            <a:xfrm>
              <a:off x="37626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8"/>
            <p:cNvSpPr/>
            <p:nvPr/>
          </p:nvSpPr>
          <p:spPr>
            <a:xfrm>
              <a:off x="37626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8"/>
            <p:cNvSpPr/>
            <p:nvPr/>
          </p:nvSpPr>
          <p:spPr>
            <a:xfrm>
              <a:off x="37626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8"/>
            <p:cNvSpPr/>
            <p:nvPr/>
          </p:nvSpPr>
          <p:spPr>
            <a:xfrm>
              <a:off x="37626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8"/>
            <p:cNvSpPr/>
            <p:nvPr/>
          </p:nvSpPr>
          <p:spPr>
            <a:xfrm>
              <a:off x="37626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8"/>
            <p:cNvSpPr/>
            <p:nvPr/>
          </p:nvSpPr>
          <p:spPr>
            <a:xfrm>
              <a:off x="37626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8"/>
            <p:cNvSpPr/>
            <p:nvPr/>
          </p:nvSpPr>
          <p:spPr>
            <a:xfrm>
              <a:off x="37626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8"/>
            <p:cNvSpPr/>
            <p:nvPr/>
          </p:nvSpPr>
          <p:spPr>
            <a:xfrm>
              <a:off x="37626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8"/>
            <p:cNvSpPr/>
            <p:nvPr/>
          </p:nvSpPr>
          <p:spPr>
            <a:xfrm>
              <a:off x="37626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8"/>
            <p:cNvSpPr/>
            <p:nvPr/>
          </p:nvSpPr>
          <p:spPr>
            <a:xfrm>
              <a:off x="37626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8"/>
            <p:cNvSpPr/>
            <p:nvPr/>
          </p:nvSpPr>
          <p:spPr>
            <a:xfrm>
              <a:off x="37626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8"/>
            <p:cNvSpPr/>
            <p:nvPr/>
          </p:nvSpPr>
          <p:spPr>
            <a:xfrm>
              <a:off x="37626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8"/>
            <p:cNvSpPr/>
            <p:nvPr/>
          </p:nvSpPr>
          <p:spPr>
            <a:xfrm>
              <a:off x="37626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8"/>
            <p:cNvSpPr/>
            <p:nvPr/>
          </p:nvSpPr>
          <p:spPr>
            <a:xfrm>
              <a:off x="37626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8"/>
            <p:cNvSpPr/>
            <p:nvPr/>
          </p:nvSpPr>
          <p:spPr>
            <a:xfrm>
              <a:off x="37626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8"/>
            <p:cNvSpPr/>
            <p:nvPr/>
          </p:nvSpPr>
          <p:spPr>
            <a:xfrm>
              <a:off x="37626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8"/>
            <p:cNvSpPr/>
            <p:nvPr/>
          </p:nvSpPr>
          <p:spPr>
            <a:xfrm>
              <a:off x="37626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8"/>
            <p:cNvSpPr/>
            <p:nvPr/>
          </p:nvSpPr>
          <p:spPr>
            <a:xfrm>
              <a:off x="37626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8"/>
            <p:cNvSpPr/>
            <p:nvPr/>
          </p:nvSpPr>
          <p:spPr>
            <a:xfrm>
              <a:off x="37625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8"/>
            <p:cNvSpPr/>
            <p:nvPr/>
          </p:nvSpPr>
          <p:spPr>
            <a:xfrm>
              <a:off x="37625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8"/>
            <p:cNvSpPr/>
            <p:nvPr/>
          </p:nvSpPr>
          <p:spPr>
            <a:xfrm>
              <a:off x="400830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8"/>
            <p:cNvSpPr/>
            <p:nvPr/>
          </p:nvSpPr>
          <p:spPr>
            <a:xfrm>
              <a:off x="400830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8"/>
            <p:cNvSpPr/>
            <p:nvPr/>
          </p:nvSpPr>
          <p:spPr>
            <a:xfrm>
              <a:off x="400830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8"/>
            <p:cNvSpPr/>
            <p:nvPr/>
          </p:nvSpPr>
          <p:spPr>
            <a:xfrm>
              <a:off x="400830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8"/>
            <p:cNvSpPr/>
            <p:nvPr/>
          </p:nvSpPr>
          <p:spPr>
            <a:xfrm>
              <a:off x="400830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8"/>
            <p:cNvSpPr/>
            <p:nvPr/>
          </p:nvSpPr>
          <p:spPr>
            <a:xfrm>
              <a:off x="400830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8"/>
            <p:cNvSpPr/>
            <p:nvPr/>
          </p:nvSpPr>
          <p:spPr>
            <a:xfrm>
              <a:off x="400830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8"/>
            <p:cNvSpPr/>
            <p:nvPr/>
          </p:nvSpPr>
          <p:spPr>
            <a:xfrm>
              <a:off x="400830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8"/>
            <p:cNvSpPr/>
            <p:nvPr/>
          </p:nvSpPr>
          <p:spPr>
            <a:xfrm>
              <a:off x="400830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8"/>
            <p:cNvSpPr/>
            <p:nvPr/>
          </p:nvSpPr>
          <p:spPr>
            <a:xfrm>
              <a:off x="400830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8"/>
            <p:cNvSpPr/>
            <p:nvPr/>
          </p:nvSpPr>
          <p:spPr>
            <a:xfrm>
              <a:off x="400830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8"/>
            <p:cNvSpPr/>
            <p:nvPr/>
          </p:nvSpPr>
          <p:spPr>
            <a:xfrm>
              <a:off x="400830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8"/>
            <p:cNvSpPr/>
            <p:nvPr/>
          </p:nvSpPr>
          <p:spPr>
            <a:xfrm>
              <a:off x="400829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8"/>
            <p:cNvSpPr/>
            <p:nvPr/>
          </p:nvSpPr>
          <p:spPr>
            <a:xfrm>
              <a:off x="400829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8"/>
            <p:cNvSpPr/>
            <p:nvPr/>
          </p:nvSpPr>
          <p:spPr>
            <a:xfrm>
              <a:off x="400829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8"/>
            <p:cNvSpPr/>
            <p:nvPr/>
          </p:nvSpPr>
          <p:spPr>
            <a:xfrm>
              <a:off x="400829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8"/>
            <p:cNvSpPr/>
            <p:nvPr/>
          </p:nvSpPr>
          <p:spPr>
            <a:xfrm>
              <a:off x="400829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8"/>
            <p:cNvSpPr/>
            <p:nvPr/>
          </p:nvSpPr>
          <p:spPr>
            <a:xfrm>
              <a:off x="400829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8"/>
            <p:cNvSpPr/>
            <p:nvPr/>
          </p:nvSpPr>
          <p:spPr>
            <a:xfrm>
              <a:off x="400828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8"/>
            <p:cNvSpPr/>
            <p:nvPr/>
          </p:nvSpPr>
          <p:spPr>
            <a:xfrm>
              <a:off x="400828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8"/>
            <p:cNvSpPr/>
            <p:nvPr/>
          </p:nvSpPr>
          <p:spPr>
            <a:xfrm>
              <a:off x="425400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8"/>
            <p:cNvSpPr/>
            <p:nvPr/>
          </p:nvSpPr>
          <p:spPr>
            <a:xfrm>
              <a:off x="425400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8"/>
            <p:cNvSpPr/>
            <p:nvPr/>
          </p:nvSpPr>
          <p:spPr>
            <a:xfrm>
              <a:off x="425400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8"/>
            <p:cNvSpPr/>
            <p:nvPr/>
          </p:nvSpPr>
          <p:spPr>
            <a:xfrm>
              <a:off x="425400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8"/>
            <p:cNvSpPr/>
            <p:nvPr/>
          </p:nvSpPr>
          <p:spPr>
            <a:xfrm>
              <a:off x="425400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8"/>
            <p:cNvSpPr/>
            <p:nvPr/>
          </p:nvSpPr>
          <p:spPr>
            <a:xfrm>
              <a:off x="425400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8"/>
            <p:cNvSpPr/>
            <p:nvPr/>
          </p:nvSpPr>
          <p:spPr>
            <a:xfrm>
              <a:off x="425400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8"/>
            <p:cNvSpPr/>
            <p:nvPr/>
          </p:nvSpPr>
          <p:spPr>
            <a:xfrm>
              <a:off x="425400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8"/>
            <p:cNvSpPr/>
            <p:nvPr/>
          </p:nvSpPr>
          <p:spPr>
            <a:xfrm>
              <a:off x="425400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8"/>
            <p:cNvSpPr/>
            <p:nvPr/>
          </p:nvSpPr>
          <p:spPr>
            <a:xfrm>
              <a:off x="425400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8"/>
            <p:cNvSpPr/>
            <p:nvPr/>
          </p:nvSpPr>
          <p:spPr>
            <a:xfrm>
              <a:off x="425400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8"/>
            <p:cNvSpPr/>
            <p:nvPr/>
          </p:nvSpPr>
          <p:spPr>
            <a:xfrm>
              <a:off x="425400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8"/>
            <p:cNvSpPr/>
            <p:nvPr/>
          </p:nvSpPr>
          <p:spPr>
            <a:xfrm>
              <a:off x="425399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8"/>
            <p:cNvSpPr/>
            <p:nvPr/>
          </p:nvSpPr>
          <p:spPr>
            <a:xfrm>
              <a:off x="425399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8"/>
            <p:cNvSpPr/>
            <p:nvPr/>
          </p:nvSpPr>
          <p:spPr>
            <a:xfrm>
              <a:off x="425399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8"/>
            <p:cNvSpPr/>
            <p:nvPr/>
          </p:nvSpPr>
          <p:spPr>
            <a:xfrm>
              <a:off x="425399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8"/>
            <p:cNvSpPr/>
            <p:nvPr/>
          </p:nvSpPr>
          <p:spPr>
            <a:xfrm>
              <a:off x="425399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8"/>
            <p:cNvSpPr/>
            <p:nvPr/>
          </p:nvSpPr>
          <p:spPr>
            <a:xfrm>
              <a:off x="425399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8"/>
            <p:cNvSpPr/>
            <p:nvPr/>
          </p:nvSpPr>
          <p:spPr>
            <a:xfrm>
              <a:off x="425397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8"/>
            <p:cNvSpPr/>
            <p:nvPr/>
          </p:nvSpPr>
          <p:spPr>
            <a:xfrm>
              <a:off x="425397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8"/>
            <p:cNvSpPr/>
            <p:nvPr/>
          </p:nvSpPr>
          <p:spPr>
            <a:xfrm>
              <a:off x="449969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8"/>
            <p:cNvSpPr/>
            <p:nvPr/>
          </p:nvSpPr>
          <p:spPr>
            <a:xfrm>
              <a:off x="449969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8"/>
            <p:cNvSpPr/>
            <p:nvPr/>
          </p:nvSpPr>
          <p:spPr>
            <a:xfrm>
              <a:off x="449969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8"/>
            <p:cNvSpPr/>
            <p:nvPr/>
          </p:nvSpPr>
          <p:spPr>
            <a:xfrm>
              <a:off x="449969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8"/>
            <p:cNvSpPr/>
            <p:nvPr/>
          </p:nvSpPr>
          <p:spPr>
            <a:xfrm>
              <a:off x="449969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8"/>
            <p:cNvSpPr/>
            <p:nvPr/>
          </p:nvSpPr>
          <p:spPr>
            <a:xfrm>
              <a:off x="449969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8"/>
            <p:cNvSpPr/>
            <p:nvPr/>
          </p:nvSpPr>
          <p:spPr>
            <a:xfrm>
              <a:off x="449969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8"/>
            <p:cNvSpPr/>
            <p:nvPr/>
          </p:nvSpPr>
          <p:spPr>
            <a:xfrm>
              <a:off x="449969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8"/>
            <p:cNvSpPr/>
            <p:nvPr/>
          </p:nvSpPr>
          <p:spPr>
            <a:xfrm>
              <a:off x="449969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8"/>
            <p:cNvSpPr/>
            <p:nvPr/>
          </p:nvSpPr>
          <p:spPr>
            <a:xfrm>
              <a:off x="449969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8"/>
            <p:cNvSpPr/>
            <p:nvPr/>
          </p:nvSpPr>
          <p:spPr>
            <a:xfrm>
              <a:off x="449969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8"/>
            <p:cNvSpPr/>
            <p:nvPr/>
          </p:nvSpPr>
          <p:spPr>
            <a:xfrm>
              <a:off x="449969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8"/>
            <p:cNvSpPr/>
            <p:nvPr/>
          </p:nvSpPr>
          <p:spPr>
            <a:xfrm>
              <a:off x="449968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8"/>
            <p:cNvSpPr/>
            <p:nvPr/>
          </p:nvSpPr>
          <p:spPr>
            <a:xfrm>
              <a:off x="449968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8"/>
            <p:cNvSpPr/>
            <p:nvPr/>
          </p:nvSpPr>
          <p:spPr>
            <a:xfrm>
              <a:off x="449968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8"/>
            <p:cNvSpPr/>
            <p:nvPr/>
          </p:nvSpPr>
          <p:spPr>
            <a:xfrm>
              <a:off x="449968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8"/>
            <p:cNvSpPr/>
            <p:nvPr/>
          </p:nvSpPr>
          <p:spPr>
            <a:xfrm>
              <a:off x="449968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8"/>
            <p:cNvSpPr/>
            <p:nvPr/>
          </p:nvSpPr>
          <p:spPr>
            <a:xfrm>
              <a:off x="449968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8"/>
            <p:cNvSpPr/>
            <p:nvPr/>
          </p:nvSpPr>
          <p:spPr>
            <a:xfrm>
              <a:off x="449967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8"/>
            <p:cNvSpPr/>
            <p:nvPr/>
          </p:nvSpPr>
          <p:spPr>
            <a:xfrm>
              <a:off x="449967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8"/>
            <p:cNvSpPr/>
            <p:nvPr/>
          </p:nvSpPr>
          <p:spPr>
            <a:xfrm>
              <a:off x="474539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8"/>
            <p:cNvSpPr/>
            <p:nvPr/>
          </p:nvSpPr>
          <p:spPr>
            <a:xfrm>
              <a:off x="474539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8"/>
            <p:cNvSpPr/>
            <p:nvPr/>
          </p:nvSpPr>
          <p:spPr>
            <a:xfrm>
              <a:off x="474539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8"/>
            <p:cNvSpPr/>
            <p:nvPr/>
          </p:nvSpPr>
          <p:spPr>
            <a:xfrm>
              <a:off x="474539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8"/>
            <p:cNvSpPr/>
            <p:nvPr/>
          </p:nvSpPr>
          <p:spPr>
            <a:xfrm>
              <a:off x="474539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8"/>
            <p:cNvSpPr/>
            <p:nvPr/>
          </p:nvSpPr>
          <p:spPr>
            <a:xfrm>
              <a:off x="474539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8"/>
            <p:cNvSpPr/>
            <p:nvPr/>
          </p:nvSpPr>
          <p:spPr>
            <a:xfrm>
              <a:off x="474539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8"/>
            <p:cNvSpPr/>
            <p:nvPr/>
          </p:nvSpPr>
          <p:spPr>
            <a:xfrm>
              <a:off x="474539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8"/>
            <p:cNvSpPr/>
            <p:nvPr/>
          </p:nvSpPr>
          <p:spPr>
            <a:xfrm>
              <a:off x="474539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8"/>
            <p:cNvSpPr/>
            <p:nvPr/>
          </p:nvSpPr>
          <p:spPr>
            <a:xfrm>
              <a:off x="474539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8"/>
            <p:cNvSpPr/>
            <p:nvPr/>
          </p:nvSpPr>
          <p:spPr>
            <a:xfrm>
              <a:off x="474539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8"/>
            <p:cNvSpPr/>
            <p:nvPr/>
          </p:nvSpPr>
          <p:spPr>
            <a:xfrm>
              <a:off x="474539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8"/>
            <p:cNvSpPr/>
            <p:nvPr/>
          </p:nvSpPr>
          <p:spPr>
            <a:xfrm>
              <a:off x="4745381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8"/>
            <p:cNvSpPr/>
            <p:nvPr/>
          </p:nvSpPr>
          <p:spPr>
            <a:xfrm>
              <a:off x="4745381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8"/>
            <p:cNvSpPr/>
            <p:nvPr/>
          </p:nvSpPr>
          <p:spPr>
            <a:xfrm>
              <a:off x="4745381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8"/>
            <p:cNvSpPr/>
            <p:nvPr/>
          </p:nvSpPr>
          <p:spPr>
            <a:xfrm>
              <a:off x="4745381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8"/>
            <p:cNvSpPr/>
            <p:nvPr/>
          </p:nvSpPr>
          <p:spPr>
            <a:xfrm>
              <a:off x="4745381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8"/>
            <p:cNvSpPr/>
            <p:nvPr/>
          </p:nvSpPr>
          <p:spPr>
            <a:xfrm>
              <a:off x="4745381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8"/>
            <p:cNvSpPr/>
            <p:nvPr/>
          </p:nvSpPr>
          <p:spPr>
            <a:xfrm>
              <a:off x="474536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8"/>
            <p:cNvSpPr/>
            <p:nvPr/>
          </p:nvSpPr>
          <p:spPr>
            <a:xfrm>
              <a:off x="474536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8"/>
            <p:cNvSpPr/>
            <p:nvPr/>
          </p:nvSpPr>
          <p:spPr>
            <a:xfrm>
              <a:off x="499108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8"/>
            <p:cNvSpPr/>
            <p:nvPr/>
          </p:nvSpPr>
          <p:spPr>
            <a:xfrm>
              <a:off x="499108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8"/>
            <p:cNvSpPr/>
            <p:nvPr/>
          </p:nvSpPr>
          <p:spPr>
            <a:xfrm>
              <a:off x="499108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8"/>
            <p:cNvSpPr/>
            <p:nvPr/>
          </p:nvSpPr>
          <p:spPr>
            <a:xfrm>
              <a:off x="499108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8"/>
            <p:cNvSpPr/>
            <p:nvPr/>
          </p:nvSpPr>
          <p:spPr>
            <a:xfrm>
              <a:off x="499108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8"/>
            <p:cNvSpPr/>
            <p:nvPr/>
          </p:nvSpPr>
          <p:spPr>
            <a:xfrm>
              <a:off x="499108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8"/>
            <p:cNvSpPr/>
            <p:nvPr/>
          </p:nvSpPr>
          <p:spPr>
            <a:xfrm>
              <a:off x="499108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8"/>
            <p:cNvSpPr/>
            <p:nvPr/>
          </p:nvSpPr>
          <p:spPr>
            <a:xfrm>
              <a:off x="499108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8"/>
            <p:cNvSpPr/>
            <p:nvPr/>
          </p:nvSpPr>
          <p:spPr>
            <a:xfrm>
              <a:off x="499108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8"/>
            <p:cNvSpPr/>
            <p:nvPr/>
          </p:nvSpPr>
          <p:spPr>
            <a:xfrm>
              <a:off x="499108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8"/>
            <p:cNvSpPr/>
            <p:nvPr/>
          </p:nvSpPr>
          <p:spPr>
            <a:xfrm>
              <a:off x="499108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8"/>
            <p:cNvSpPr/>
            <p:nvPr/>
          </p:nvSpPr>
          <p:spPr>
            <a:xfrm>
              <a:off x="499108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4991076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4991076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8"/>
            <p:cNvSpPr/>
            <p:nvPr/>
          </p:nvSpPr>
          <p:spPr>
            <a:xfrm>
              <a:off x="4991076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8"/>
            <p:cNvSpPr/>
            <p:nvPr/>
          </p:nvSpPr>
          <p:spPr>
            <a:xfrm>
              <a:off x="4991076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8"/>
            <p:cNvSpPr/>
            <p:nvPr/>
          </p:nvSpPr>
          <p:spPr>
            <a:xfrm>
              <a:off x="4991076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8"/>
            <p:cNvSpPr/>
            <p:nvPr/>
          </p:nvSpPr>
          <p:spPr>
            <a:xfrm>
              <a:off x="4991076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8"/>
            <p:cNvSpPr/>
            <p:nvPr/>
          </p:nvSpPr>
          <p:spPr>
            <a:xfrm>
              <a:off x="4991064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8"/>
            <p:cNvSpPr/>
            <p:nvPr/>
          </p:nvSpPr>
          <p:spPr>
            <a:xfrm>
              <a:off x="4991064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8"/>
            <p:cNvSpPr/>
            <p:nvPr/>
          </p:nvSpPr>
          <p:spPr>
            <a:xfrm>
              <a:off x="5236784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8"/>
            <p:cNvSpPr/>
            <p:nvPr/>
          </p:nvSpPr>
          <p:spPr>
            <a:xfrm>
              <a:off x="5236784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8"/>
            <p:cNvSpPr/>
            <p:nvPr/>
          </p:nvSpPr>
          <p:spPr>
            <a:xfrm>
              <a:off x="5236784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8"/>
            <p:cNvSpPr/>
            <p:nvPr/>
          </p:nvSpPr>
          <p:spPr>
            <a:xfrm>
              <a:off x="5236784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8"/>
            <p:cNvSpPr/>
            <p:nvPr/>
          </p:nvSpPr>
          <p:spPr>
            <a:xfrm>
              <a:off x="5236784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8"/>
            <p:cNvSpPr/>
            <p:nvPr/>
          </p:nvSpPr>
          <p:spPr>
            <a:xfrm>
              <a:off x="5236784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8"/>
            <p:cNvSpPr/>
            <p:nvPr/>
          </p:nvSpPr>
          <p:spPr>
            <a:xfrm>
              <a:off x="5236784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8"/>
            <p:cNvSpPr/>
            <p:nvPr/>
          </p:nvSpPr>
          <p:spPr>
            <a:xfrm>
              <a:off x="5236784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8"/>
            <p:cNvSpPr/>
            <p:nvPr/>
          </p:nvSpPr>
          <p:spPr>
            <a:xfrm>
              <a:off x="5236784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8"/>
            <p:cNvSpPr/>
            <p:nvPr/>
          </p:nvSpPr>
          <p:spPr>
            <a:xfrm>
              <a:off x="5236784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8"/>
            <p:cNvSpPr/>
            <p:nvPr/>
          </p:nvSpPr>
          <p:spPr>
            <a:xfrm>
              <a:off x="5236784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8"/>
            <p:cNvSpPr/>
            <p:nvPr/>
          </p:nvSpPr>
          <p:spPr>
            <a:xfrm>
              <a:off x="5236784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8"/>
            <p:cNvSpPr/>
            <p:nvPr/>
          </p:nvSpPr>
          <p:spPr>
            <a:xfrm>
              <a:off x="523677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8"/>
            <p:cNvSpPr/>
            <p:nvPr/>
          </p:nvSpPr>
          <p:spPr>
            <a:xfrm>
              <a:off x="523677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8"/>
            <p:cNvSpPr/>
            <p:nvPr/>
          </p:nvSpPr>
          <p:spPr>
            <a:xfrm>
              <a:off x="523677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8"/>
            <p:cNvSpPr/>
            <p:nvPr/>
          </p:nvSpPr>
          <p:spPr>
            <a:xfrm>
              <a:off x="523677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8"/>
            <p:cNvSpPr/>
            <p:nvPr/>
          </p:nvSpPr>
          <p:spPr>
            <a:xfrm>
              <a:off x="523677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8"/>
            <p:cNvSpPr/>
            <p:nvPr/>
          </p:nvSpPr>
          <p:spPr>
            <a:xfrm>
              <a:off x="523677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8"/>
            <p:cNvSpPr/>
            <p:nvPr/>
          </p:nvSpPr>
          <p:spPr>
            <a:xfrm>
              <a:off x="5236759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8"/>
            <p:cNvSpPr/>
            <p:nvPr/>
          </p:nvSpPr>
          <p:spPr>
            <a:xfrm>
              <a:off x="5236759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8"/>
            <p:cNvSpPr/>
            <p:nvPr/>
          </p:nvSpPr>
          <p:spPr>
            <a:xfrm>
              <a:off x="5482479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28"/>
            <p:cNvSpPr/>
            <p:nvPr/>
          </p:nvSpPr>
          <p:spPr>
            <a:xfrm>
              <a:off x="5482479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28"/>
            <p:cNvSpPr/>
            <p:nvPr/>
          </p:nvSpPr>
          <p:spPr>
            <a:xfrm>
              <a:off x="5482479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8"/>
            <p:cNvSpPr/>
            <p:nvPr/>
          </p:nvSpPr>
          <p:spPr>
            <a:xfrm>
              <a:off x="5482479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28"/>
            <p:cNvSpPr/>
            <p:nvPr/>
          </p:nvSpPr>
          <p:spPr>
            <a:xfrm>
              <a:off x="5482479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28"/>
            <p:cNvSpPr/>
            <p:nvPr/>
          </p:nvSpPr>
          <p:spPr>
            <a:xfrm>
              <a:off x="5482479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28"/>
            <p:cNvSpPr/>
            <p:nvPr/>
          </p:nvSpPr>
          <p:spPr>
            <a:xfrm>
              <a:off x="5482479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28"/>
            <p:cNvSpPr/>
            <p:nvPr/>
          </p:nvSpPr>
          <p:spPr>
            <a:xfrm>
              <a:off x="5482479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8"/>
            <p:cNvSpPr/>
            <p:nvPr/>
          </p:nvSpPr>
          <p:spPr>
            <a:xfrm>
              <a:off x="5482479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8"/>
            <p:cNvSpPr/>
            <p:nvPr/>
          </p:nvSpPr>
          <p:spPr>
            <a:xfrm>
              <a:off x="5482479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8"/>
            <p:cNvSpPr/>
            <p:nvPr/>
          </p:nvSpPr>
          <p:spPr>
            <a:xfrm>
              <a:off x="5482479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8"/>
            <p:cNvSpPr/>
            <p:nvPr/>
          </p:nvSpPr>
          <p:spPr>
            <a:xfrm>
              <a:off x="5482479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8"/>
            <p:cNvSpPr/>
            <p:nvPr/>
          </p:nvSpPr>
          <p:spPr>
            <a:xfrm>
              <a:off x="548246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8"/>
            <p:cNvSpPr/>
            <p:nvPr/>
          </p:nvSpPr>
          <p:spPr>
            <a:xfrm>
              <a:off x="548246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8"/>
            <p:cNvSpPr/>
            <p:nvPr/>
          </p:nvSpPr>
          <p:spPr>
            <a:xfrm>
              <a:off x="548246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8"/>
            <p:cNvSpPr/>
            <p:nvPr/>
          </p:nvSpPr>
          <p:spPr>
            <a:xfrm>
              <a:off x="548246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8"/>
            <p:cNvSpPr/>
            <p:nvPr/>
          </p:nvSpPr>
          <p:spPr>
            <a:xfrm>
              <a:off x="548246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8"/>
            <p:cNvSpPr/>
            <p:nvPr/>
          </p:nvSpPr>
          <p:spPr>
            <a:xfrm>
              <a:off x="548246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8"/>
            <p:cNvSpPr/>
            <p:nvPr/>
          </p:nvSpPr>
          <p:spPr>
            <a:xfrm>
              <a:off x="548245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8"/>
            <p:cNvSpPr/>
            <p:nvPr/>
          </p:nvSpPr>
          <p:spPr>
            <a:xfrm>
              <a:off x="548245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8"/>
            <p:cNvSpPr/>
            <p:nvPr/>
          </p:nvSpPr>
          <p:spPr>
            <a:xfrm>
              <a:off x="572817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8"/>
            <p:cNvSpPr/>
            <p:nvPr/>
          </p:nvSpPr>
          <p:spPr>
            <a:xfrm>
              <a:off x="572817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8"/>
            <p:cNvSpPr/>
            <p:nvPr/>
          </p:nvSpPr>
          <p:spPr>
            <a:xfrm>
              <a:off x="572817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8"/>
            <p:cNvSpPr/>
            <p:nvPr/>
          </p:nvSpPr>
          <p:spPr>
            <a:xfrm>
              <a:off x="572817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8"/>
            <p:cNvSpPr/>
            <p:nvPr/>
          </p:nvSpPr>
          <p:spPr>
            <a:xfrm>
              <a:off x="572817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8"/>
            <p:cNvSpPr/>
            <p:nvPr/>
          </p:nvSpPr>
          <p:spPr>
            <a:xfrm>
              <a:off x="572817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8"/>
            <p:cNvSpPr/>
            <p:nvPr/>
          </p:nvSpPr>
          <p:spPr>
            <a:xfrm>
              <a:off x="572817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8"/>
            <p:cNvSpPr/>
            <p:nvPr/>
          </p:nvSpPr>
          <p:spPr>
            <a:xfrm>
              <a:off x="572817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8"/>
            <p:cNvSpPr/>
            <p:nvPr/>
          </p:nvSpPr>
          <p:spPr>
            <a:xfrm>
              <a:off x="572817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28"/>
            <p:cNvSpPr/>
            <p:nvPr/>
          </p:nvSpPr>
          <p:spPr>
            <a:xfrm>
              <a:off x="572817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28"/>
            <p:cNvSpPr/>
            <p:nvPr/>
          </p:nvSpPr>
          <p:spPr>
            <a:xfrm>
              <a:off x="572817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8"/>
            <p:cNvSpPr/>
            <p:nvPr/>
          </p:nvSpPr>
          <p:spPr>
            <a:xfrm>
              <a:off x="572817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28"/>
            <p:cNvSpPr/>
            <p:nvPr/>
          </p:nvSpPr>
          <p:spPr>
            <a:xfrm>
              <a:off x="5728162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28"/>
            <p:cNvSpPr/>
            <p:nvPr/>
          </p:nvSpPr>
          <p:spPr>
            <a:xfrm>
              <a:off x="5728162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28"/>
            <p:cNvSpPr/>
            <p:nvPr/>
          </p:nvSpPr>
          <p:spPr>
            <a:xfrm>
              <a:off x="5728162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28"/>
            <p:cNvSpPr/>
            <p:nvPr/>
          </p:nvSpPr>
          <p:spPr>
            <a:xfrm>
              <a:off x="5728162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8"/>
            <p:cNvSpPr/>
            <p:nvPr/>
          </p:nvSpPr>
          <p:spPr>
            <a:xfrm>
              <a:off x="5728162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8"/>
            <p:cNvSpPr/>
            <p:nvPr/>
          </p:nvSpPr>
          <p:spPr>
            <a:xfrm>
              <a:off x="5728162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8"/>
            <p:cNvSpPr/>
            <p:nvPr/>
          </p:nvSpPr>
          <p:spPr>
            <a:xfrm>
              <a:off x="572815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8"/>
            <p:cNvSpPr/>
            <p:nvPr/>
          </p:nvSpPr>
          <p:spPr>
            <a:xfrm>
              <a:off x="572815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8"/>
            <p:cNvSpPr/>
            <p:nvPr/>
          </p:nvSpPr>
          <p:spPr>
            <a:xfrm>
              <a:off x="597387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8"/>
            <p:cNvSpPr/>
            <p:nvPr/>
          </p:nvSpPr>
          <p:spPr>
            <a:xfrm>
              <a:off x="597387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8"/>
            <p:cNvSpPr/>
            <p:nvPr/>
          </p:nvSpPr>
          <p:spPr>
            <a:xfrm>
              <a:off x="597387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8"/>
            <p:cNvSpPr/>
            <p:nvPr/>
          </p:nvSpPr>
          <p:spPr>
            <a:xfrm>
              <a:off x="597387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8"/>
            <p:cNvSpPr/>
            <p:nvPr/>
          </p:nvSpPr>
          <p:spPr>
            <a:xfrm>
              <a:off x="597387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8"/>
            <p:cNvSpPr/>
            <p:nvPr/>
          </p:nvSpPr>
          <p:spPr>
            <a:xfrm>
              <a:off x="597387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8"/>
            <p:cNvSpPr/>
            <p:nvPr/>
          </p:nvSpPr>
          <p:spPr>
            <a:xfrm>
              <a:off x="597387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8"/>
            <p:cNvSpPr/>
            <p:nvPr/>
          </p:nvSpPr>
          <p:spPr>
            <a:xfrm>
              <a:off x="597387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8"/>
            <p:cNvSpPr/>
            <p:nvPr/>
          </p:nvSpPr>
          <p:spPr>
            <a:xfrm>
              <a:off x="597387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8"/>
            <p:cNvSpPr/>
            <p:nvPr/>
          </p:nvSpPr>
          <p:spPr>
            <a:xfrm>
              <a:off x="597387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8"/>
            <p:cNvSpPr/>
            <p:nvPr/>
          </p:nvSpPr>
          <p:spPr>
            <a:xfrm>
              <a:off x="597387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8"/>
            <p:cNvSpPr/>
            <p:nvPr/>
          </p:nvSpPr>
          <p:spPr>
            <a:xfrm>
              <a:off x="597387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8"/>
            <p:cNvSpPr/>
            <p:nvPr/>
          </p:nvSpPr>
          <p:spPr>
            <a:xfrm>
              <a:off x="5973857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8"/>
            <p:cNvSpPr/>
            <p:nvPr/>
          </p:nvSpPr>
          <p:spPr>
            <a:xfrm>
              <a:off x="5973857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8"/>
            <p:cNvSpPr/>
            <p:nvPr/>
          </p:nvSpPr>
          <p:spPr>
            <a:xfrm>
              <a:off x="5973857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8"/>
            <p:cNvSpPr/>
            <p:nvPr/>
          </p:nvSpPr>
          <p:spPr>
            <a:xfrm>
              <a:off x="5973857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8"/>
            <p:cNvSpPr/>
            <p:nvPr/>
          </p:nvSpPr>
          <p:spPr>
            <a:xfrm>
              <a:off x="5973857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5" name="Google Shape;4755;p28"/>
            <p:cNvSpPr/>
            <p:nvPr/>
          </p:nvSpPr>
          <p:spPr>
            <a:xfrm>
              <a:off x="5973857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6" name="Google Shape;4756;p28"/>
            <p:cNvSpPr/>
            <p:nvPr/>
          </p:nvSpPr>
          <p:spPr>
            <a:xfrm>
              <a:off x="5973845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7" name="Google Shape;4757;p28"/>
            <p:cNvSpPr/>
            <p:nvPr/>
          </p:nvSpPr>
          <p:spPr>
            <a:xfrm>
              <a:off x="5973845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28"/>
            <p:cNvSpPr/>
            <p:nvPr/>
          </p:nvSpPr>
          <p:spPr>
            <a:xfrm>
              <a:off x="6219565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28"/>
            <p:cNvSpPr/>
            <p:nvPr/>
          </p:nvSpPr>
          <p:spPr>
            <a:xfrm>
              <a:off x="6219565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28"/>
            <p:cNvSpPr/>
            <p:nvPr/>
          </p:nvSpPr>
          <p:spPr>
            <a:xfrm>
              <a:off x="6219565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28"/>
            <p:cNvSpPr/>
            <p:nvPr/>
          </p:nvSpPr>
          <p:spPr>
            <a:xfrm>
              <a:off x="6219565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28"/>
            <p:cNvSpPr/>
            <p:nvPr/>
          </p:nvSpPr>
          <p:spPr>
            <a:xfrm>
              <a:off x="6219565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28"/>
            <p:cNvSpPr/>
            <p:nvPr/>
          </p:nvSpPr>
          <p:spPr>
            <a:xfrm>
              <a:off x="6219565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28"/>
            <p:cNvSpPr/>
            <p:nvPr/>
          </p:nvSpPr>
          <p:spPr>
            <a:xfrm>
              <a:off x="6219565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28"/>
            <p:cNvSpPr/>
            <p:nvPr/>
          </p:nvSpPr>
          <p:spPr>
            <a:xfrm>
              <a:off x="6219565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28"/>
            <p:cNvSpPr/>
            <p:nvPr/>
          </p:nvSpPr>
          <p:spPr>
            <a:xfrm>
              <a:off x="6219565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28"/>
            <p:cNvSpPr/>
            <p:nvPr/>
          </p:nvSpPr>
          <p:spPr>
            <a:xfrm>
              <a:off x="6219565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28"/>
            <p:cNvSpPr/>
            <p:nvPr/>
          </p:nvSpPr>
          <p:spPr>
            <a:xfrm>
              <a:off x="6219565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28"/>
            <p:cNvSpPr/>
            <p:nvPr/>
          </p:nvSpPr>
          <p:spPr>
            <a:xfrm>
              <a:off x="6219565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28"/>
            <p:cNvSpPr/>
            <p:nvPr/>
          </p:nvSpPr>
          <p:spPr>
            <a:xfrm>
              <a:off x="621955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28"/>
            <p:cNvSpPr/>
            <p:nvPr/>
          </p:nvSpPr>
          <p:spPr>
            <a:xfrm>
              <a:off x="621955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28"/>
            <p:cNvSpPr/>
            <p:nvPr/>
          </p:nvSpPr>
          <p:spPr>
            <a:xfrm>
              <a:off x="621955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28"/>
            <p:cNvSpPr/>
            <p:nvPr/>
          </p:nvSpPr>
          <p:spPr>
            <a:xfrm>
              <a:off x="621955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28"/>
            <p:cNvSpPr/>
            <p:nvPr/>
          </p:nvSpPr>
          <p:spPr>
            <a:xfrm>
              <a:off x="621955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28"/>
            <p:cNvSpPr/>
            <p:nvPr/>
          </p:nvSpPr>
          <p:spPr>
            <a:xfrm>
              <a:off x="621955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28"/>
            <p:cNvSpPr/>
            <p:nvPr/>
          </p:nvSpPr>
          <p:spPr>
            <a:xfrm>
              <a:off x="6219540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28"/>
            <p:cNvSpPr/>
            <p:nvPr/>
          </p:nvSpPr>
          <p:spPr>
            <a:xfrm>
              <a:off x="6219540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28"/>
            <p:cNvSpPr/>
            <p:nvPr/>
          </p:nvSpPr>
          <p:spPr>
            <a:xfrm>
              <a:off x="6465260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28"/>
            <p:cNvSpPr/>
            <p:nvPr/>
          </p:nvSpPr>
          <p:spPr>
            <a:xfrm>
              <a:off x="6465260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28"/>
            <p:cNvSpPr/>
            <p:nvPr/>
          </p:nvSpPr>
          <p:spPr>
            <a:xfrm>
              <a:off x="6465260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28"/>
            <p:cNvSpPr/>
            <p:nvPr/>
          </p:nvSpPr>
          <p:spPr>
            <a:xfrm>
              <a:off x="6465260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28"/>
            <p:cNvSpPr/>
            <p:nvPr/>
          </p:nvSpPr>
          <p:spPr>
            <a:xfrm>
              <a:off x="6465260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28"/>
            <p:cNvSpPr/>
            <p:nvPr/>
          </p:nvSpPr>
          <p:spPr>
            <a:xfrm>
              <a:off x="6465260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28"/>
            <p:cNvSpPr/>
            <p:nvPr/>
          </p:nvSpPr>
          <p:spPr>
            <a:xfrm>
              <a:off x="6465260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28"/>
            <p:cNvSpPr/>
            <p:nvPr/>
          </p:nvSpPr>
          <p:spPr>
            <a:xfrm>
              <a:off x="6465260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28"/>
            <p:cNvSpPr/>
            <p:nvPr/>
          </p:nvSpPr>
          <p:spPr>
            <a:xfrm>
              <a:off x="6465260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28"/>
            <p:cNvSpPr/>
            <p:nvPr/>
          </p:nvSpPr>
          <p:spPr>
            <a:xfrm>
              <a:off x="6465260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28"/>
            <p:cNvSpPr/>
            <p:nvPr/>
          </p:nvSpPr>
          <p:spPr>
            <a:xfrm>
              <a:off x="6465260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28"/>
            <p:cNvSpPr/>
            <p:nvPr/>
          </p:nvSpPr>
          <p:spPr>
            <a:xfrm>
              <a:off x="6465260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28"/>
            <p:cNvSpPr/>
            <p:nvPr/>
          </p:nvSpPr>
          <p:spPr>
            <a:xfrm>
              <a:off x="646524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28"/>
            <p:cNvSpPr/>
            <p:nvPr/>
          </p:nvSpPr>
          <p:spPr>
            <a:xfrm>
              <a:off x="646524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28"/>
            <p:cNvSpPr/>
            <p:nvPr/>
          </p:nvSpPr>
          <p:spPr>
            <a:xfrm>
              <a:off x="646524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28"/>
            <p:cNvSpPr/>
            <p:nvPr/>
          </p:nvSpPr>
          <p:spPr>
            <a:xfrm>
              <a:off x="646524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28"/>
            <p:cNvSpPr/>
            <p:nvPr/>
          </p:nvSpPr>
          <p:spPr>
            <a:xfrm>
              <a:off x="646524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28"/>
            <p:cNvSpPr/>
            <p:nvPr/>
          </p:nvSpPr>
          <p:spPr>
            <a:xfrm>
              <a:off x="646524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28"/>
            <p:cNvSpPr/>
            <p:nvPr/>
          </p:nvSpPr>
          <p:spPr>
            <a:xfrm>
              <a:off x="646523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28"/>
            <p:cNvSpPr/>
            <p:nvPr/>
          </p:nvSpPr>
          <p:spPr>
            <a:xfrm>
              <a:off x="646523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28"/>
            <p:cNvSpPr/>
            <p:nvPr/>
          </p:nvSpPr>
          <p:spPr>
            <a:xfrm>
              <a:off x="671095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28"/>
            <p:cNvSpPr/>
            <p:nvPr/>
          </p:nvSpPr>
          <p:spPr>
            <a:xfrm>
              <a:off x="671095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28"/>
            <p:cNvSpPr/>
            <p:nvPr/>
          </p:nvSpPr>
          <p:spPr>
            <a:xfrm>
              <a:off x="671095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28"/>
            <p:cNvSpPr/>
            <p:nvPr/>
          </p:nvSpPr>
          <p:spPr>
            <a:xfrm>
              <a:off x="671095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28"/>
            <p:cNvSpPr/>
            <p:nvPr/>
          </p:nvSpPr>
          <p:spPr>
            <a:xfrm>
              <a:off x="671095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28"/>
            <p:cNvSpPr/>
            <p:nvPr/>
          </p:nvSpPr>
          <p:spPr>
            <a:xfrm>
              <a:off x="671095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28"/>
            <p:cNvSpPr/>
            <p:nvPr/>
          </p:nvSpPr>
          <p:spPr>
            <a:xfrm>
              <a:off x="671095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28"/>
            <p:cNvSpPr/>
            <p:nvPr/>
          </p:nvSpPr>
          <p:spPr>
            <a:xfrm>
              <a:off x="671095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28"/>
            <p:cNvSpPr/>
            <p:nvPr/>
          </p:nvSpPr>
          <p:spPr>
            <a:xfrm>
              <a:off x="671095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28"/>
            <p:cNvSpPr/>
            <p:nvPr/>
          </p:nvSpPr>
          <p:spPr>
            <a:xfrm>
              <a:off x="671095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28"/>
            <p:cNvSpPr/>
            <p:nvPr/>
          </p:nvSpPr>
          <p:spPr>
            <a:xfrm>
              <a:off x="671095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28"/>
            <p:cNvSpPr/>
            <p:nvPr/>
          </p:nvSpPr>
          <p:spPr>
            <a:xfrm>
              <a:off x="671095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28"/>
            <p:cNvSpPr/>
            <p:nvPr/>
          </p:nvSpPr>
          <p:spPr>
            <a:xfrm>
              <a:off x="6710943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28"/>
            <p:cNvSpPr/>
            <p:nvPr/>
          </p:nvSpPr>
          <p:spPr>
            <a:xfrm>
              <a:off x="6710943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28"/>
            <p:cNvSpPr/>
            <p:nvPr/>
          </p:nvSpPr>
          <p:spPr>
            <a:xfrm>
              <a:off x="6710943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28"/>
            <p:cNvSpPr/>
            <p:nvPr/>
          </p:nvSpPr>
          <p:spPr>
            <a:xfrm>
              <a:off x="6710943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28"/>
            <p:cNvSpPr/>
            <p:nvPr/>
          </p:nvSpPr>
          <p:spPr>
            <a:xfrm>
              <a:off x="6710943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28"/>
            <p:cNvSpPr/>
            <p:nvPr/>
          </p:nvSpPr>
          <p:spPr>
            <a:xfrm>
              <a:off x="6710943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28"/>
            <p:cNvSpPr/>
            <p:nvPr/>
          </p:nvSpPr>
          <p:spPr>
            <a:xfrm>
              <a:off x="671093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28"/>
            <p:cNvSpPr/>
            <p:nvPr/>
          </p:nvSpPr>
          <p:spPr>
            <a:xfrm>
              <a:off x="671093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28"/>
            <p:cNvSpPr/>
            <p:nvPr/>
          </p:nvSpPr>
          <p:spPr>
            <a:xfrm>
              <a:off x="695665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28"/>
            <p:cNvSpPr/>
            <p:nvPr/>
          </p:nvSpPr>
          <p:spPr>
            <a:xfrm>
              <a:off x="695665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28"/>
            <p:cNvSpPr/>
            <p:nvPr/>
          </p:nvSpPr>
          <p:spPr>
            <a:xfrm>
              <a:off x="695665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28"/>
            <p:cNvSpPr/>
            <p:nvPr/>
          </p:nvSpPr>
          <p:spPr>
            <a:xfrm>
              <a:off x="695665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28"/>
            <p:cNvSpPr/>
            <p:nvPr/>
          </p:nvSpPr>
          <p:spPr>
            <a:xfrm>
              <a:off x="695665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28"/>
            <p:cNvSpPr/>
            <p:nvPr/>
          </p:nvSpPr>
          <p:spPr>
            <a:xfrm>
              <a:off x="695665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28"/>
            <p:cNvSpPr/>
            <p:nvPr/>
          </p:nvSpPr>
          <p:spPr>
            <a:xfrm>
              <a:off x="695665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28"/>
            <p:cNvSpPr/>
            <p:nvPr/>
          </p:nvSpPr>
          <p:spPr>
            <a:xfrm>
              <a:off x="695665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28"/>
            <p:cNvSpPr/>
            <p:nvPr/>
          </p:nvSpPr>
          <p:spPr>
            <a:xfrm>
              <a:off x="695665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8"/>
            <p:cNvSpPr/>
            <p:nvPr/>
          </p:nvSpPr>
          <p:spPr>
            <a:xfrm>
              <a:off x="695665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8"/>
            <p:cNvSpPr/>
            <p:nvPr/>
          </p:nvSpPr>
          <p:spPr>
            <a:xfrm>
              <a:off x="695665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28"/>
            <p:cNvSpPr/>
            <p:nvPr/>
          </p:nvSpPr>
          <p:spPr>
            <a:xfrm>
              <a:off x="695665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28"/>
            <p:cNvSpPr/>
            <p:nvPr/>
          </p:nvSpPr>
          <p:spPr>
            <a:xfrm>
              <a:off x="6956638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28"/>
            <p:cNvSpPr/>
            <p:nvPr/>
          </p:nvSpPr>
          <p:spPr>
            <a:xfrm>
              <a:off x="6956638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28"/>
            <p:cNvSpPr/>
            <p:nvPr/>
          </p:nvSpPr>
          <p:spPr>
            <a:xfrm>
              <a:off x="6956638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28"/>
            <p:cNvSpPr/>
            <p:nvPr/>
          </p:nvSpPr>
          <p:spPr>
            <a:xfrm>
              <a:off x="6956638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28"/>
            <p:cNvSpPr/>
            <p:nvPr/>
          </p:nvSpPr>
          <p:spPr>
            <a:xfrm>
              <a:off x="6956638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28"/>
            <p:cNvSpPr/>
            <p:nvPr/>
          </p:nvSpPr>
          <p:spPr>
            <a:xfrm>
              <a:off x="6956638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28"/>
            <p:cNvSpPr/>
            <p:nvPr/>
          </p:nvSpPr>
          <p:spPr>
            <a:xfrm>
              <a:off x="6956626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28"/>
            <p:cNvSpPr/>
            <p:nvPr/>
          </p:nvSpPr>
          <p:spPr>
            <a:xfrm>
              <a:off x="6956626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28"/>
            <p:cNvSpPr/>
            <p:nvPr/>
          </p:nvSpPr>
          <p:spPr>
            <a:xfrm>
              <a:off x="7202346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28"/>
            <p:cNvSpPr/>
            <p:nvPr/>
          </p:nvSpPr>
          <p:spPr>
            <a:xfrm>
              <a:off x="7202346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28"/>
            <p:cNvSpPr/>
            <p:nvPr/>
          </p:nvSpPr>
          <p:spPr>
            <a:xfrm>
              <a:off x="7202346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28"/>
            <p:cNvSpPr/>
            <p:nvPr/>
          </p:nvSpPr>
          <p:spPr>
            <a:xfrm>
              <a:off x="7202346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28"/>
            <p:cNvSpPr/>
            <p:nvPr/>
          </p:nvSpPr>
          <p:spPr>
            <a:xfrm>
              <a:off x="7202346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28"/>
            <p:cNvSpPr/>
            <p:nvPr/>
          </p:nvSpPr>
          <p:spPr>
            <a:xfrm>
              <a:off x="7202346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28"/>
            <p:cNvSpPr/>
            <p:nvPr/>
          </p:nvSpPr>
          <p:spPr>
            <a:xfrm>
              <a:off x="7202346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28"/>
            <p:cNvSpPr/>
            <p:nvPr/>
          </p:nvSpPr>
          <p:spPr>
            <a:xfrm>
              <a:off x="7202346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28"/>
            <p:cNvSpPr/>
            <p:nvPr/>
          </p:nvSpPr>
          <p:spPr>
            <a:xfrm>
              <a:off x="7202346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28"/>
            <p:cNvSpPr/>
            <p:nvPr/>
          </p:nvSpPr>
          <p:spPr>
            <a:xfrm>
              <a:off x="7202346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28"/>
            <p:cNvSpPr/>
            <p:nvPr/>
          </p:nvSpPr>
          <p:spPr>
            <a:xfrm>
              <a:off x="7202346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28"/>
            <p:cNvSpPr/>
            <p:nvPr/>
          </p:nvSpPr>
          <p:spPr>
            <a:xfrm>
              <a:off x="7202346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28"/>
            <p:cNvSpPr/>
            <p:nvPr/>
          </p:nvSpPr>
          <p:spPr>
            <a:xfrm>
              <a:off x="720233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28"/>
            <p:cNvSpPr/>
            <p:nvPr/>
          </p:nvSpPr>
          <p:spPr>
            <a:xfrm>
              <a:off x="720233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28"/>
            <p:cNvSpPr/>
            <p:nvPr/>
          </p:nvSpPr>
          <p:spPr>
            <a:xfrm>
              <a:off x="720233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28"/>
            <p:cNvSpPr/>
            <p:nvPr/>
          </p:nvSpPr>
          <p:spPr>
            <a:xfrm>
              <a:off x="720233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28"/>
            <p:cNvSpPr/>
            <p:nvPr/>
          </p:nvSpPr>
          <p:spPr>
            <a:xfrm>
              <a:off x="720233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28"/>
            <p:cNvSpPr/>
            <p:nvPr/>
          </p:nvSpPr>
          <p:spPr>
            <a:xfrm>
              <a:off x="720233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28"/>
            <p:cNvSpPr/>
            <p:nvPr/>
          </p:nvSpPr>
          <p:spPr>
            <a:xfrm>
              <a:off x="7202321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28"/>
            <p:cNvSpPr/>
            <p:nvPr/>
          </p:nvSpPr>
          <p:spPr>
            <a:xfrm>
              <a:off x="7202321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28"/>
            <p:cNvSpPr/>
            <p:nvPr/>
          </p:nvSpPr>
          <p:spPr>
            <a:xfrm>
              <a:off x="7448041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28"/>
            <p:cNvSpPr/>
            <p:nvPr/>
          </p:nvSpPr>
          <p:spPr>
            <a:xfrm>
              <a:off x="7448041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28"/>
            <p:cNvSpPr/>
            <p:nvPr/>
          </p:nvSpPr>
          <p:spPr>
            <a:xfrm>
              <a:off x="7448041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28"/>
            <p:cNvSpPr/>
            <p:nvPr/>
          </p:nvSpPr>
          <p:spPr>
            <a:xfrm>
              <a:off x="7448041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28"/>
            <p:cNvSpPr/>
            <p:nvPr/>
          </p:nvSpPr>
          <p:spPr>
            <a:xfrm>
              <a:off x="7448041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28"/>
            <p:cNvSpPr/>
            <p:nvPr/>
          </p:nvSpPr>
          <p:spPr>
            <a:xfrm>
              <a:off x="7448041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28"/>
            <p:cNvSpPr/>
            <p:nvPr/>
          </p:nvSpPr>
          <p:spPr>
            <a:xfrm>
              <a:off x="7448041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28"/>
            <p:cNvSpPr/>
            <p:nvPr/>
          </p:nvSpPr>
          <p:spPr>
            <a:xfrm>
              <a:off x="7448041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28"/>
            <p:cNvSpPr/>
            <p:nvPr/>
          </p:nvSpPr>
          <p:spPr>
            <a:xfrm>
              <a:off x="7448041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28"/>
            <p:cNvSpPr/>
            <p:nvPr/>
          </p:nvSpPr>
          <p:spPr>
            <a:xfrm>
              <a:off x="7448041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28"/>
            <p:cNvSpPr/>
            <p:nvPr/>
          </p:nvSpPr>
          <p:spPr>
            <a:xfrm>
              <a:off x="7448041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28"/>
            <p:cNvSpPr/>
            <p:nvPr/>
          </p:nvSpPr>
          <p:spPr>
            <a:xfrm>
              <a:off x="7448041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28"/>
            <p:cNvSpPr/>
            <p:nvPr/>
          </p:nvSpPr>
          <p:spPr>
            <a:xfrm>
              <a:off x="744802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28"/>
            <p:cNvSpPr/>
            <p:nvPr/>
          </p:nvSpPr>
          <p:spPr>
            <a:xfrm>
              <a:off x="744802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28"/>
            <p:cNvSpPr/>
            <p:nvPr/>
          </p:nvSpPr>
          <p:spPr>
            <a:xfrm>
              <a:off x="744802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28"/>
            <p:cNvSpPr/>
            <p:nvPr/>
          </p:nvSpPr>
          <p:spPr>
            <a:xfrm>
              <a:off x="744802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28"/>
            <p:cNvSpPr/>
            <p:nvPr/>
          </p:nvSpPr>
          <p:spPr>
            <a:xfrm>
              <a:off x="744802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28"/>
            <p:cNvSpPr/>
            <p:nvPr/>
          </p:nvSpPr>
          <p:spPr>
            <a:xfrm>
              <a:off x="744802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28"/>
            <p:cNvSpPr/>
            <p:nvPr/>
          </p:nvSpPr>
          <p:spPr>
            <a:xfrm>
              <a:off x="744801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28"/>
            <p:cNvSpPr/>
            <p:nvPr/>
          </p:nvSpPr>
          <p:spPr>
            <a:xfrm>
              <a:off x="744801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28"/>
            <p:cNvSpPr/>
            <p:nvPr/>
          </p:nvSpPr>
          <p:spPr>
            <a:xfrm>
              <a:off x="769373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28"/>
            <p:cNvSpPr/>
            <p:nvPr/>
          </p:nvSpPr>
          <p:spPr>
            <a:xfrm>
              <a:off x="769373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28"/>
            <p:cNvSpPr/>
            <p:nvPr/>
          </p:nvSpPr>
          <p:spPr>
            <a:xfrm>
              <a:off x="769373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28"/>
            <p:cNvSpPr/>
            <p:nvPr/>
          </p:nvSpPr>
          <p:spPr>
            <a:xfrm>
              <a:off x="769373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28"/>
            <p:cNvSpPr/>
            <p:nvPr/>
          </p:nvSpPr>
          <p:spPr>
            <a:xfrm>
              <a:off x="769373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28"/>
            <p:cNvSpPr/>
            <p:nvPr/>
          </p:nvSpPr>
          <p:spPr>
            <a:xfrm>
              <a:off x="769373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28"/>
            <p:cNvSpPr/>
            <p:nvPr/>
          </p:nvSpPr>
          <p:spPr>
            <a:xfrm>
              <a:off x="769373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28"/>
            <p:cNvSpPr/>
            <p:nvPr/>
          </p:nvSpPr>
          <p:spPr>
            <a:xfrm>
              <a:off x="769373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28"/>
            <p:cNvSpPr/>
            <p:nvPr/>
          </p:nvSpPr>
          <p:spPr>
            <a:xfrm>
              <a:off x="769373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28"/>
            <p:cNvSpPr/>
            <p:nvPr/>
          </p:nvSpPr>
          <p:spPr>
            <a:xfrm>
              <a:off x="769373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28"/>
            <p:cNvSpPr/>
            <p:nvPr/>
          </p:nvSpPr>
          <p:spPr>
            <a:xfrm>
              <a:off x="769373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28"/>
            <p:cNvSpPr/>
            <p:nvPr/>
          </p:nvSpPr>
          <p:spPr>
            <a:xfrm>
              <a:off x="769373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28"/>
            <p:cNvSpPr/>
            <p:nvPr/>
          </p:nvSpPr>
          <p:spPr>
            <a:xfrm>
              <a:off x="7693724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28"/>
            <p:cNvSpPr/>
            <p:nvPr/>
          </p:nvSpPr>
          <p:spPr>
            <a:xfrm>
              <a:off x="7693724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28"/>
            <p:cNvSpPr/>
            <p:nvPr/>
          </p:nvSpPr>
          <p:spPr>
            <a:xfrm>
              <a:off x="7693724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28"/>
            <p:cNvSpPr/>
            <p:nvPr/>
          </p:nvSpPr>
          <p:spPr>
            <a:xfrm>
              <a:off x="7693724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28"/>
            <p:cNvSpPr/>
            <p:nvPr/>
          </p:nvSpPr>
          <p:spPr>
            <a:xfrm>
              <a:off x="7693724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28"/>
            <p:cNvSpPr/>
            <p:nvPr/>
          </p:nvSpPr>
          <p:spPr>
            <a:xfrm>
              <a:off x="7693724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28"/>
            <p:cNvSpPr/>
            <p:nvPr/>
          </p:nvSpPr>
          <p:spPr>
            <a:xfrm>
              <a:off x="769371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28"/>
            <p:cNvSpPr/>
            <p:nvPr/>
          </p:nvSpPr>
          <p:spPr>
            <a:xfrm>
              <a:off x="769371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28"/>
            <p:cNvSpPr/>
            <p:nvPr/>
          </p:nvSpPr>
          <p:spPr>
            <a:xfrm>
              <a:off x="793943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28"/>
            <p:cNvSpPr/>
            <p:nvPr/>
          </p:nvSpPr>
          <p:spPr>
            <a:xfrm>
              <a:off x="793943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28"/>
            <p:cNvSpPr/>
            <p:nvPr/>
          </p:nvSpPr>
          <p:spPr>
            <a:xfrm>
              <a:off x="793943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28"/>
            <p:cNvSpPr/>
            <p:nvPr/>
          </p:nvSpPr>
          <p:spPr>
            <a:xfrm>
              <a:off x="793943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28"/>
            <p:cNvSpPr/>
            <p:nvPr/>
          </p:nvSpPr>
          <p:spPr>
            <a:xfrm>
              <a:off x="793943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28"/>
            <p:cNvSpPr/>
            <p:nvPr/>
          </p:nvSpPr>
          <p:spPr>
            <a:xfrm>
              <a:off x="793943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28"/>
            <p:cNvSpPr/>
            <p:nvPr/>
          </p:nvSpPr>
          <p:spPr>
            <a:xfrm>
              <a:off x="793943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28"/>
            <p:cNvSpPr/>
            <p:nvPr/>
          </p:nvSpPr>
          <p:spPr>
            <a:xfrm>
              <a:off x="793943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28"/>
            <p:cNvSpPr/>
            <p:nvPr/>
          </p:nvSpPr>
          <p:spPr>
            <a:xfrm>
              <a:off x="793943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28"/>
            <p:cNvSpPr/>
            <p:nvPr/>
          </p:nvSpPr>
          <p:spPr>
            <a:xfrm>
              <a:off x="793943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28"/>
            <p:cNvSpPr/>
            <p:nvPr/>
          </p:nvSpPr>
          <p:spPr>
            <a:xfrm>
              <a:off x="793943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28"/>
            <p:cNvSpPr/>
            <p:nvPr/>
          </p:nvSpPr>
          <p:spPr>
            <a:xfrm>
              <a:off x="793943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28"/>
            <p:cNvSpPr/>
            <p:nvPr/>
          </p:nvSpPr>
          <p:spPr>
            <a:xfrm>
              <a:off x="7939419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28"/>
            <p:cNvSpPr/>
            <p:nvPr/>
          </p:nvSpPr>
          <p:spPr>
            <a:xfrm>
              <a:off x="7939419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28"/>
            <p:cNvSpPr/>
            <p:nvPr/>
          </p:nvSpPr>
          <p:spPr>
            <a:xfrm>
              <a:off x="7939419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28"/>
            <p:cNvSpPr/>
            <p:nvPr/>
          </p:nvSpPr>
          <p:spPr>
            <a:xfrm>
              <a:off x="7939419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28"/>
            <p:cNvSpPr/>
            <p:nvPr/>
          </p:nvSpPr>
          <p:spPr>
            <a:xfrm>
              <a:off x="7939419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28"/>
            <p:cNvSpPr/>
            <p:nvPr/>
          </p:nvSpPr>
          <p:spPr>
            <a:xfrm>
              <a:off x="7939419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6" name="Google Shape;4916;p28"/>
            <p:cNvSpPr/>
            <p:nvPr/>
          </p:nvSpPr>
          <p:spPr>
            <a:xfrm>
              <a:off x="7939407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7" name="Google Shape;4917;p28"/>
            <p:cNvSpPr/>
            <p:nvPr/>
          </p:nvSpPr>
          <p:spPr>
            <a:xfrm>
              <a:off x="7939407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28"/>
            <p:cNvSpPr/>
            <p:nvPr/>
          </p:nvSpPr>
          <p:spPr>
            <a:xfrm>
              <a:off x="8185127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28"/>
            <p:cNvSpPr/>
            <p:nvPr/>
          </p:nvSpPr>
          <p:spPr>
            <a:xfrm>
              <a:off x="8185127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28"/>
            <p:cNvSpPr/>
            <p:nvPr/>
          </p:nvSpPr>
          <p:spPr>
            <a:xfrm>
              <a:off x="8185127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28"/>
            <p:cNvSpPr/>
            <p:nvPr/>
          </p:nvSpPr>
          <p:spPr>
            <a:xfrm>
              <a:off x="8185127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28"/>
            <p:cNvSpPr/>
            <p:nvPr/>
          </p:nvSpPr>
          <p:spPr>
            <a:xfrm>
              <a:off x="8185127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28"/>
            <p:cNvSpPr/>
            <p:nvPr/>
          </p:nvSpPr>
          <p:spPr>
            <a:xfrm>
              <a:off x="8185127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28"/>
            <p:cNvSpPr/>
            <p:nvPr/>
          </p:nvSpPr>
          <p:spPr>
            <a:xfrm>
              <a:off x="8185127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28"/>
            <p:cNvSpPr/>
            <p:nvPr/>
          </p:nvSpPr>
          <p:spPr>
            <a:xfrm>
              <a:off x="8185127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28"/>
            <p:cNvSpPr/>
            <p:nvPr/>
          </p:nvSpPr>
          <p:spPr>
            <a:xfrm>
              <a:off x="8185127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28"/>
            <p:cNvSpPr/>
            <p:nvPr/>
          </p:nvSpPr>
          <p:spPr>
            <a:xfrm>
              <a:off x="8185127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28"/>
            <p:cNvSpPr/>
            <p:nvPr/>
          </p:nvSpPr>
          <p:spPr>
            <a:xfrm>
              <a:off x="8185127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28"/>
            <p:cNvSpPr/>
            <p:nvPr/>
          </p:nvSpPr>
          <p:spPr>
            <a:xfrm>
              <a:off x="8185127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28"/>
            <p:cNvSpPr/>
            <p:nvPr/>
          </p:nvSpPr>
          <p:spPr>
            <a:xfrm>
              <a:off x="818511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28"/>
            <p:cNvSpPr/>
            <p:nvPr/>
          </p:nvSpPr>
          <p:spPr>
            <a:xfrm>
              <a:off x="818511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28"/>
            <p:cNvSpPr/>
            <p:nvPr/>
          </p:nvSpPr>
          <p:spPr>
            <a:xfrm>
              <a:off x="818511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28"/>
            <p:cNvSpPr/>
            <p:nvPr/>
          </p:nvSpPr>
          <p:spPr>
            <a:xfrm>
              <a:off x="818511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28"/>
            <p:cNvSpPr/>
            <p:nvPr/>
          </p:nvSpPr>
          <p:spPr>
            <a:xfrm>
              <a:off x="818511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28"/>
            <p:cNvSpPr/>
            <p:nvPr/>
          </p:nvSpPr>
          <p:spPr>
            <a:xfrm>
              <a:off x="818511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28"/>
            <p:cNvSpPr/>
            <p:nvPr/>
          </p:nvSpPr>
          <p:spPr>
            <a:xfrm>
              <a:off x="8185102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28"/>
            <p:cNvSpPr/>
            <p:nvPr/>
          </p:nvSpPr>
          <p:spPr>
            <a:xfrm>
              <a:off x="8185102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28"/>
            <p:cNvSpPr/>
            <p:nvPr/>
          </p:nvSpPr>
          <p:spPr>
            <a:xfrm>
              <a:off x="8430822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28"/>
            <p:cNvSpPr/>
            <p:nvPr/>
          </p:nvSpPr>
          <p:spPr>
            <a:xfrm>
              <a:off x="8430822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28"/>
            <p:cNvSpPr/>
            <p:nvPr/>
          </p:nvSpPr>
          <p:spPr>
            <a:xfrm>
              <a:off x="8430822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28"/>
            <p:cNvSpPr/>
            <p:nvPr/>
          </p:nvSpPr>
          <p:spPr>
            <a:xfrm>
              <a:off x="8430822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28"/>
            <p:cNvSpPr/>
            <p:nvPr/>
          </p:nvSpPr>
          <p:spPr>
            <a:xfrm>
              <a:off x="8430822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28"/>
            <p:cNvSpPr/>
            <p:nvPr/>
          </p:nvSpPr>
          <p:spPr>
            <a:xfrm>
              <a:off x="8430822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28"/>
            <p:cNvSpPr/>
            <p:nvPr/>
          </p:nvSpPr>
          <p:spPr>
            <a:xfrm>
              <a:off x="8430822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28"/>
            <p:cNvSpPr/>
            <p:nvPr/>
          </p:nvSpPr>
          <p:spPr>
            <a:xfrm>
              <a:off x="8430822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28"/>
            <p:cNvSpPr/>
            <p:nvPr/>
          </p:nvSpPr>
          <p:spPr>
            <a:xfrm>
              <a:off x="8430822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28"/>
            <p:cNvSpPr/>
            <p:nvPr/>
          </p:nvSpPr>
          <p:spPr>
            <a:xfrm>
              <a:off x="8430822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28"/>
            <p:cNvSpPr/>
            <p:nvPr/>
          </p:nvSpPr>
          <p:spPr>
            <a:xfrm>
              <a:off x="8430822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28"/>
            <p:cNvSpPr/>
            <p:nvPr/>
          </p:nvSpPr>
          <p:spPr>
            <a:xfrm>
              <a:off x="8430822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28"/>
            <p:cNvSpPr/>
            <p:nvPr/>
          </p:nvSpPr>
          <p:spPr>
            <a:xfrm>
              <a:off x="843081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28"/>
            <p:cNvSpPr/>
            <p:nvPr/>
          </p:nvSpPr>
          <p:spPr>
            <a:xfrm>
              <a:off x="843081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28"/>
            <p:cNvSpPr/>
            <p:nvPr/>
          </p:nvSpPr>
          <p:spPr>
            <a:xfrm>
              <a:off x="843081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28"/>
            <p:cNvSpPr/>
            <p:nvPr/>
          </p:nvSpPr>
          <p:spPr>
            <a:xfrm>
              <a:off x="843081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28"/>
            <p:cNvSpPr/>
            <p:nvPr/>
          </p:nvSpPr>
          <p:spPr>
            <a:xfrm>
              <a:off x="843081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28"/>
            <p:cNvSpPr/>
            <p:nvPr/>
          </p:nvSpPr>
          <p:spPr>
            <a:xfrm>
              <a:off x="843081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28"/>
            <p:cNvSpPr/>
            <p:nvPr/>
          </p:nvSpPr>
          <p:spPr>
            <a:xfrm>
              <a:off x="843079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28"/>
            <p:cNvSpPr/>
            <p:nvPr/>
          </p:nvSpPr>
          <p:spPr>
            <a:xfrm>
              <a:off x="843079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28"/>
            <p:cNvSpPr/>
            <p:nvPr/>
          </p:nvSpPr>
          <p:spPr>
            <a:xfrm>
              <a:off x="8676518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28"/>
            <p:cNvSpPr/>
            <p:nvPr/>
          </p:nvSpPr>
          <p:spPr>
            <a:xfrm>
              <a:off x="8676518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28"/>
            <p:cNvSpPr/>
            <p:nvPr/>
          </p:nvSpPr>
          <p:spPr>
            <a:xfrm>
              <a:off x="8676518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28"/>
            <p:cNvSpPr/>
            <p:nvPr/>
          </p:nvSpPr>
          <p:spPr>
            <a:xfrm>
              <a:off x="8676518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28"/>
            <p:cNvSpPr/>
            <p:nvPr/>
          </p:nvSpPr>
          <p:spPr>
            <a:xfrm>
              <a:off x="8676518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28"/>
            <p:cNvSpPr/>
            <p:nvPr/>
          </p:nvSpPr>
          <p:spPr>
            <a:xfrm>
              <a:off x="8676518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28"/>
            <p:cNvSpPr/>
            <p:nvPr/>
          </p:nvSpPr>
          <p:spPr>
            <a:xfrm>
              <a:off x="8676518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28"/>
            <p:cNvSpPr/>
            <p:nvPr/>
          </p:nvSpPr>
          <p:spPr>
            <a:xfrm>
              <a:off x="8676518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28"/>
            <p:cNvSpPr/>
            <p:nvPr/>
          </p:nvSpPr>
          <p:spPr>
            <a:xfrm>
              <a:off x="8676518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28"/>
            <p:cNvSpPr/>
            <p:nvPr/>
          </p:nvSpPr>
          <p:spPr>
            <a:xfrm>
              <a:off x="8676518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28"/>
            <p:cNvSpPr/>
            <p:nvPr/>
          </p:nvSpPr>
          <p:spPr>
            <a:xfrm>
              <a:off x="8676518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28"/>
            <p:cNvSpPr/>
            <p:nvPr/>
          </p:nvSpPr>
          <p:spPr>
            <a:xfrm>
              <a:off x="8676518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28"/>
            <p:cNvSpPr/>
            <p:nvPr/>
          </p:nvSpPr>
          <p:spPr>
            <a:xfrm>
              <a:off x="8676505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28"/>
            <p:cNvSpPr/>
            <p:nvPr/>
          </p:nvSpPr>
          <p:spPr>
            <a:xfrm>
              <a:off x="8676505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28"/>
            <p:cNvSpPr/>
            <p:nvPr/>
          </p:nvSpPr>
          <p:spPr>
            <a:xfrm>
              <a:off x="8676505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28"/>
            <p:cNvSpPr/>
            <p:nvPr/>
          </p:nvSpPr>
          <p:spPr>
            <a:xfrm>
              <a:off x="8676505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28"/>
            <p:cNvSpPr/>
            <p:nvPr/>
          </p:nvSpPr>
          <p:spPr>
            <a:xfrm>
              <a:off x="8676505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28"/>
            <p:cNvSpPr/>
            <p:nvPr/>
          </p:nvSpPr>
          <p:spPr>
            <a:xfrm>
              <a:off x="8676505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28"/>
            <p:cNvSpPr/>
            <p:nvPr/>
          </p:nvSpPr>
          <p:spPr>
            <a:xfrm>
              <a:off x="8676493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28"/>
            <p:cNvSpPr/>
            <p:nvPr/>
          </p:nvSpPr>
          <p:spPr>
            <a:xfrm>
              <a:off x="8676493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28"/>
            <p:cNvSpPr/>
            <p:nvPr/>
          </p:nvSpPr>
          <p:spPr>
            <a:xfrm>
              <a:off x="89222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28"/>
            <p:cNvSpPr/>
            <p:nvPr/>
          </p:nvSpPr>
          <p:spPr>
            <a:xfrm>
              <a:off x="89222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28"/>
            <p:cNvSpPr/>
            <p:nvPr/>
          </p:nvSpPr>
          <p:spPr>
            <a:xfrm>
              <a:off x="89222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28"/>
            <p:cNvSpPr/>
            <p:nvPr/>
          </p:nvSpPr>
          <p:spPr>
            <a:xfrm>
              <a:off x="89222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28"/>
            <p:cNvSpPr/>
            <p:nvPr/>
          </p:nvSpPr>
          <p:spPr>
            <a:xfrm>
              <a:off x="89222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28"/>
            <p:cNvSpPr/>
            <p:nvPr/>
          </p:nvSpPr>
          <p:spPr>
            <a:xfrm>
              <a:off x="89222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28"/>
            <p:cNvSpPr/>
            <p:nvPr/>
          </p:nvSpPr>
          <p:spPr>
            <a:xfrm>
              <a:off x="89222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28"/>
            <p:cNvSpPr/>
            <p:nvPr/>
          </p:nvSpPr>
          <p:spPr>
            <a:xfrm>
              <a:off x="89222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28"/>
            <p:cNvSpPr/>
            <p:nvPr/>
          </p:nvSpPr>
          <p:spPr>
            <a:xfrm>
              <a:off x="89222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28"/>
            <p:cNvSpPr/>
            <p:nvPr/>
          </p:nvSpPr>
          <p:spPr>
            <a:xfrm>
              <a:off x="89222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28"/>
            <p:cNvSpPr/>
            <p:nvPr/>
          </p:nvSpPr>
          <p:spPr>
            <a:xfrm>
              <a:off x="89222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28"/>
            <p:cNvSpPr/>
            <p:nvPr/>
          </p:nvSpPr>
          <p:spPr>
            <a:xfrm>
              <a:off x="89222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28"/>
            <p:cNvSpPr/>
            <p:nvPr/>
          </p:nvSpPr>
          <p:spPr>
            <a:xfrm>
              <a:off x="89222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28"/>
            <p:cNvSpPr/>
            <p:nvPr/>
          </p:nvSpPr>
          <p:spPr>
            <a:xfrm>
              <a:off x="89222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28"/>
            <p:cNvSpPr/>
            <p:nvPr/>
          </p:nvSpPr>
          <p:spPr>
            <a:xfrm>
              <a:off x="89222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28"/>
            <p:cNvSpPr/>
            <p:nvPr/>
          </p:nvSpPr>
          <p:spPr>
            <a:xfrm>
              <a:off x="89222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28"/>
            <p:cNvSpPr/>
            <p:nvPr/>
          </p:nvSpPr>
          <p:spPr>
            <a:xfrm>
              <a:off x="89222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28"/>
            <p:cNvSpPr/>
            <p:nvPr/>
          </p:nvSpPr>
          <p:spPr>
            <a:xfrm>
              <a:off x="89222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28"/>
            <p:cNvSpPr/>
            <p:nvPr/>
          </p:nvSpPr>
          <p:spPr>
            <a:xfrm>
              <a:off x="89221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28"/>
            <p:cNvSpPr/>
            <p:nvPr/>
          </p:nvSpPr>
          <p:spPr>
            <a:xfrm>
              <a:off x="89221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28"/>
            <p:cNvSpPr/>
            <p:nvPr/>
          </p:nvSpPr>
          <p:spPr>
            <a:xfrm>
              <a:off x="2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28"/>
            <p:cNvSpPr/>
            <p:nvPr/>
          </p:nvSpPr>
          <p:spPr>
            <a:xfrm>
              <a:off x="21763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28"/>
            <p:cNvSpPr/>
            <p:nvPr/>
          </p:nvSpPr>
          <p:spPr>
            <a:xfrm>
              <a:off x="4352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28"/>
            <p:cNvSpPr/>
            <p:nvPr/>
          </p:nvSpPr>
          <p:spPr>
            <a:xfrm>
              <a:off x="65284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28"/>
            <p:cNvSpPr/>
            <p:nvPr/>
          </p:nvSpPr>
          <p:spPr>
            <a:xfrm>
              <a:off x="87044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28"/>
            <p:cNvSpPr/>
            <p:nvPr/>
          </p:nvSpPr>
          <p:spPr>
            <a:xfrm>
              <a:off x="108805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28"/>
            <p:cNvSpPr/>
            <p:nvPr/>
          </p:nvSpPr>
          <p:spPr>
            <a:xfrm>
              <a:off x="13056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28"/>
            <p:cNvSpPr/>
            <p:nvPr/>
          </p:nvSpPr>
          <p:spPr>
            <a:xfrm>
              <a:off x="155135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28"/>
            <p:cNvSpPr/>
            <p:nvPr/>
          </p:nvSpPr>
          <p:spPr>
            <a:xfrm>
              <a:off x="17970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28"/>
            <p:cNvSpPr/>
            <p:nvPr/>
          </p:nvSpPr>
          <p:spPr>
            <a:xfrm>
              <a:off x="20427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28"/>
            <p:cNvSpPr/>
            <p:nvPr/>
          </p:nvSpPr>
          <p:spPr>
            <a:xfrm>
              <a:off x="22884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28"/>
            <p:cNvSpPr/>
            <p:nvPr/>
          </p:nvSpPr>
          <p:spPr>
            <a:xfrm>
              <a:off x="253413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28"/>
            <p:cNvSpPr/>
            <p:nvPr/>
          </p:nvSpPr>
          <p:spPr>
            <a:xfrm>
              <a:off x="27798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28"/>
            <p:cNvSpPr/>
            <p:nvPr/>
          </p:nvSpPr>
          <p:spPr>
            <a:xfrm>
              <a:off x="30255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28"/>
            <p:cNvSpPr/>
            <p:nvPr/>
          </p:nvSpPr>
          <p:spPr>
            <a:xfrm>
              <a:off x="32712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28"/>
            <p:cNvSpPr/>
            <p:nvPr/>
          </p:nvSpPr>
          <p:spPr>
            <a:xfrm>
              <a:off x="351691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28"/>
            <p:cNvSpPr/>
            <p:nvPr/>
          </p:nvSpPr>
          <p:spPr>
            <a:xfrm>
              <a:off x="37626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28"/>
            <p:cNvSpPr/>
            <p:nvPr/>
          </p:nvSpPr>
          <p:spPr>
            <a:xfrm>
              <a:off x="400830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28"/>
            <p:cNvSpPr/>
            <p:nvPr/>
          </p:nvSpPr>
          <p:spPr>
            <a:xfrm>
              <a:off x="425400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28"/>
            <p:cNvSpPr/>
            <p:nvPr/>
          </p:nvSpPr>
          <p:spPr>
            <a:xfrm>
              <a:off x="449969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8" name="Google Shape;5018;p28"/>
            <p:cNvSpPr/>
            <p:nvPr/>
          </p:nvSpPr>
          <p:spPr>
            <a:xfrm>
              <a:off x="474539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9" name="Google Shape;5019;p28"/>
            <p:cNvSpPr/>
            <p:nvPr/>
          </p:nvSpPr>
          <p:spPr>
            <a:xfrm>
              <a:off x="499108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0" name="Google Shape;5020;p28"/>
            <p:cNvSpPr/>
            <p:nvPr/>
          </p:nvSpPr>
          <p:spPr>
            <a:xfrm>
              <a:off x="5236784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1" name="Google Shape;5021;p28"/>
            <p:cNvSpPr/>
            <p:nvPr/>
          </p:nvSpPr>
          <p:spPr>
            <a:xfrm>
              <a:off x="5482479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2" name="Google Shape;5022;p28"/>
            <p:cNvSpPr/>
            <p:nvPr/>
          </p:nvSpPr>
          <p:spPr>
            <a:xfrm>
              <a:off x="572817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3" name="Google Shape;5023;p28"/>
            <p:cNvSpPr/>
            <p:nvPr/>
          </p:nvSpPr>
          <p:spPr>
            <a:xfrm>
              <a:off x="597387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4" name="Google Shape;5024;p28"/>
            <p:cNvSpPr/>
            <p:nvPr/>
          </p:nvSpPr>
          <p:spPr>
            <a:xfrm>
              <a:off x="6219565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5" name="Google Shape;5025;p28"/>
            <p:cNvSpPr/>
            <p:nvPr/>
          </p:nvSpPr>
          <p:spPr>
            <a:xfrm>
              <a:off x="6465260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6" name="Google Shape;5026;p28"/>
            <p:cNvSpPr/>
            <p:nvPr/>
          </p:nvSpPr>
          <p:spPr>
            <a:xfrm>
              <a:off x="671095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7" name="Google Shape;5027;p28"/>
            <p:cNvSpPr/>
            <p:nvPr/>
          </p:nvSpPr>
          <p:spPr>
            <a:xfrm>
              <a:off x="695665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8" name="Google Shape;5028;p28"/>
            <p:cNvSpPr/>
            <p:nvPr/>
          </p:nvSpPr>
          <p:spPr>
            <a:xfrm>
              <a:off x="7202346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9" name="Google Shape;5029;p28"/>
            <p:cNvSpPr/>
            <p:nvPr/>
          </p:nvSpPr>
          <p:spPr>
            <a:xfrm>
              <a:off x="7448041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0" name="Google Shape;5030;p28"/>
            <p:cNvSpPr/>
            <p:nvPr/>
          </p:nvSpPr>
          <p:spPr>
            <a:xfrm>
              <a:off x="769373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1" name="Google Shape;5031;p28"/>
            <p:cNvSpPr/>
            <p:nvPr/>
          </p:nvSpPr>
          <p:spPr>
            <a:xfrm>
              <a:off x="793943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2" name="Google Shape;5032;p28"/>
            <p:cNvSpPr/>
            <p:nvPr/>
          </p:nvSpPr>
          <p:spPr>
            <a:xfrm>
              <a:off x="8185127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3" name="Google Shape;5033;p28"/>
            <p:cNvSpPr/>
            <p:nvPr/>
          </p:nvSpPr>
          <p:spPr>
            <a:xfrm>
              <a:off x="8430822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4" name="Google Shape;5034;p28"/>
            <p:cNvSpPr/>
            <p:nvPr/>
          </p:nvSpPr>
          <p:spPr>
            <a:xfrm>
              <a:off x="8676518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5" name="Google Shape;5035;p28"/>
            <p:cNvSpPr/>
            <p:nvPr/>
          </p:nvSpPr>
          <p:spPr>
            <a:xfrm>
              <a:off x="89222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28"/>
            <p:cNvSpPr/>
            <p:nvPr/>
          </p:nvSpPr>
          <p:spPr>
            <a:xfrm>
              <a:off x="9167913" y="1895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28"/>
            <p:cNvSpPr/>
            <p:nvPr/>
          </p:nvSpPr>
          <p:spPr>
            <a:xfrm>
              <a:off x="9167913" y="4428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28"/>
            <p:cNvSpPr/>
            <p:nvPr/>
          </p:nvSpPr>
          <p:spPr>
            <a:xfrm>
              <a:off x="9167913" y="6961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28"/>
            <p:cNvSpPr/>
            <p:nvPr/>
          </p:nvSpPr>
          <p:spPr>
            <a:xfrm>
              <a:off x="9167913" y="9493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0" name="Google Shape;5040;p28"/>
            <p:cNvSpPr/>
            <p:nvPr/>
          </p:nvSpPr>
          <p:spPr>
            <a:xfrm>
              <a:off x="9167913" y="12026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1" name="Google Shape;5041;p28"/>
            <p:cNvSpPr/>
            <p:nvPr/>
          </p:nvSpPr>
          <p:spPr>
            <a:xfrm>
              <a:off x="9167913" y="14559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2" name="Google Shape;5042;p28"/>
            <p:cNvSpPr/>
            <p:nvPr/>
          </p:nvSpPr>
          <p:spPr>
            <a:xfrm>
              <a:off x="9167913" y="17092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28"/>
            <p:cNvSpPr/>
            <p:nvPr/>
          </p:nvSpPr>
          <p:spPr>
            <a:xfrm>
              <a:off x="9167913" y="19625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28"/>
            <p:cNvSpPr/>
            <p:nvPr/>
          </p:nvSpPr>
          <p:spPr>
            <a:xfrm>
              <a:off x="9167913" y="22158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28"/>
            <p:cNvSpPr/>
            <p:nvPr/>
          </p:nvSpPr>
          <p:spPr>
            <a:xfrm>
              <a:off x="9167913" y="24691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28"/>
            <p:cNvSpPr/>
            <p:nvPr/>
          </p:nvSpPr>
          <p:spPr>
            <a:xfrm>
              <a:off x="9167913" y="27224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28"/>
            <p:cNvSpPr/>
            <p:nvPr/>
          </p:nvSpPr>
          <p:spPr>
            <a:xfrm>
              <a:off x="9167913" y="2975702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28"/>
            <p:cNvSpPr/>
            <p:nvPr/>
          </p:nvSpPr>
          <p:spPr>
            <a:xfrm>
              <a:off x="9167900" y="3228991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28"/>
            <p:cNvSpPr/>
            <p:nvPr/>
          </p:nvSpPr>
          <p:spPr>
            <a:xfrm>
              <a:off x="9167900" y="3482280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28"/>
            <p:cNvSpPr/>
            <p:nvPr/>
          </p:nvSpPr>
          <p:spPr>
            <a:xfrm>
              <a:off x="9167900" y="3735569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28"/>
            <p:cNvSpPr/>
            <p:nvPr/>
          </p:nvSpPr>
          <p:spPr>
            <a:xfrm>
              <a:off x="9167900" y="3988858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28"/>
            <p:cNvSpPr/>
            <p:nvPr/>
          </p:nvSpPr>
          <p:spPr>
            <a:xfrm>
              <a:off x="9167900" y="4242147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28"/>
            <p:cNvSpPr/>
            <p:nvPr/>
          </p:nvSpPr>
          <p:spPr>
            <a:xfrm>
              <a:off x="9167900" y="4495435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28"/>
            <p:cNvSpPr/>
            <p:nvPr/>
          </p:nvSpPr>
          <p:spPr>
            <a:xfrm>
              <a:off x="9167888" y="4748724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28"/>
            <p:cNvSpPr/>
            <p:nvPr/>
          </p:nvSpPr>
          <p:spPr>
            <a:xfrm>
              <a:off x="9167888" y="5002013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28"/>
            <p:cNvSpPr/>
            <p:nvPr/>
          </p:nvSpPr>
          <p:spPr>
            <a:xfrm>
              <a:off x="9167913" y="-63776"/>
              <a:ext cx="141600" cy="141600"/>
            </a:xfrm>
            <a:prstGeom prst="mathPlus">
              <a:avLst>
                <a:gd name="adj1" fmla="val 7080"/>
              </a:avLst>
            </a:pr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57" name="Google Shape;5057;p28"/>
          <p:cNvGrpSpPr/>
          <p:nvPr/>
        </p:nvGrpSpPr>
        <p:grpSpPr>
          <a:xfrm>
            <a:off x="235650" y="204150"/>
            <a:ext cx="8683925" cy="4735200"/>
            <a:chOff x="235650" y="204150"/>
            <a:chExt cx="8683925" cy="4735200"/>
          </a:xfrm>
        </p:grpSpPr>
        <p:sp>
          <p:nvSpPr>
            <p:cNvPr id="5058" name="Google Shape;5058;p28"/>
            <p:cNvSpPr/>
            <p:nvPr/>
          </p:nvSpPr>
          <p:spPr>
            <a:xfrm>
              <a:off x="235650" y="204150"/>
              <a:ext cx="8672700" cy="4735200"/>
            </a:xfrm>
            <a:prstGeom prst="roundRect">
              <a:avLst>
                <a:gd name="adj" fmla="val 3441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5059" name="Google Shape;5059;p28"/>
            <p:cNvCxnSpPr/>
            <p:nvPr/>
          </p:nvCxnSpPr>
          <p:spPr>
            <a:xfrm>
              <a:off x="240875" y="543800"/>
              <a:ext cx="8678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5060" name="Google Shape;5060;p28"/>
            <p:cNvSpPr/>
            <p:nvPr/>
          </p:nvSpPr>
          <p:spPr>
            <a:xfrm>
              <a:off x="3784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28"/>
            <p:cNvSpPr/>
            <p:nvPr/>
          </p:nvSpPr>
          <p:spPr>
            <a:xfrm>
              <a:off x="68307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28"/>
            <p:cNvSpPr/>
            <p:nvPr/>
          </p:nvSpPr>
          <p:spPr>
            <a:xfrm>
              <a:off x="987725" y="290500"/>
              <a:ext cx="200700" cy="195300"/>
            </a:xfrm>
            <a:prstGeom prst="roundRect">
              <a:avLst>
                <a:gd name="adj" fmla="val 7198"/>
              </a:avLst>
            </a:pr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3" name="Google Shape;5063;p28"/>
          <p:cNvSpPr txBox="1">
            <a:spLocks noGrp="1"/>
          </p:cNvSpPr>
          <p:nvPr>
            <p:ph type="title"/>
          </p:nvPr>
        </p:nvSpPr>
        <p:spPr>
          <a:xfrm>
            <a:off x="713213" y="539750"/>
            <a:ext cx="4448100" cy="10587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70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4" name="Google Shape;5064;p28"/>
          <p:cNvSpPr txBox="1">
            <a:spLocks noGrp="1"/>
          </p:cNvSpPr>
          <p:nvPr>
            <p:ph type="subTitle" idx="1"/>
          </p:nvPr>
        </p:nvSpPr>
        <p:spPr>
          <a:xfrm>
            <a:off x="713225" y="1558371"/>
            <a:ext cx="4448100" cy="111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>
              <a:spcBef>
                <a:spcPts val="520"/>
              </a:spcBef>
              <a:spcAft>
                <a:spcPts val="0"/>
              </a:spcAft>
              <a:buSzPts val="2600"/>
              <a:buNone/>
              <a:defRPr/>
            </a:lvl1pPr>
            <a:lvl2pPr lvl="1" algn="ctr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15000"/>
              </a:lnSpc>
              <a:spcBef>
                <a:spcPts val="315"/>
              </a:spcBef>
              <a:spcAft>
                <a:spcPts val="0"/>
              </a:spcAft>
              <a:buSzPts val="1103"/>
              <a:buNone/>
              <a:defRPr/>
            </a:lvl3pPr>
            <a:lvl4pPr lvl="3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4pPr>
            <a:lvl5pPr lvl="4" algn="ctr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SzPts val="975"/>
              <a:buNone/>
              <a:defRPr/>
            </a:lvl5pPr>
            <a:lvl6pPr lvl="5" algn="ctr">
              <a:lnSpc>
                <a:spcPct val="115000"/>
              </a:lnSpc>
              <a:spcBef>
                <a:spcPts val="270"/>
              </a:spcBef>
              <a:spcAft>
                <a:spcPts val="0"/>
              </a:spcAft>
              <a:buSzPts val="1080"/>
              <a:buNone/>
              <a:defRPr/>
            </a:lvl6pPr>
            <a:lvl7pPr lvl="6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960"/>
              <a:buNone/>
              <a:defRPr/>
            </a:lvl7pPr>
            <a:lvl8pPr lvl="7" algn="ctr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15000"/>
              </a:lnSpc>
              <a:spcBef>
                <a:spcPts val="210"/>
              </a:spcBef>
              <a:spcAft>
                <a:spcPts val="0"/>
              </a:spcAft>
              <a:buSzPts val="1050"/>
              <a:buNone/>
              <a:defRPr/>
            </a:lvl9pPr>
          </a:lstStyle>
          <a:p>
            <a:endParaRPr/>
          </a:p>
        </p:txBody>
      </p:sp>
      <p:sp>
        <p:nvSpPr>
          <p:cNvPr id="5065" name="Google Shape;5065;p28"/>
          <p:cNvSpPr txBox="1"/>
          <p:nvPr/>
        </p:nvSpPr>
        <p:spPr>
          <a:xfrm>
            <a:off x="727500" y="3611950"/>
            <a:ext cx="4448100" cy="5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CREDITS: This presentation template was created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includes icons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US" sz="11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, and infographics &amp; images by </a:t>
            </a:r>
            <a:r>
              <a:rPr lang="en-US" sz="11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-US" sz="1100" u="sng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100" u="sng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990000"/>
        </a:solidFill>
        <a:effectLst/>
      </p:bgPr>
    </p:bg>
    <p:spTree>
      <p:nvGrpSpPr>
        <p:cNvPr id="1" name="Shape 5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7" name="Google Shape;5067;p29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0" tIns="45700" rIns="0" bIns="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5068" name="Google Shape;5068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25" y="4149777"/>
            <a:ext cx="9144000" cy="1438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OBJECT">
    <p:spTree>
      <p:nvGrpSpPr>
        <p:cNvPr id="1" name="Shape 5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0" name="Google Shape;5070;p3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1" name="Google Shape;5071;p3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072" name="Google Shape;5072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5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4" name="Google Shape;5074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2" name="Google Shape;3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2" name="Google Shape;42;p11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ll Quote">
  <p:cSld name="Pull Quot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2"/>
          <p:cNvSpPr/>
          <p:nvPr/>
        </p:nvSpPr>
        <p:spPr>
          <a:xfrm>
            <a:off x="1721476" y="1313644"/>
            <a:ext cx="5701048" cy="3206840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1C3C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body" idx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b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2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 i="1">
                <a:solidFill>
                  <a:schemeClr val="lt1"/>
                </a:solidFill>
              </a:defRPr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pic>
        <p:nvPicPr>
          <p:cNvPr id="49" name="Google Shape;49;p12" descr="A picture containing 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l="34179" t="21571" r="32616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rgbClr val="1C3C58"/>
          </a:solidFill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53" name="Google Shape;5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hyperlink" Target="https://learn.k20center.ou.edu/search?type=game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imer.k20center.ou.edu/5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k20center.ou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9" name="Google Shape;5139;p41"/>
          <p:cNvSpPr/>
          <p:nvPr/>
        </p:nvSpPr>
        <p:spPr>
          <a:xfrm>
            <a:off x="6602300" y="364875"/>
            <a:ext cx="2176200" cy="2049600"/>
          </a:xfrm>
          <a:prstGeom prst="ellipse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40" name="Google Shape;5140;p41"/>
          <p:cNvSpPr txBox="1">
            <a:spLocks noGrp="1"/>
          </p:cNvSpPr>
          <p:nvPr>
            <p:ph type="title"/>
          </p:nvPr>
        </p:nvSpPr>
        <p:spPr>
          <a:xfrm>
            <a:off x="457200" y="1362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 Lessons</a:t>
            </a:r>
            <a:endParaRPr/>
          </a:p>
        </p:txBody>
      </p:sp>
      <p:pic>
        <p:nvPicPr>
          <p:cNvPr id="5141" name="Google Shape;514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7035" y="711071"/>
            <a:ext cx="1566632" cy="162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142" name="Google Shape;5142;p41"/>
          <p:cNvSpPr txBox="1">
            <a:spLocks noGrp="1"/>
          </p:cNvSpPr>
          <p:nvPr>
            <p:ph type="body" idx="1"/>
          </p:nvPr>
        </p:nvSpPr>
        <p:spPr>
          <a:xfrm>
            <a:off x="457200" y="1121550"/>
            <a:ext cx="7512000" cy="3651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spcBef>
                <a:spcPts val="520"/>
              </a:spcBef>
              <a:spcAft>
                <a:spcPts val="0"/>
              </a:spcAft>
              <a:buSzPts val="2700"/>
              <a:buFont typeface="Nunito Light"/>
              <a:buChar char="•"/>
            </a:pPr>
            <a:r>
              <a:rPr lang="en-US" sz="2700" dirty="0"/>
              <a:t>Find a lesson from your content area.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Font typeface="Nunito Light"/>
              <a:buChar char="•"/>
            </a:pPr>
            <a:r>
              <a:rPr lang="en-US" sz="2700" dirty="0"/>
              <a:t>Complete the </a:t>
            </a:r>
            <a:r>
              <a:rPr lang="en-US" sz="2700" b="1" dirty="0"/>
              <a:t>3-2-1:</a:t>
            </a:r>
            <a:endParaRPr sz="2700" b="1"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dirty="0"/>
              <a:t>3</a:t>
            </a:r>
            <a:r>
              <a:rPr lang="en-US" sz="2300" dirty="0"/>
              <a:t> things I noticed</a:t>
            </a:r>
            <a:endParaRPr sz="2300"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300" b="1" dirty="0"/>
              <a:t>2</a:t>
            </a:r>
            <a:r>
              <a:rPr lang="en-US" sz="2300" dirty="0"/>
              <a:t> things I found effective</a:t>
            </a:r>
            <a:endParaRPr sz="2300" dirty="0"/>
          </a:p>
          <a:p>
            <a:pPr marL="9144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US" sz="2300" b="1" dirty="0"/>
              <a:t>1</a:t>
            </a:r>
            <a:r>
              <a:rPr lang="en-US" sz="2300" dirty="0"/>
              <a:t> question I have</a:t>
            </a:r>
            <a:endParaRPr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7" name="Google Shape;5147;p42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41148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Game-Based Learning</a:t>
            </a:r>
            <a:endParaRPr sz="3600" dirty="0"/>
          </a:p>
        </p:txBody>
      </p:sp>
      <p:sp>
        <p:nvSpPr>
          <p:cNvPr id="5148" name="Google Shape;5148;p42"/>
          <p:cNvSpPr/>
          <p:nvPr/>
        </p:nvSpPr>
        <p:spPr>
          <a:xfrm>
            <a:off x="1223350" y="1415800"/>
            <a:ext cx="1829100" cy="3352500"/>
          </a:xfrm>
          <a:prstGeom prst="roundRect">
            <a:avLst>
              <a:gd name="adj" fmla="val 5764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49" name="Google Shape;5149;p42"/>
          <p:cNvGrpSpPr/>
          <p:nvPr/>
        </p:nvGrpSpPr>
        <p:grpSpPr>
          <a:xfrm>
            <a:off x="1363300" y="1665484"/>
            <a:ext cx="1549200" cy="254400"/>
            <a:chOff x="1995900" y="1145184"/>
            <a:chExt cx="1549200" cy="254400"/>
          </a:xfrm>
        </p:grpSpPr>
        <p:sp>
          <p:nvSpPr>
            <p:cNvPr id="5150" name="Google Shape;5150;p42"/>
            <p:cNvSpPr/>
            <p:nvPr/>
          </p:nvSpPr>
          <p:spPr>
            <a:xfrm>
              <a:off x="1995900" y="1145184"/>
              <a:ext cx="1549200" cy="254400"/>
            </a:xfrm>
            <a:prstGeom prst="round2SameRect">
              <a:avLst>
                <a:gd name="adj1" fmla="val 45696"/>
                <a:gd name="adj2" fmla="val 0"/>
              </a:avLst>
            </a:prstGeom>
            <a:solidFill>
              <a:schemeClr val="accent6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51" name="Google Shape;5151;p42"/>
            <p:cNvGrpSpPr/>
            <p:nvPr/>
          </p:nvGrpSpPr>
          <p:grpSpPr>
            <a:xfrm>
              <a:off x="2896083" y="1205548"/>
              <a:ext cx="567912" cy="147393"/>
              <a:chOff x="7348260" y="836550"/>
              <a:chExt cx="752500" cy="195300"/>
            </a:xfrm>
          </p:grpSpPr>
          <p:sp>
            <p:nvSpPr>
              <p:cNvPr id="5152" name="Google Shape;5152;p42"/>
              <p:cNvSpPr/>
              <p:nvPr/>
            </p:nvSpPr>
            <p:spPr>
              <a:xfrm>
                <a:off x="73482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3" name="Google Shape;5153;p42"/>
              <p:cNvSpPr/>
              <p:nvPr/>
            </p:nvSpPr>
            <p:spPr>
              <a:xfrm>
                <a:off x="76241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4" name="Google Shape;5154;p42"/>
              <p:cNvSpPr/>
              <p:nvPr/>
            </p:nvSpPr>
            <p:spPr>
              <a:xfrm>
                <a:off x="7900060" y="836550"/>
                <a:ext cx="200700" cy="195300"/>
              </a:xfrm>
              <a:prstGeom prst="roundRect">
                <a:avLst>
                  <a:gd name="adj" fmla="val 7198"/>
                </a:avLst>
              </a:pr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5155" name="Google Shape;515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63300" y="1919875"/>
            <a:ext cx="1549200" cy="2577825"/>
          </a:xfrm>
          <a:prstGeom prst="rect">
            <a:avLst/>
          </a:prstGeom>
          <a:noFill/>
          <a:ln>
            <a:noFill/>
          </a:ln>
        </p:spPr>
      </p:pic>
      <p:sp>
        <p:nvSpPr>
          <p:cNvPr id="5156" name="Google Shape;5156;p42"/>
          <p:cNvSpPr txBox="1">
            <a:spLocks noGrp="1"/>
          </p:cNvSpPr>
          <p:nvPr>
            <p:ph type="body" idx="1"/>
          </p:nvPr>
        </p:nvSpPr>
        <p:spPr>
          <a:xfrm>
            <a:off x="3535702" y="1873241"/>
            <a:ext cx="4384948" cy="2963012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400050" algn="l" rtl="0">
              <a:spcBef>
                <a:spcPts val="42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Go to the </a:t>
            </a:r>
            <a:r>
              <a:rPr lang="en-US" sz="2700" u="sng" dirty="0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Games</a:t>
            </a:r>
            <a:r>
              <a:rPr lang="en-US" sz="2700" dirty="0">
                <a:solidFill>
                  <a:schemeClr val="accent2"/>
                </a:solidFill>
              </a:rPr>
              <a:t> </a:t>
            </a:r>
            <a:r>
              <a:rPr lang="en-US" sz="2700" dirty="0"/>
              <a:t>tab on LEARN.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 dirty="0"/>
              <a:t>Find a game that fits your content area.</a:t>
            </a:r>
            <a:endParaRPr sz="2700" dirty="0"/>
          </a:p>
          <a:p>
            <a:pPr marL="457200" lvl="0" indent="-400050" algn="l" rtl="0">
              <a:spcBef>
                <a:spcPts val="1000"/>
              </a:spcBef>
              <a:spcAft>
                <a:spcPts val="1000"/>
              </a:spcAft>
              <a:buSzPts val="2700"/>
              <a:buAutoNum type="arabicPeriod"/>
            </a:pPr>
            <a:r>
              <a:rPr lang="en-US" sz="2700" dirty="0"/>
              <a:t>Discuss it with your elbow partner. </a:t>
            </a:r>
            <a:endParaRPr sz="2700" dirty="0"/>
          </a:p>
        </p:txBody>
      </p:sp>
      <p:pic>
        <p:nvPicPr>
          <p:cNvPr id="4" name="Picture 3" descr="A pair of pasta on a black background&#10;&#10;AI-generated content may be incorrect.">
            <a:extLst>
              <a:ext uri="{FF2B5EF4-FFF2-40B4-BE49-F238E27FC236}">
                <a16:creationId xmlns:a16="http://schemas.microsoft.com/office/drawing/2014/main" id="{F18B96B0-D04A-02FE-3D20-ADC2E7F432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4136" y="555788"/>
            <a:ext cx="1672664" cy="102447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Google Shape;5161;p43"/>
          <p:cNvSpPr txBox="1">
            <a:spLocks noGrp="1"/>
          </p:cNvSpPr>
          <p:nvPr>
            <p:ph type="title"/>
          </p:nvPr>
        </p:nvSpPr>
        <p:spPr>
          <a:xfrm>
            <a:off x="457200" y="281591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/>
              <a:t>Ctrl + T</a:t>
            </a:r>
            <a:endParaRPr sz="3300"/>
          </a:p>
        </p:txBody>
      </p:sp>
      <p:sp>
        <p:nvSpPr>
          <p:cNvPr id="5162" name="Google Shape;5162;p43"/>
          <p:cNvSpPr txBox="1">
            <a:spLocks noGrp="1"/>
          </p:cNvSpPr>
          <p:nvPr>
            <p:ph type="body" idx="1"/>
          </p:nvPr>
        </p:nvSpPr>
        <p:spPr>
          <a:xfrm>
            <a:off x="457200" y="12369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Go back to the </a:t>
            </a:r>
            <a:r>
              <a:rPr lang="en-US" sz="2300" b="1" dirty="0">
                <a:solidFill>
                  <a:srgbClr val="971D20"/>
                </a:solidFill>
              </a:rPr>
              <a:t>LEARN </a:t>
            </a:r>
            <a:r>
              <a:rPr lang="en-US" sz="2300" dirty="0"/>
              <a:t>homepage.</a:t>
            </a: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Choose another tab to explore: </a:t>
            </a:r>
            <a:r>
              <a:rPr lang="en-US" sz="2300" b="1" i="1" dirty="0"/>
              <a:t>Educator Resources, Professional Learning, Tech Tools, Family Resources, or Student Resources</a:t>
            </a:r>
            <a:r>
              <a:rPr lang="en-US" sz="2300" i="1" dirty="0"/>
              <a:t>.</a:t>
            </a:r>
            <a:endParaRPr sz="2300" i="1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Take </a:t>
            </a:r>
            <a:r>
              <a:rPr lang="en-US" sz="2300" b="1" dirty="0"/>
              <a:t>5 minutes</a:t>
            </a:r>
            <a:r>
              <a:rPr lang="en-US" sz="2300" dirty="0"/>
              <a:t> to find another resource that would be helpful for your students.</a:t>
            </a:r>
            <a:endParaRPr sz="23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sz="2300" dirty="0"/>
              <a:t>Share out at your table.</a:t>
            </a:r>
            <a:endParaRPr sz="2300" dirty="0"/>
          </a:p>
          <a:p>
            <a:pPr marL="9144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100" dirty="0"/>
          </a:p>
        </p:txBody>
      </p:sp>
      <p:pic>
        <p:nvPicPr>
          <p:cNvPr id="5163" name="Google Shape;5163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29600" y="4299025"/>
            <a:ext cx="476950" cy="47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" name="Google Shape;5168;p44"/>
          <p:cNvSpPr/>
          <p:nvPr/>
        </p:nvSpPr>
        <p:spPr>
          <a:xfrm>
            <a:off x="6067800" y="336025"/>
            <a:ext cx="2810400" cy="2684100"/>
          </a:xfrm>
          <a:prstGeom prst="ellipse">
            <a:avLst/>
          </a:prstGeom>
          <a:solidFill>
            <a:srgbClr val="F4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69" name="Google Shape;5169;p4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Rose, Bud and Thorn</a:t>
            </a:r>
            <a:endParaRPr/>
          </a:p>
        </p:txBody>
      </p:sp>
      <p:sp>
        <p:nvSpPr>
          <p:cNvPr id="5170" name="Google Shape;5170;p44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55344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Rose: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new strategies, lessons or games from this session would you like to try in your class?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Bud: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adjustments or additions could you make to integrate the concepts from the session into your curriculum?</a:t>
            </a: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Thorn: </a:t>
            </a:r>
            <a:r>
              <a:rPr lang="en-US"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What barriers are still in the way of implementing new strategies or lessons?</a:t>
            </a:r>
            <a:endParaRPr sz="35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71" name="Google Shape;517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6790" y="536187"/>
            <a:ext cx="2007329" cy="2283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6" name="Google Shape;5176;p4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LEARN Strategy Reflection</a:t>
            </a:r>
            <a:endParaRPr/>
          </a:p>
        </p:txBody>
      </p:sp>
      <p:sp>
        <p:nvSpPr>
          <p:cNvPr id="5177" name="Google Shape;5177;p45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500" cy="36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 err="1"/>
              <a:t>Mentimeter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Window Notes 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3-2-1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Elbow Partners</a:t>
            </a:r>
            <a:endParaRPr dirty="0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Font typeface="Nunito Light"/>
              <a:buChar char="•"/>
            </a:pPr>
            <a:r>
              <a:rPr lang="en-US" dirty="0"/>
              <a:t>Rose, Bud, and Thorn</a:t>
            </a: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5178" name="Google Shape;5178;p45" descr="A close up of a sign&#10;&#10;Description generated with high confidence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69700" y="1164650"/>
            <a:ext cx="2917100" cy="299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0" name="Google Shape;5090;p3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00" cy="1371600"/>
          </a:xfrm>
          <a:prstGeom prst="rect">
            <a:avLst/>
          </a:prstGeom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Lessons LEARNed </a:t>
            </a:r>
            <a:endParaRPr/>
          </a:p>
        </p:txBody>
      </p:sp>
      <p:sp>
        <p:nvSpPr>
          <p:cNvPr id="5091" name="Google Shape;5091;p3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00" cy="1314600"/>
          </a:xfrm>
          <a:prstGeom prst="rect">
            <a:avLst/>
          </a:prstGeom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[type facilitator name/s here]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3" name="Google Shape;5083;p33"/>
          <p:cNvSpPr txBox="1">
            <a:spLocks noGrp="1"/>
          </p:cNvSpPr>
          <p:nvPr>
            <p:ph type="title"/>
          </p:nvPr>
        </p:nvSpPr>
        <p:spPr>
          <a:xfrm>
            <a:off x="2582635" y="218213"/>
            <a:ext cx="3978729" cy="620419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Guess the Acronym</a:t>
            </a:r>
            <a:endParaRPr dirty="0"/>
          </a:p>
        </p:txBody>
      </p:sp>
      <p:pic>
        <p:nvPicPr>
          <p:cNvPr id="5084" name="Google Shape;5084;p33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6070" y="1258420"/>
            <a:ext cx="1518100" cy="24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5" name="Google Shape;5085;p33"/>
          <p:cNvSpPr txBox="1">
            <a:spLocks noGrp="1"/>
          </p:cNvSpPr>
          <p:nvPr>
            <p:ph type="body" idx="1"/>
          </p:nvPr>
        </p:nvSpPr>
        <p:spPr>
          <a:xfrm>
            <a:off x="2227991" y="4181145"/>
            <a:ext cx="5224359" cy="10841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4"/>
                </a:solidFill>
              </a:rPr>
              <a:t>What does LEARN stand for?</a:t>
            </a:r>
            <a:endParaRPr sz="3600" b="1"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48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4"/>
              </a:solidFill>
            </a:endParaRPr>
          </a:p>
        </p:txBody>
      </p:sp>
      <p:pic>
        <p:nvPicPr>
          <p:cNvPr id="2" name="Google Shape;5136;p39">
            <a:extLst>
              <a:ext uri="{FF2B5EF4-FFF2-40B4-BE49-F238E27FC236}">
                <a16:creationId xmlns:a16="http://schemas.microsoft.com/office/drawing/2014/main" id="{CABF62E8-82A2-A6C6-D174-6B141F2D7F8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9254" t="9254" r="8331" b="8704"/>
          <a:stretch/>
        </p:blipFill>
        <p:spPr>
          <a:xfrm>
            <a:off x="5625748" y="1186617"/>
            <a:ext cx="1931104" cy="1950260"/>
          </a:xfrm>
          <a:prstGeom prst="rect">
            <a:avLst/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" name="Google Shape;5137;p39">
            <a:extLst>
              <a:ext uri="{FF2B5EF4-FFF2-40B4-BE49-F238E27FC236}">
                <a16:creationId xmlns:a16="http://schemas.microsoft.com/office/drawing/2014/main" id="{1B7CCE47-DF11-5482-514B-E80D35A1BA6D}"/>
              </a:ext>
            </a:extLst>
          </p:cNvPr>
          <p:cNvSpPr txBox="1"/>
          <p:nvPr/>
        </p:nvSpPr>
        <p:spPr>
          <a:xfrm>
            <a:off x="5331044" y="3239589"/>
            <a:ext cx="2454419" cy="94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Go to </a:t>
            </a:r>
            <a:r>
              <a:rPr lang="en-US" sz="2400" dirty="0" err="1">
                <a:solidFill>
                  <a:schemeClr val="accent4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menti.com</a:t>
            </a:r>
            <a:endParaRPr sz="2400" dirty="0">
              <a:solidFill>
                <a:schemeClr val="accent4"/>
              </a:solidFill>
              <a:latin typeface="Calibri" panose="020F0502020204030204" pitchFamily="34" charset="0"/>
              <a:ea typeface="Barlow"/>
              <a:cs typeface="Calibri" panose="020F0502020204030204" pitchFamily="34" charset="0"/>
              <a:sym typeface="Barlow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accent4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Code: 9529 3459 </a:t>
            </a:r>
            <a:endParaRPr sz="2400" dirty="0">
              <a:solidFill>
                <a:schemeClr val="accent4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6" name="Google Shape;5096;p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5097" name="Google Shape;5097;p35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62850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/>
              <a:t>How can LEARN support authentic teaching and learning practices?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2" name="Google Shape;5102;p3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Session Objective</a:t>
            </a:r>
            <a:endParaRPr dirty="0"/>
          </a:p>
        </p:txBody>
      </p:sp>
      <p:sp>
        <p:nvSpPr>
          <p:cNvPr id="5103" name="Google Shape;5103;p3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Identify LEARN resources that can enhance and support current lessons and instructional practices.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8" name="Google Shape;5108;p37"/>
          <p:cNvSpPr/>
          <p:nvPr/>
        </p:nvSpPr>
        <p:spPr>
          <a:xfrm>
            <a:off x="4022775" y="11800"/>
            <a:ext cx="51213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9" name="Google Shape;5109;p37" title="logo-final-web-ver2-0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050" y="1331425"/>
            <a:ext cx="1518100" cy="248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10" name="Google Shape;5110;p37"/>
          <p:cNvSpPr txBox="1"/>
          <p:nvPr/>
        </p:nvSpPr>
        <p:spPr>
          <a:xfrm>
            <a:off x="4567575" y="-79750"/>
            <a:ext cx="4575900" cy="9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essons and 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ngaging 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ctivities 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epository 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en-US" sz="30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etwork</a:t>
            </a:r>
            <a:endParaRPr sz="3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6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K20's open access database </a:t>
            </a:r>
            <a:b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of lessons, strategies, </a:t>
            </a:r>
            <a:b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activities and resources </a:t>
            </a:r>
            <a:b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</a:br>
            <a:r>
              <a:rPr lang="en-US" sz="2400" dirty="0">
                <a:solidFill>
                  <a:schemeClr val="lt1"/>
                </a:solidFill>
                <a:latin typeface="Calibri" panose="020F0502020204030204" pitchFamily="34" charset="0"/>
                <a:ea typeface="Barlow"/>
                <a:cs typeface="Calibri" panose="020F0502020204030204" pitchFamily="34" charset="0"/>
                <a:sym typeface="Barlow"/>
              </a:rPr>
              <a:t>for all stakeholders.</a:t>
            </a:r>
            <a:endParaRPr sz="260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5" name="Google Shape;511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39240"/>
            <a:ext cx="4983275" cy="5042386"/>
          </a:xfrm>
          <a:prstGeom prst="rect">
            <a:avLst/>
          </a:prstGeom>
          <a:noFill/>
          <a:ln>
            <a:noFill/>
          </a:ln>
        </p:spPr>
      </p:pic>
      <p:sp>
        <p:nvSpPr>
          <p:cNvPr id="5116" name="Google Shape;5116;p38"/>
          <p:cNvSpPr txBox="1">
            <a:spLocks noGrp="1"/>
          </p:cNvSpPr>
          <p:nvPr>
            <p:ph type="body" idx="1"/>
          </p:nvPr>
        </p:nvSpPr>
        <p:spPr>
          <a:xfrm>
            <a:off x="5253875" y="566600"/>
            <a:ext cx="3468600" cy="42714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/>
          </a:bodyPr>
          <a:lstStyle/>
          <a:p>
            <a:pPr marL="457200" lvl="0" indent="-393700" algn="l" rtl="0">
              <a:spcBef>
                <a:spcPts val="42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Student-centered</a:t>
            </a:r>
            <a:br>
              <a:rPr lang="en-US" sz="2600"/>
            </a:br>
            <a:r>
              <a:rPr lang="en-US" sz="2600"/>
              <a:t>Learning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Construction of</a:t>
            </a:r>
            <a:br>
              <a:rPr lang="en-US" sz="2600"/>
            </a:br>
            <a:r>
              <a:rPr lang="en-US" sz="2600"/>
              <a:t>Knowledge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en-US" sz="2600"/>
              <a:t>Inquiry-based</a:t>
            </a:r>
            <a:br>
              <a:rPr lang="en-US" sz="2600"/>
            </a:br>
            <a:r>
              <a:rPr lang="en-US" sz="2600"/>
              <a:t>Learning</a:t>
            </a:r>
            <a:endParaRPr sz="2600"/>
          </a:p>
          <a:p>
            <a:pPr marL="457200" lvl="0" indent="-393700" algn="l" rtl="0">
              <a:spcBef>
                <a:spcPts val="1000"/>
              </a:spcBef>
              <a:spcAft>
                <a:spcPts val="1000"/>
              </a:spcAft>
              <a:buSzPts val="2600"/>
              <a:buChar char="●"/>
            </a:pPr>
            <a:r>
              <a:rPr lang="en-US" sz="2600"/>
              <a:t>Real-world </a:t>
            </a:r>
            <a:br>
              <a:rPr lang="en-US" sz="2600"/>
            </a:br>
            <a:r>
              <a:rPr lang="en-US" sz="2600"/>
              <a:t>connections</a:t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Google Shape;5121;p39"/>
          <p:cNvSpPr txBox="1"/>
          <p:nvPr/>
        </p:nvSpPr>
        <p:spPr>
          <a:xfrm>
            <a:off x="0" y="4117200"/>
            <a:ext cx="91440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u="sng" dirty="0">
                <a:solidFill>
                  <a:srgbClr val="0000FF"/>
                </a:solidFill>
                <a:latin typeface="Calibri" panose="020F0502020204030204" pitchFamily="34" charset="0"/>
                <a:ea typeface="Lato"/>
                <a:cs typeface="Calibri" panose="020F0502020204030204" pitchFamily="34" charset="0"/>
                <a:sym typeface="La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learn.k20center.ou.edu</a:t>
            </a:r>
            <a:endParaRPr sz="5000" dirty="0">
              <a:solidFill>
                <a:srgbClr val="0000FF"/>
              </a:solidFill>
              <a:latin typeface="Calibri" panose="020F0502020204030204" pitchFamily="34" charset="0"/>
              <a:ea typeface="Lato"/>
              <a:cs typeface="Calibri" panose="020F0502020204030204" pitchFamily="34" charset="0"/>
              <a:sym typeface="Lato"/>
            </a:endParaRPr>
          </a:p>
        </p:txBody>
      </p:sp>
      <p:pic>
        <p:nvPicPr>
          <p:cNvPr id="5122" name="Google Shape;512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787274"/>
            <a:ext cx="8839199" cy="311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Google Shape;5127;p40"/>
          <p:cNvSpPr/>
          <p:nvPr/>
        </p:nvSpPr>
        <p:spPr>
          <a:xfrm>
            <a:off x="3925600" y="1345175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Strategy that starts with your middle initial 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28" name="Google Shape;5128;p40"/>
          <p:cNvSpPr/>
          <p:nvPr/>
        </p:nvSpPr>
        <p:spPr>
          <a:xfrm>
            <a:off x="6320327" y="1345175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that was published during your birth month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29" name="Google Shape;5129;p40"/>
          <p:cNvSpPr/>
          <p:nvPr/>
        </p:nvSpPr>
        <p:spPr>
          <a:xfrm>
            <a:off x="6320327" y="2748979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Barlow"/>
                <a:ea typeface="Barlow"/>
                <a:cs typeface="Barlow"/>
                <a:sym typeface="Barlow"/>
              </a:rPr>
              <a:t>Strategy that you have never heard of before</a:t>
            </a:r>
            <a:endParaRPr b="1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30" name="Google Shape;5130;p40"/>
          <p:cNvSpPr/>
          <p:nvPr/>
        </p:nvSpPr>
        <p:spPr>
          <a:xfrm>
            <a:off x="3925600" y="2748979"/>
            <a:ext cx="2317500" cy="1317900"/>
          </a:xfrm>
          <a:prstGeom prst="rect">
            <a:avLst/>
          </a:prstGeom>
          <a:solidFill>
            <a:srgbClr val="FFF2CC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Barlow"/>
                <a:ea typeface="Barlow"/>
                <a:cs typeface="Barlow"/>
                <a:sym typeface="Barlow"/>
              </a:rPr>
              <a:t>Strategy with a background that’s your favorite color</a:t>
            </a:r>
            <a:endParaRPr b="1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31" name="Google Shape;5131;p40"/>
          <p:cNvSpPr/>
          <p:nvPr/>
        </p:nvSpPr>
        <p:spPr>
          <a:xfrm>
            <a:off x="7383500" y="117475"/>
            <a:ext cx="1557300" cy="1495200"/>
          </a:xfrm>
          <a:prstGeom prst="ellipse">
            <a:avLst/>
          </a:prstGeom>
          <a:solidFill>
            <a:srgbClr val="C9DAF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2" name="Google Shape;5132;p40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Window Notes</a:t>
            </a:r>
            <a:endParaRPr/>
          </a:p>
        </p:txBody>
      </p:sp>
      <p:pic>
        <p:nvPicPr>
          <p:cNvPr id="5133" name="Google Shape;5133;p40" title="WindowNot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142" y="194052"/>
            <a:ext cx="1279874" cy="1341995"/>
          </a:xfrm>
          <a:prstGeom prst="rect">
            <a:avLst/>
          </a:prstGeom>
          <a:noFill/>
          <a:ln>
            <a:noFill/>
          </a:ln>
        </p:spPr>
      </p:pic>
      <p:sp>
        <p:nvSpPr>
          <p:cNvPr id="5134" name="Google Shape;5134;p40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700"/>
          </a:xfrm>
          <a:prstGeom prst="rect">
            <a:avLst/>
          </a:prstGeom>
        </p:spPr>
        <p:txBody>
          <a:bodyPr spcFirstLastPara="1" wrap="square" lIns="91425" tIns="0" rIns="91425" bIns="45700" anchor="t" anchorCtr="0">
            <a:normAutofit fontScale="92500"/>
          </a:bodyPr>
          <a:lstStyle/>
          <a:p>
            <a:pPr marL="457200" lvl="0" indent="-374650" algn="l" rtl="0">
              <a:spcBef>
                <a:spcPts val="520"/>
              </a:spcBef>
              <a:spcAft>
                <a:spcPts val="0"/>
              </a:spcAft>
              <a:buSzPts val="2300"/>
              <a:buFont typeface="Nunito Light"/>
              <a:buChar char="●"/>
            </a:pPr>
            <a:r>
              <a:rPr lang="en-US" sz="2100" dirty="0"/>
              <a:t>Use your handout and explore four different instructional strategies.</a:t>
            </a:r>
            <a:endParaRPr sz="2100" dirty="0"/>
          </a:p>
          <a:p>
            <a:pPr marL="457200" lvl="0" indent="-374650" algn="l" rtl="0">
              <a:spcBef>
                <a:spcPts val="1000"/>
              </a:spcBef>
              <a:spcAft>
                <a:spcPts val="0"/>
              </a:spcAft>
              <a:buSzPts val="2300"/>
              <a:buFont typeface="Nunito Light"/>
              <a:buChar char="●"/>
            </a:pPr>
            <a:r>
              <a:rPr lang="en-US" sz="2100" dirty="0"/>
              <a:t>Share out your favorite of the four.</a:t>
            </a:r>
            <a:endParaRPr sz="2100" dirty="0"/>
          </a:p>
          <a:p>
            <a:pPr marL="457200" lvl="0" indent="-374650" algn="l" rtl="0">
              <a:spcBef>
                <a:spcPts val="1000"/>
              </a:spcBef>
              <a:spcAft>
                <a:spcPts val="1000"/>
              </a:spcAft>
              <a:buSzPts val="2300"/>
              <a:buFont typeface="Nunito Light"/>
              <a:buChar char="●"/>
            </a:pPr>
            <a:r>
              <a:rPr lang="en-US" sz="2100" dirty="0"/>
              <a:t>Use the space at the bottom to write down any share-outs that catch your interest. 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493</Words>
  <Application>Microsoft Macintosh PowerPoint</Application>
  <PresentationFormat>On-screen Show (16:9)</PresentationFormat>
  <Paragraphs>67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Open Sans</vt:lpstr>
      <vt:lpstr>Anaheim</vt:lpstr>
      <vt:lpstr>Arial</vt:lpstr>
      <vt:lpstr>Barlow</vt:lpstr>
      <vt:lpstr>Nunito Light</vt:lpstr>
      <vt:lpstr>Noto Sans Symbols</vt:lpstr>
      <vt:lpstr>Calibri</vt:lpstr>
      <vt:lpstr>LEARN theme</vt:lpstr>
      <vt:lpstr>PowerPoint Presentation</vt:lpstr>
      <vt:lpstr>Lessons LEARNed </vt:lpstr>
      <vt:lpstr>Guess the Acronym</vt:lpstr>
      <vt:lpstr>Essential Question</vt:lpstr>
      <vt:lpstr>Session Objective</vt:lpstr>
      <vt:lpstr>PowerPoint Presentation</vt:lpstr>
      <vt:lpstr>PowerPoint Presentation</vt:lpstr>
      <vt:lpstr>PowerPoint Presentation</vt:lpstr>
      <vt:lpstr>Window Notes</vt:lpstr>
      <vt:lpstr>LEARN Lessons</vt:lpstr>
      <vt:lpstr>Game-Based Learning</vt:lpstr>
      <vt:lpstr>Ctrl + T</vt:lpstr>
      <vt:lpstr>Rose, Bud and Thorn</vt:lpstr>
      <vt:lpstr>LEARN Strategy Reflection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Lessons LEARNed</dc:title>
  <dc:subject/>
  <dc:creator>K20 Center</dc:creator>
  <cp:keywords/>
  <dc:description/>
  <cp:lastModifiedBy>Moharram, Jehanne</cp:lastModifiedBy>
  <cp:revision>1</cp:revision>
  <dcterms:modified xsi:type="dcterms:W3CDTF">2025-02-27T20:20:18Z</dcterms:modified>
  <cp:category/>
</cp:coreProperties>
</file>