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  <p:sldMasterId id="2147483678" r:id="rId2"/>
  </p:sldMasterIdLst>
  <p:notesMasterIdLst>
    <p:notesMasterId r:id="rId32"/>
  </p:notesMasterIdLst>
  <p:sldIdLst>
    <p:sldId id="256" r:id="rId3"/>
    <p:sldId id="257" r:id="rId4"/>
    <p:sldId id="285" r:id="rId5"/>
    <p:sldId id="259" r:id="rId6"/>
    <p:sldId id="284" r:id="rId7"/>
    <p:sldId id="260" r:id="rId8"/>
    <p:sldId id="261" r:id="rId9"/>
    <p:sldId id="262" r:id="rId10"/>
    <p:sldId id="264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3" r:id="rId30"/>
    <p:sldId id="282" r:id="rId31"/>
  </p:sldIdLst>
  <p:sldSz cx="9144000" cy="5143500" type="screen16x9"/>
  <p:notesSz cx="6858000" cy="9144000"/>
  <p:embeddedFontLst>
    <p:embeddedFont>
      <p:font typeface="Barlow" pitchFamily="2" charset="77"/>
      <p:regular r:id="rId33"/>
      <p:bold r:id="rId34"/>
      <p:italic r:id="rId35"/>
      <p:boldItalic r:id="rId36"/>
    </p:embeddedFont>
    <p:embeddedFont>
      <p:font typeface="Lato" panose="020F0502020204030203" pitchFamily="34" charset="0"/>
      <p:regular r:id="rId37"/>
      <p:bold r:id="rId38"/>
      <p:italic r:id="rId39"/>
      <p:boldItalic r:id="rId40"/>
    </p:embeddedFont>
    <p:embeddedFont>
      <p:font typeface="Nunito Light" panose="020F0302020204030204" pitchFamily="34" charset="0"/>
      <p:regular r:id="rId41"/>
      <p:italic r:id="rId42"/>
    </p:embeddedFont>
    <p:embeddedFont>
      <p:font typeface="Open Sans" panose="020B0606030504020204" pitchFamily="3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098FBB-E83D-B642-ACDF-FBC9D081B2ED}" v="1" dt="2025-06-05T21:18:59.0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73"/>
    <p:restoredTop sz="89795"/>
  </p:normalViewPr>
  <p:slideViewPr>
    <p:cSldViewPr snapToGrid="0">
      <p:cViewPr varScale="1">
        <p:scale>
          <a:sx n="120" d="100"/>
          <a:sy n="120" d="100"/>
        </p:scale>
        <p:origin x="176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7.fntdata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4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2.fntdata"/><Relationship Id="rId52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microsoft.com/office/2016/11/relationships/changesInfo" Target="changesInfos/changesInfo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rram, Jehanne" userId="85e21374-e6a7-4794-bfaa-d28b9d520c64" providerId="ADAL" clId="{FD098FBB-E83D-B642-ACDF-FBC9D081B2ED}"/>
    <pc:docChg chg="addSld delSld modSld sldOrd">
      <pc:chgData name="Moharram, Jehanne" userId="85e21374-e6a7-4794-bfaa-d28b9d520c64" providerId="ADAL" clId="{FD098FBB-E83D-B642-ACDF-FBC9D081B2ED}" dt="2025-06-05T21:19:13.774" v="45" actId="2696"/>
      <pc:docMkLst>
        <pc:docMk/>
      </pc:docMkLst>
      <pc:sldChg chg="del">
        <pc:chgData name="Moharram, Jehanne" userId="85e21374-e6a7-4794-bfaa-d28b9d520c64" providerId="ADAL" clId="{FD098FBB-E83D-B642-ACDF-FBC9D081B2ED}" dt="2025-06-05T21:19:13.774" v="45" actId="2696"/>
        <pc:sldMkLst>
          <pc:docMk/>
          <pc:sldMk cId="0" sldId="258"/>
        </pc:sldMkLst>
      </pc:sldChg>
      <pc:sldChg chg="modSp add mod ord">
        <pc:chgData name="Moharram, Jehanne" userId="85e21374-e6a7-4794-bfaa-d28b9d520c64" providerId="ADAL" clId="{FD098FBB-E83D-B642-ACDF-FBC9D081B2ED}" dt="2025-06-05T21:19:07.416" v="44" actId="14100"/>
        <pc:sldMkLst>
          <pc:docMk/>
          <pc:sldMk cId="2260727208" sldId="285"/>
        </pc:sldMkLst>
        <pc:spChg chg="mod">
          <ac:chgData name="Moharram, Jehanne" userId="85e21374-e6a7-4794-bfaa-d28b9d520c64" providerId="ADAL" clId="{FD098FBB-E83D-B642-ACDF-FBC9D081B2ED}" dt="2025-06-05T21:18:43.796" v="39" actId="20577"/>
          <ac:spMkLst>
            <pc:docMk/>
            <pc:sldMk cId="2260727208" sldId="285"/>
            <ac:spMk id="5102" creationId="{B1236873-BDD5-FA52-57FE-7BD130AEAE0C}"/>
          </ac:spMkLst>
        </pc:spChg>
        <pc:spChg chg="mod">
          <ac:chgData name="Moharram, Jehanne" userId="85e21374-e6a7-4794-bfaa-d28b9d520c64" providerId="ADAL" clId="{FD098FBB-E83D-B642-ACDF-FBC9D081B2ED}" dt="2025-06-05T21:19:07.416" v="44" actId="14100"/>
          <ac:spMkLst>
            <pc:docMk/>
            <pc:sldMk cId="2260727208" sldId="285"/>
            <ac:spMk id="5103" creationId="{51275744-0794-AA59-DF26-8881B3C98922}"/>
          </ac:spMkLst>
        </pc:spChg>
      </pc:sldChg>
    </pc:docChg>
  </pc:docChgLst>
  <pc:docChgLst>
    <pc:chgData name="Moharram, Jehanne" userId="85e21374-e6a7-4794-bfaa-d28b9d520c64" providerId="ADAL" clId="{1D203180-979C-8044-8DB4-EFCD863EB254}"/>
    <pc:docChg chg="addSld modSld sldOrd">
      <pc:chgData name="Moharram, Jehanne" userId="85e21374-e6a7-4794-bfaa-d28b9d520c64" providerId="ADAL" clId="{1D203180-979C-8044-8DB4-EFCD863EB254}" dt="2025-02-21T22:36:45.182" v="158" actId="20578"/>
      <pc:docMkLst>
        <pc:docMk/>
      </pc:docMkLst>
      <pc:sldChg chg="modSp mod">
        <pc:chgData name="Moharram, Jehanne" userId="85e21374-e6a7-4794-bfaa-d28b9d520c64" providerId="ADAL" clId="{1D203180-979C-8044-8DB4-EFCD863EB254}" dt="2025-02-21T15:51:36.722" v="156" actId="14100"/>
        <pc:sldMkLst>
          <pc:docMk/>
          <pc:sldMk cId="0" sldId="259"/>
        </pc:sldMkLst>
      </pc:sldChg>
      <pc:sldChg chg="modSp">
        <pc:chgData name="Moharram, Jehanne" userId="85e21374-e6a7-4794-bfaa-d28b9d520c64" providerId="ADAL" clId="{1D203180-979C-8044-8DB4-EFCD863EB254}" dt="2025-02-21T15:53:43.957" v="157" actId="20577"/>
        <pc:sldMkLst>
          <pc:docMk/>
          <pc:sldMk cId="0" sldId="261"/>
        </pc:sldMkLst>
      </pc:sldChg>
      <pc:sldChg chg="ord">
        <pc:chgData name="Moharram, Jehanne" userId="85e21374-e6a7-4794-bfaa-d28b9d520c64" providerId="ADAL" clId="{1D203180-979C-8044-8DB4-EFCD863EB254}" dt="2025-02-21T22:36:45.182" v="158" actId="20578"/>
        <pc:sldMkLst>
          <pc:docMk/>
          <pc:sldMk cId="0" sldId="264"/>
        </pc:sldMkLst>
      </pc:sldChg>
      <pc:sldChg chg="modNotesTx">
        <pc:chgData name="Moharram, Jehanne" userId="85e21374-e6a7-4794-bfaa-d28b9d520c64" providerId="ADAL" clId="{1D203180-979C-8044-8DB4-EFCD863EB254}" dt="2025-02-07T14:48:21.381" v="18" actId="6549"/>
        <pc:sldMkLst>
          <pc:docMk/>
          <pc:sldMk cId="0" sldId="266"/>
        </pc:sldMkLst>
      </pc:sldChg>
      <pc:sldChg chg="modNotesTx">
        <pc:chgData name="Moharram, Jehanne" userId="85e21374-e6a7-4794-bfaa-d28b9d520c64" providerId="ADAL" clId="{1D203180-979C-8044-8DB4-EFCD863EB254}" dt="2025-02-07T14:48:29.689" v="19" actId="6549"/>
        <pc:sldMkLst>
          <pc:docMk/>
          <pc:sldMk cId="0" sldId="267"/>
        </pc:sldMkLst>
      </pc:sldChg>
      <pc:sldChg chg="modNotesTx">
        <pc:chgData name="Moharram, Jehanne" userId="85e21374-e6a7-4794-bfaa-d28b9d520c64" providerId="ADAL" clId="{1D203180-979C-8044-8DB4-EFCD863EB254}" dt="2025-02-07T14:48:34.835" v="20" actId="6549"/>
        <pc:sldMkLst>
          <pc:docMk/>
          <pc:sldMk cId="0" sldId="268"/>
        </pc:sldMkLst>
      </pc:sldChg>
      <pc:sldChg chg="modNotesTx">
        <pc:chgData name="Moharram, Jehanne" userId="85e21374-e6a7-4794-bfaa-d28b9d520c64" providerId="ADAL" clId="{1D203180-979C-8044-8DB4-EFCD863EB254}" dt="2025-02-07T14:48:39.813" v="21" actId="6549"/>
        <pc:sldMkLst>
          <pc:docMk/>
          <pc:sldMk cId="0" sldId="269"/>
        </pc:sldMkLst>
      </pc:sldChg>
      <pc:sldChg chg="modNotesTx">
        <pc:chgData name="Moharram, Jehanne" userId="85e21374-e6a7-4794-bfaa-d28b9d520c64" providerId="ADAL" clId="{1D203180-979C-8044-8DB4-EFCD863EB254}" dt="2025-02-07T14:48:44.933" v="22" actId="6549"/>
        <pc:sldMkLst>
          <pc:docMk/>
          <pc:sldMk cId="0" sldId="270"/>
        </pc:sldMkLst>
      </pc:sldChg>
      <pc:sldChg chg="modNotesTx">
        <pc:chgData name="Moharram, Jehanne" userId="85e21374-e6a7-4794-bfaa-d28b9d520c64" providerId="ADAL" clId="{1D203180-979C-8044-8DB4-EFCD863EB254}" dt="2025-02-07T15:36:09.264" v="101"/>
        <pc:sldMkLst>
          <pc:docMk/>
          <pc:sldMk cId="0" sldId="271"/>
        </pc:sldMkLst>
      </pc:sldChg>
      <pc:sldChg chg="modNotesTx">
        <pc:chgData name="Moharram, Jehanne" userId="85e21374-e6a7-4794-bfaa-d28b9d520c64" providerId="ADAL" clId="{1D203180-979C-8044-8DB4-EFCD863EB254}" dt="2025-02-07T14:48:55.397" v="24" actId="6549"/>
        <pc:sldMkLst>
          <pc:docMk/>
          <pc:sldMk cId="0" sldId="272"/>
        </pc:sldMkLst>
      </pc:sldChg>
      <pc:sldChg chg="modNotesTx">
        <pc:chgData name="Moharram, Jehanne" userId="85e21374-e6a7-4794-bfaa-d28b9d520c64" providerId="ADAL" clId="{1D203180-979C-8044-8DB4-EFCD863EB254}" dt="2025-02-07T15:35:56.589" v="100"/>
        <pc:sldMkLst>
          <pc:docMk/>
          <pc:sldMk cId="0" sldId="273"/>
        </pc:sldMkLst>
      </pc:sldChg>
      <pc:sldChg chg="modNotesTx">
        <pc:chgData name="Moharram, Jehanne" userId="85e21374-e6a7-4794-bfaa-d28b9d520c64" providerId="ADAL" clId="{1D203180-979C-8044-8DB4-EFCD863EB254}" dt="2025-02-07T14:49:04.673" v="26" actId="6549"/>
        <pc:sldMkLst>
          <pc:docMk/>
          <pc:sldMk cId="0" sldId="274"/>
        </pc:sldMkLst>
      </pc:sldChg>
      <pc:sldChg chg="modNotesTx">
        <pc:chgData name="Moharram, Jehanne" userId="85e21374-e6a7-4794-bfaa-d28b9d520c64" providerId="ADAL" clId="{1D203180-979C-8044-8DB4-EFCD863EB254}" dt="2025-02-07T14:49:08.567" v="27" actId="6549"/>
        <pc:sldMkLst>
          <pc:docMk/>
          <pc:sldMk cId="0" sldId="275"/>
        </pc:sldMkLst>
      </pc:sldChg>
      <pc:sldChg chg="modNotesTx">
        <pc:chgData name="Moharram, Jehanne" userId="85e21374-e6a7-4794-bfaa-d28b9d520c64" providerId="ADAL" clId="{1D203180-979C-8044-8DB4-EFCD863EB254}" dt="2025-02-07T15:35:47.777" v="99"/>
        <pc:sldMkLst>
          <pc:docMk/>
          <pc:sldMk cId="0" sldId="277"/>
        </pc:sldMkLst>
      </pc:sldChg>
      <pc:sldChg chg="modNotesTx">
        <pc:chgData name="Moharram, Jehanne" userId="85e21374-e6a7-4794-bfaa-d28b9d520c64" providerId="ADAL" clId="{1D203180-979C-8044-8DB4-EFCD863EB254}" dt="2025-02-07T14:49:20.727" v="39" actId="20577"/>
        <pc:sldMkLst>
          <pc:docMk/>
          <pc:sldMk cId="0" sldId="278"/>
        </pc:sldMkLst>
      </pc:sldChg>
      <pc:sldChg chg="modNotesTx">
        <pc:chgData name="Moharram, Jehanne" userId="85e21374-e6a7-4794-bfaa-d28b9d520c64" providerId="ADAL" clId="{1D203180-979C-8044-8DB4-EFCD863EB254}" dt="2025-02-07T15:35:38.848" v="98"/>
        <pc:sldMkLst>
          <pc:docMk/>
          <pc:sldMk cId="0" sldId="279"/>
        </pc:sldMkLst>
      </pc:sldChg>
      <pc:sldChg chg="modNotesTx">
        <pc:chgData name="Moharram, Jehanne" userId="85e21374-e6a7-4794-bfaa-d28b9d520c64" providerId="ADAL" clId="{1D203180-979C-8044-8DB4-EFCD863EB254}" dt="2025-02-07T15:35:30.329" v="97" actId="6549"/>
        <pc:sldMkLst>
          <pc:docMk/>
          <pc:sldMk cId="0" sldId="280"/>
        </pc:sldMkLst>
      </pc:sldChg>
      <pc:sldChg chg="modNotesTx">
        <pc:chgData name="Moharram, Jehanne" userId="85e21374-e6a7-4794-bfaa-d28b9d520c64" providerId="ADAL" clId="{1D203180-979C-8044-8DB4-EFCD863EB254}" dt="2025-02-07T14:49:36.067" v="69" actId="20577"/>
        <pc:sldMkLst>
          <pc:docMk/>
          <pc:sldMk cId="0" sldId="281"/>
        </pc:sldMkLst>
      </pc:sldChg>
      <pc:sldChg chg="modSp mod modNotesTx">
        <pc:chgData name="Moharram, Jehanne" userId="85e21374-e6a7-4794-bfaa-d28b9d520c64" providerId="ADAL" clId="{1D203180-979C-8044-8DB4-EFCD863EB254}" dt="2025-02-21T15:50:21.356" v="133" actId="20577"/>
        <pc:sldMkLst>
          <pc:docMk/>
          <pc:sldMk cId="0" sldId="282"/>
        </pc:sldMkLst>
      </pc:sldChg>
      <pc:sldChg chg="ord modNotesTx">
        <pc:chgData name="Moharram, Jehanne" userId="85e21374-e6a7-4794-bfaa-d28b9d520c64" providerId="ADAL" clId="{1D203180-979C-8044-8DB4-EFCD863EB254}" dt="2025-02-21T15:49:34.433" v="102" actId="20578"/>
        <pc:sldMkLst>
          <pc:docMk/>
          <pc:sldMk cId="0" sldId="283"/>
        </pc:sldMkLst>
      </pc:sldChg>
      <pc:sldChg chg="add">
        <pc:chgData name="Moharram, Jehanne" userId="85e21374-e6a7-4794-bfaa-d28b9d520c64" providerId="ADAL" clId="{1D203180-979C-8044-8DB4-EFCD863EB254}" dt="2025-02-21T15:50:52.737" v="134" actId="2890"/>
        <pc:sldMkLst>
          <pc:docMk/>
          <pc:sldMk cId="1441938385" sldId="28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imer.k20center.ou.edu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imer.k20center.ou.edu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timer.k20center.ou.edu/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timer.k20center.ou.edu/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timer.k20center.ou.edu/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6" name="Google Shape;50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77" name="Google Shape;507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Google Shape;5130;g30d9cd71edd_0_3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1" name="Google Shape;5131;g30d9cd71edd_0_3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Right answer: 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Lessons and Engaging Activities Repository Network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K20's open-access database of lessons, strategies, activities, and resources for all stakeholders.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5" name="Google Shape;5145;g30d9cd71edd_0_3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6" name="Google Shape;5146;g30d9cd71edd_0_3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1" name="Google Shape;5151;g30d9cd71edd_0_34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2" name="Google Shape;5152;g30d9cd71edd_0_34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7" name="Google Shape;5157;g3013d128887_5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8" name="Google Shape;5158;g3013d128887_5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Right answer: 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Lessons and Engaging Activities Repository Network</a:t>
            </a: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is K20's open-access database of lessons, strategies, activities, and resources for all stakeholders.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5" name="Google Shape;5165;g30d9cd71edd_0_3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6" name="Google Shape;5166;g30d9cd71edd_0_34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" name="Google Shape;5171;g30d9cd71edd_0_3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72" name="Google Shape;5172;g30d9cd71edd_0_3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7" name="Google Shape;5177;g2ff170c1de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8" name="Google Shape;5178;g2ff170c1de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9" name="Google Shape;5189;g30d9cd71edd_0_3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0" name="Google Shape;5190;g30d9cd71edd_0_3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K20 Center. (n.d.). Timer [Webapp]. </a:t>
            </a:r>
            <a:r>
              <a:rPr lang="en-US">
                <a:hlinkClick r:id="rId3"/>
              </a:rPr>
              <a:t>https://timer.k20center.ou.edu/</a:t>
            </a: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7" name="Google Shape;5197;g30d9cd71edd_0_3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8" name="Google Shape;5198;g30d9cd71edd_0_3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1" name="Google Shape;5211;g30d9cd71edd_0_3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2" name="Google Shape;5212;g30d9cd71edd_0_3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K20 Center. (n.d.). Timer [Webapp]. </a:t>
            </a:r>
            <a:r>
              <a:rPr lang="en-US" dirty="0">
                <a:hlinkClick r:id="rId3"/>
              </a:rPr>
              <a:t>https://timer.k20center.ou.edu/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0" name="Google Shape;508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81" name="Google Shape;50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8" name="Google Shape;5218;g30d9cd71edd_0_3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9" name="Google Shape;5219;g30d9cd71edd_0_3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6" name="Google Shape;522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227" name="Google Shape;522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3" name="Google Shape;523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34" name="Google Shape;523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7" name="Google Shape;5237;g30d9cd71edd_0_34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K20 Center. (n.d.). Timer [Webapp]. </a:t>
            </a:r>
            <a:r>
              <a:rPr lang="en-US" dirty="0">
                <a:hlinkClick r:id="rId3"/>
              </a:rPr>
              <a:t>https://timer.k20center.ou.edu/</a:t>
            </a:r>
            <a:endParaRPr lang="en-US" dirty="0"/>
          </a:p>
        </p:txBody>
      </p:sp>
      <p:sp>
        <p:nvSpPr>
          <p:cNvPr id="5238" name="Google Shape;5238;g30d9cd71edd_0_34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5" name="Google Shape;5245;g30d9cd71edd_0_34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246" name="Google Shape;5246;g30d9cd71edd_0_34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" name="Google Shape;5253;g30d9cd71edd_0_345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K20 Center. (n.d.). Timer [Webapp]. </a:t>
            </a:r>
            <a:r>
              <a:rPr lang="en-US" dirty="0">
                <a:hlinkClick r:id="rId3"/>
              </a:rPr>
              <a:t>https://timer.k20center.ou.edu/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254" name="Google Shape;5254;g30d9cd71edd_0_34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9" name="Google Shape;5259;g30d9cd71edd_0_345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K20 Center. (n.d.). Timer [Webapp]. </a:t>
            </a:r>
            <a:r>
              <a:rPr lang="en-US" dirty="0">
                <a:hlinkClick r:id="rId3"/>
              </a:rPr>
              <a:t>https://timer.k20center.ou.edu/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260" name="Google Shape;5260;g30d9cd71edd_0_345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7" name="Google Shape;5267;g30d9cd71edd_0_416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8" name="Google Shape;5268;g30d9cd71edd_0_416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0" name="Google Shape;5280;g3013d128887_2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281" name="Google Shape;5281;g3013d128887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" name="Google Shape;527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274" name="Google Shape;527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8">
          <a:extLst>
            <a:ext uri="{FF2B5EF4-FFF2-40B4-BE49-F238E27FC236}">
              <a16:creationId xmlns:a16="http://schemas.microsoft.com/office/drawing/2014/main" id="{B74909FB-82B8-9C6D-B645-64414A42F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" name="Google Shape;5099;p10:notes">
            <a:extLst>
              <a:ext uri="{FF2B5EF4-FFF2-40B4-BE49-F238E27FC236}">
                <a16:creationId xmlns:a16="http://schemas.microsoft.com/office/drawing/2014/main" id="{342C1564-C02E-BB5E-F710-73DC7FFE68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5100" name="Google Shape;5100;p10:notes">
            <a:extLst>
              <a:ext uri="{FF2B5EF4-FFF2-40B4-BE49-F238E27FC236}">
                <a16:creationId xmlns:a16="http://schemas.microsoft.com/office/drawing/2014/main" id="{B744E019-10CE-1742-852F-B610F97B6D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66755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" name="Google Shape;509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5100" name="Google Shape;510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8">
          <a:extLst>
            <a:ext uri="{FF2B5EF4-FFF2-40B4-BE49-F238E27FC236}">
              <a16:creationId xmlns:a16="http://schemas.microsoft.com/office/drawing/2014/main" id="{69C1CF40-1ABD-4DC9-209B-6DD91CFAB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" name="Google Shape;5099;p10:notes">
            <a:extLst>
              <a:ext uri="{FF2B5EF4-FFF2-40B4-BE49-F238E27FC236}">
                <a16:creationId xmlns:a16="http://schemas.microsoft.com/office/drawing/2014/main" id="{34DDE636-F1B6-F784-02E8-F3134EF88A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5100" name="Google Shape;5100;p10:notes">
            <a:extLst>
              <a:ext uri="{FF2B5EF4-FFF2-40B4-BE49-F238E27FC236}">
                <a16:creationId xmlns:a16="http://schemas.microsoft.com/office/drawing/2014/main" id="{E3BECB14-CAB6-ACFA-EE22-97054E10CF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39812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5" name="Google Shape;510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Can be any PDs whether with LEAD or other PDs</a:t>
            </a:r>
            <a:endParaRPr/>
          </a:p>
        </p:txBody>
      </p:sp>
      <p:sp>
        <p:nvSpPr>
          <p:cNvPr id="5106" name="Google Shape;51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6" name="Google Shape;5116;g30d9cd71edd_0_34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5117" name="Google Shape;5117;g30d9cd71edd_0_3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Google Shape;512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25" name="Google Shape;51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9" name="Google Shape;5139;g30d9cd71edd_0_3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0" name="Google Shape;5140;g30d9cd71edd_0_3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49" name="Google Shape;49;p12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53" name="Google Shape;5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6" name="Google Shape;5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1" name="Google Shape;6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7" name="Google Shape;6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6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2" name="Google Shape;72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8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1">
    <p:bg>
      <p:bgPr>
        <a:solidFill>
          <a:schemeClr val="lt2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sldNum" idx="12"/>
          </p:nvPr>
        </p:nvSpPr>
        <p:spPr>
          <a:xfrm>
            <a:off x="7438376" y="4749850"/>
            <a:ext cx="1646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8" name="Google Shape;88;p22" descr="Untitled-5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89787" y="1869074"/>
            <a:ext cx="5964300" cy="14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2"/>
          <p:cNvSpPr/>
          <p:nvPr/>
        </p:nvSpPr>
        <p:spPr>
          <a:xfrm>
            <a:off x="0" y="465570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23"/>
          <p:cNvGrpSpPr/>
          <p:nvPr/>
        </p:nvGrpSpPr>
        <p:grpSpPr>
          <a:xfrm>
            <a:off x="38150" y="35427"/>
            <a:ext cx="9067465" cy="5072518"/>
            <a:chOff x="0" y="-63776"/>
            <a:chExt cx="9309513" cy="5207389"/>
          </a:xfrm>
        </p:grpSpPr>
        <p:sp>
          <p:nvSpPr>
            <p:cNvPr id="93" name="Google Shape;93;p23"/>
            <p:cNvSpPr/>
            <p:nvPr/>
          </p:nvSpPr>
          <p:spPr>
            <a:xfrm>
              <a:off x="25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3"/>
            <p:cNvSpPr/>
            <p:nvPr/>
          </p:nvSpPr>
          <p:spPr>
            <a:xfrm>
              <a:off x="25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3"/>
            <p:cNvSpPr/>
            <p:nvPr/>
          </p:nvSpPr>
          <p:spPr>
            <a:xfrm>
              <a:off x="25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3"/>
            <p:cNvSpPr/>
            <p:nvPr/>
          </p:nvSpPr>
          <p:spPr>
            <a:xfrm>
              <a:off x="25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3"/>
            <p:cNvSpPr/>
            <p:nvPr/>
          </p:nvSpPr>
          <p:spPr>
            <a:xfrm>
              <a:off x="25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3"/>
            <p:cNvSpPr/>
            <p:nvPr/>
          </p:nvSpPr>
          <p:spPr>
            <a:xfrm>
              <a:off x="25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3"/>
            <p:cNvSpPr/>
            <p:nvPr/>
          </p:nvSpPr>
          <p:spPr>
            <a:xfrm>
              <a:off x="25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3"/>
            <p:cNvSpPr/>
            <p:nvPr/>
          </p:nvSpPr>
          <p:spPr>
            <a:xfrm>
              <a:off x="25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3"/>
            <p:cNvSpPr/>
            <p:nvPr/>
          </p:nvSpPr>
          <p:spPr>
            <a:xfrm>
              <a:off x="25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3"/>
            <p:cNvSpPr/>
            <p:nvPr/>
          </p:nvSpPr>
          <p:spPr>
            <a:xfrm>
              <a:off x="25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3"/>
            <p:cNvSpPr/>
            <p:nvPr/>
          </p:nvSpPr>
          <p:spPr>
            <a:xfrm>
              <a:off x="25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3"/>
            <p:cNvSpPr/>
            <p:nvPr/>
          </p:nvSpPr>
          <p:spPr>
            <a:xfrm>
              <a:off x="25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3"/>
            <p:cNvSpPr/>
            <p:nvPr/>
          </p:nvSpPr>
          <p:spPr>
            <a:xfrm>
              <a:off x="12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3"/>
            <p:cNvSpPr/>
            <p:nvPr/>
          </p:nvSpPr>
          <p:spPr>
            <a:xfrm>
              <a:off x="12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3"/>
            <p:cNvSpPr/>
            <p:nvPr/>
          </p:nvSpPr>
          <p:spPr>
            <a:xfrm>
              <a:off x="12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3"/>
            <p:cNvSpPr/>
            <p:nvPr/>
          </p:nvSpPr>
          <p:spPr>
            <a:xfrm>
              <a:off x="12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3"/>
            <p:cNvSpPr/>
            <p:nvPr/>
          </p:nvSpPr>
          <p:spPr>
            <a:xfrm>
              <a:off x="12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3"/>
            <p:cNvSpPr/>
            <p:nvPr/>
          </p:nvSpPr>
          <p:spPr>
            <a:xfrm>
              <a:off x="12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3"/>
            <p:cNvSpPr/>
            <p:nvPr/>
          </p:nvSpPr>
          <p:spPr>
            <a:xfrm>
              <a:off x="0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0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21763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21763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21763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21763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21763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21763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21763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21763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21763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21763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21763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21763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21761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21761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21761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21761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21761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21761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21760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21760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43523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43523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43523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43523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43523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43523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43523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43523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43523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43523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43523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43523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43522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43522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43522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43522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43522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43522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43521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43521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65284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65284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65284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65284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65284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65284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65284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65284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65284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65284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5284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65284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65283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65283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3"/>
            <p:cNvSpPr/>
            <p:nvPr/>
          </p:nvSpPr>
          <p:spPr>
            <a:xfrm>
              <a:off x="65283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3"/>
            <p:cNvSpPr/>
            <p:nvPr/>
          </p:nvSpPr>
          <p:spPr>
            <a:xfrm>
              <a:off x="65283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3"/>
            <p:cNvSpPr/>
            <p:nvPr/>
          </p:nvSpPr>
          <p:spPr>
            <a:xfrm>
              <a:off x="65283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3"/>
            <p:cNvSpPr/>
            <p:nvPr/>
          </p:nvSpPr>
          <p:spPr>
            <a:xfrm>
              <a:off x="65283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3"/>
            <p:cNvSpPr/>
            <p:nvPr/>
          </p:nvSpPr>
          <p:spPr>
            <a:xfrm>
              <a:off x="65281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3"/>
            <p:cNvSpPr/>
            <p:nvPr/>
          </p:nvSpPr>
          <p:spPr>
            <a:xfrm>
              <a:off x="65281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3"/>
            <p:cNvSpPr/>
            <p:nvPr/>
          </p:nvSpPr>
          <p:spPr>
            <a:xfrm>
              <a:off x="870448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3"/>
            <p:cNvSpPr/>
            <p:nvPr/>
          </p:nvSpPr>
          <p:spPr>
            <a:xfrm>
              <a:off x="870448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3"/>
            <p:cNvSpPr/>
            <p:nvPr/>
          </p:nvSpPr>
          <p:spPr>
            <a:xfrm>
              <a:off x="870448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3"/>
            <p:cNvSpPr/>
            <p:nvPr/>
          </p:nvSpPr>
          <p:spPr>
            <a:xfrm>
              <a:off x="870448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3"/>
            <p:cNvSpPr/>
            <p:nvPr/>
          </p:nvSpPr>
          <p:spPr>
            <a:xfrm>
              <a:off x="870448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3"/>
            <p:cNvSpPr/>
            <p:nvPr/>
          </p:nvSpPr>
          <p:spPr>
            <a:xfrm>
              <a:off x="870448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3"/>
            <p:cNvSpPr/>
            <p:nvPr/>
          </p:nvSpPr>
          <p:spPr>
            <a:xfrm>
              <a:off x="870448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3"/>
            <p:cNvSpPr/>
            <p:nvPr/>
          </p:nvSpPr>
          <p:spPr>
            <a:xfrm>
              <a:off x="870448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3"/>
            <p:cNvSpPr/>
            <p:nvPr/>
          </p:nvSpPr>
          <p:spPr>
            <a:xfrm>
              <a:off x="870448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3"/>
            <p:cNvSpPr/>
            <p:nvPr/>
          </p:nvSpPr>
          <p:spPr>
            <a:xfrm>
              <a:off x="870448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3"/>
            <p:cNvSpPr/>
            <p:nvPr/>
          </p:nvSpPr>
          <p:spPr>
            <a:xfrm>
              <a:off x="870448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3"/>
            <p:cNvSpPr/>
            <p:nvPr/>
          </p:nvSpPr>
          <p:spPr>
            <a:xfrm>
              <a:off x="870448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3"/>
            <p:cNvSpPr/>
            <p:nvPr/>
          </p:nvSpPr>
          <p:spPr>
            <a:xfrm>
              <a:off x="870436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3"/>
            <p:cNvSpPr/>
            <p:nvPr/>
          </p:nvSpPr>
          <p:spPr>
            <a:xfrm>
              <a:off x="870436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3"/>
            <p:cNvSpPr/>
            <p:nvPr/>
          </p:nvSpPr>
          <p:spPr>
            <a:xfrm>
              <a:off x="870436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3"/>
            <p:cNvSpPr/>
            <p:nvPr/>
          </p:nvSpPr>
          <p:spPr>
            <a:xfrm>
              <a:off x="870436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3"/>
            <p:cNvSpPr/>
            <p:nvPr/>
          </p:nvSpPr>
          <p:spPr>
            <a:xfrm>
              <a:off x="870436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3"/>
            <p:cNvSpPr/>
            <p:nvPr/>
          </p:nvSpPr>
          <p:spPr>
            <a:xfrm>
              <a:off x="870436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3"/>
            <p:cNvSpPr/>
            <p:nvPr/>
          </p:nvSpPr>
          <p:spPr>
            <a:xfrm>
              <a:off x="870424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3"/>
            <p:cNvSpPr/>
            <p:nvPr/>
          </p:nvSpPr>
          <p:spPr>
            <a:xfrm>
              <a:off x="870424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3"/>
            <p:cNvSpPr/>
            <p:nvPr/>
          </p:nvSpPr>
          <p:spPr>
            <a:xfrm>
              <a:off x="1088054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3"/>
            <p:cNvSpPr/>
            <p:nvPr/>
          </p:nvSpPr>
          <p:spPr>
            <a:xfrm>
              <a:off x="1088054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3"/>
            <p:cNvSpPr/>
            <p:nvPr/>
          </p:nvSpPr>
          <p:spPr>
            <a:xfrm>
              <a:off x="1088054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1088054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1088054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1088054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1088054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1088054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1088054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1088054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1088054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1088054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1088042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1088042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1088042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1088042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1088042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1088042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1088029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1088029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1305660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1305660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1305660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1305660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1305660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1305660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1305660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1305660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1305660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1305660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3"/>
            <p:cNvSpPr/>
            <p:nvPr/>
          </p:nvSpPr>
          <p:spPr>
            <a:xfrm>
              <a:off x="1305660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1305660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130564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130564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130564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130564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130564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130564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1305635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1305635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1551355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1551355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3"/>
            <p:cNvSpPr/>
            <p:nvPr/>
          </p:nvSpPr>
          <p:spPr>
            <a:xfrm>
              <a:off x="1551355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3"/>
            <p:cNvSpPr/>
            <p:nvPr/>
          </p:nvSpPr>
          <p:spPr>
            <a:xfrm>
              <a:off x="1551355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3"/>
            <p:cNvSpPr/>
            <p:nvPr/>
          </p:nvSpPr>
          <p:spPr>
            <a:xfrm>
              <a:off x="1551355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3"/>
            <p:cNvSpPr/>
            <p:nvPr/>
          </p:nvSpPr>
          <p:spPr>
            <a:xfrm>
              <a:off x="1551355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3"/>
            <p:cNvSpPr/>
            <p:nvPr/>
          </p:nvSpPr>
          <p:spPr>
            <a:xfrm>
              <a:off x="1551355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3"/>
            <p:cNvSpPr/>
            <p:nvPr/>
          </p:nvSpPr>
          <p:spPr>
            <a:xfrm>
              <a:off x="1551355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3"/>
            <p:cNvSpPr/>
            <p:nvPr/>
          </p:nvSpPr>
          <p:spPr>
            <a:xfrm>
              <a:off x="1551355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3"/>
            <p:cNvSpPr/>
            <p:nvPr/>
          </p:nvSpPr>
          <p:spPr>
            <a:xfrm>
              <a:off x="1551355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3"/>
            <p:cNvSpPr/>
            <p:nvPr/>
          </p:nvSpPr>
          <p:spPr>
            <a:xfrm>
              <a:off x="1551355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3"/>
            <p:cNvSpPr/>
            <p:nvPr/>
          </p:nvSpPr>
          <p:spPr>
            <a:xfrm>
              <a:off x="1551355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3"/>
            <p:cNvSpPr/>
            <p:nvPr/>
          </p:nvSpPr>
          <p:spPr>
            <a:xfrm>
              <a:off x="1551343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3"/>
            <p:cNvSpPr/>
            <p:nvPr/>
          </p:nvSpPr>
          <p:spPr>
            <a:xfrm>
              <a:off x="1551343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3"/>
            <p:cNvSpPr/>
            <p:nvPr/>
          </p:nvSpPr>
          <p:spPr>
            <a:xfrm>
              <a:off x="1551343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3"/>
            <p:cNvSpPr/>
            <p:nvPr/>
          </p:nvSpPr>
          <p:spPr>
            <a:xfrm>
              <a:off x="1551343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3"/>
            <p:cNvSpPr/>
            <p:nvPr/>
          </p:nvSpPr>
          <p:spPr>
            <a:xfrm>
              <a:off x="1551343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3"/>
            <p:cNvSpPr/>
            <p:nvPr/>
          </p:nvSpPr>
          <p:spPr>
            <a:xfrm>
              <a:off x="1551343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3"/>
            <p:cNvSpPr/>
            <p:nvPr/>
          </p:nvSpPr>
          <p:spPr>
            <a:xfrm>
              <a:off x="1551331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3"/>
            <p:cNvSpPr/>
            <p:nvPr/>
          </p:nvSpPr>
          <p:spPr>
            <a:xfrm>
              <a:off x="1551331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3"/>
            <p:cNvSpPr/>
            <p:nvPr/>
          </p:nvSpPr>
          <p:spPr>
            <a:xfrm>
              <a:off x="179705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3"/>
            <p:cNvSpPr/>
            <p:nvPr/>
          </p:nvSpPr>
          <p:spPr>
            <a:xfrm>
              <a:off x="179705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3"/>
            <p:cNvSpPr/>
            <p:nvPr/>
          </p:nvSpPr>
          <p:spPr>
            <a:xfrm>
              <a:off x="179705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3"/>
            <p:cNvSpPr/>
            <p:nvPr/>
          </p:nvSpPr>
          <p:spPr>
            <a:xfrm>
              <a:off x="179705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3"/>
            <p:cNvSpPr/>
            <p:nvPr/>
          </p:nvSpPr>
          <p:spPr>
            <a:xfrm>
              <a:off x="179705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3"/>
            <p:cNvSpPr/>
            <p:nvPr/>
          </p:nvSpPr>
          <p:spPr>
            <a:xfrm>
              <a:off x="179705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3"/>
            <p:cNvSpPr/>
            <p:nvPr/>
          </p:nvSpPr>
          <p:spPr>
            <a:xfrm>
              <a:off x="179705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3"/>
            <p:cNvSpPr/>
            <p:nvPr/>
          </p:nvSpPr>
          <p:spPr>
            <a:xfrm>
              <a:off x="179705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3"/>
            <p:cNvSpPr/>
            <p:nvPr/>
          </p:nvSpPr>
          <p:spPr>
            <a:xfrm>
              <a:off x="179705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3"/>
            <p:cNvSpPr/>
            <p:nvPr/>
          </p:nvSpPr>
          <p:spPr>
            <a:xfrm>
              <a:off x="179705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3"/>
            <p:cNvSpPr/>
            <p:nvPr/>
          </p:nvSpPr>
          <p:spPr>
            <a:xfrm>
              <a:off x="179705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3"/>
            <p:cNvSpPr/>
            <p:nvPr/>
          </p:nvSpPr>
          <p:spPr>
            <a:xfrm>
              <a:off x="179705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3"/>
            <p:cNvSpPr/>
            <p:nvPr/>
          </p:nvSpPr>
          <p:spPr>
            <a:xfrm>
              <a:off x="179703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3"/>
            <p:cNvSpPr/>
            <p:nvPr/>
          </p:nvSpPr>
          <p:spPr>
            <a:xfrm>
              <a:off x="179703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3"/>
            <p:cNvSpPr/>
            <p:nvPr/>
          </p:nvSpPr>
          <p:spPr>
            <a:xfrm>
              <a:off x="179703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3"/>
            <p:cNvSpPr/>
            <p:nvPr/>
          </p:nvSpPr>
          <p:spPr>
            <a:xfrm>
              <a:off x="179703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3"/>
            <p:cNvSpPr/>
            <p:nvPr/>
          </p:nvSpPr>
          <p:spPr>
            <a:xfrm>
              <a:off x="179703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3"/>
            <p:cNvSpPr/>
            <p:nvPr/>
          </p:nvSpPr>
          <p:spPr>
            <a:xfrm>
              <a:off x="179703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3"/>
            <p:cNvSpPr/>
            <p:nvPr/>
          </p:nvSpPr>
          <p:spPr>
            <a:xfrm>
              <a:off x="179702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3"/>
            <p:cNvSpPr/>
            <p:nvPr/>
          </p:nvSpPr>
          <p:spPr>
            <a:xfrm>
              <a:off x="179702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3"/>
            <p:cNvSpPr/>
            <p:nvPr/>
          </p:nvSpPr>
          <p:spPr>
            <a:xfrm>
              <a:off x="2042746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3"/>
            <p:cNvSpPr/>
            <p:nvPr/>
          </p:nvSpPr>
          <p:spPr>
            <a:xfrm>
              <a:off x="2042746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3"/>
            <p:cNvSpPr/>
            <p:nvPr/>
          </p:nvSpPr>
          <p:spPr>
            <a:xfrm>
              <a:off x="2042746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3"/>
            <p:cNvSpPr/>
            <p:nvPr/>
          </p:nvSpPr>
          <p:spPr>
            <a:xfrm>
              <a:off x="2042746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3"/>
            <p:cNvSpPr/>
            <p:nvPr/>
          </p:nvSpPr>
          <p:spPr>
            <a:xfrm>
              <a:off x="2042746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3"/>
            <p:cNvSpPr/>
            <p:nvPr/>
          </p:nvSpPr>
          <p:spPr>
            <a:xfrm>
              <a:off x="2042746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3"/>
            <p:cNvSpPr/>
            <p:nvPr/>
          </p:nvSpPr>
          <p:spPr>
            <a:xfrm>
              <a:off x="2042746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3"/>
            <p:cNvSpPr/>
            <p:nvPr/>
          </p:nvSpPr>
          <p:spPr>
            <a:xfrm>
              <a:off x="2042746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3"/>
            <p:cNvSpPr/>
            <p:nvPr/>
          </p:nvSpPr>
          <p:spPr>
            <a:xfrm>
              <a:off x="2042746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3"/>
            <p:cNvSpPr/>
            <p:nvPr/>
          </p:nvSpPr>
          <p:spPr>
            <a:xfrm>
              <a:off x="2042746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3"/>
            <p:cNvSpPr/>
            <p:nvPr/>
          </p:nvSpPr>
          <p:spPr>
            <a:xfrm>
              <a:off x="2042746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3"/>
            <p:cNvSpPr/>
            <p:nvPr/>
          </p:nvSpPr>
          <p:spPr>
            <a:xfrm>
              <a:off x="2042746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3"/>
            <p:cNvSpPr/>
            <p:nvPr/>
          </p:nvSpPr>
          <p:spPr>
            <a:xfrm>
              <a:off x="2042733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3"/>
            <p:cNvSpPr/>
            <p:nvPr/>
          </p:nvSpPr>
          <p:spPr>
            <a:xfrm>
              <a:off x="2042733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3"/>
            <p:cNvSpPr/>
            <p:nvPr/>
          </p:nvSpPr>
          <p:spPr>
            <a:xfrm>
              <a:off x="2042733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3"/>
            <p:cNvSpPr/>
            <p:nvPr/>
          </p:nvSpPr>
          <p:spPr>
            <a:xfrm>
              <a:off x="2042733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3"/>
            <p:cNvSpPr/>
            <p:nvPr/>
          </p:nvSpPr>
          <p:spPr>
            <a:xfrm>
              <a:off x="2042733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3"/>
            <p:cNvSpPr/>
            <p:nvPr/>
          </p:nvSpPr>
          <p:spPr>
            <a:xfrm>
              <a:off x="2042733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3"/>
            <p:cNvSpPr/>
            <p:nvPr/>
          </p:nvSpPr>
          <p:spPr>
            <a:xfrm>
              <a:off x="2042721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3"/>
            <p:cNvSpPr/>
            <p:nvPr/>
          </p:nvSpPr>
          <p:spPr>
            <a:xfrm>
              <a:off x="2042721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3"/>
            <p:cNvSpPr/>
            <p:nvPr/>
          </p:nvSpPr>
          <p:spPr>
            <a:xfrm>
              <a:off x="228844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3"/>
            <p:cNvSpPr/>
            <p:nvPr/>
          </p:nvSpPr>
          <p:spPr>
            <a:xfrm>
              <a:off x="228844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3"/>
            <p:cNvSpPr/>
            <p:nvPr/>
          </p:nvSpPr>
          <p:spPr>
            <a:xfrm>
              <a:off x="228844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3"/>
            <p:cNvSpPr/>
            <p:nvPr/>
          </p:nvSpPr>
          <p:spPr>
            <a:xfrm>
              <a:off x="228844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3"/>
            <p:cNvSpPr/>
            <p:nvPr/>
          </p:nvSpPr>
          <p:spPr>
            <a:xfrm>
              <a:off x="228844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3"/>
            <p:cNvSpPr/>
            <p:nvPr/>
          </p:nvSpPr>
          <p:spPr>
            <a:xfrm>
              <a:off x="228844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3"/>
            <p:cNvSpPr/>
            <p:nvPr/>
          </p:nvSpPr>
          <p:spPr>
            <a:xfrm>
              <a:off x="228844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3"/>
            <p:cNvSpPr/>
            <p:nvPr/>
          </p:nvSpPr>
          <p:spPr>
            <a:xfrm>
              <a:off x="228844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3"/>
            <p:cNvSpPr/>
            <p:nvPr/>
          </p:nvSpPr>
          <p:spPr>
            <a:xfrm>
              <a:off x="228844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3"/>
            <p:cNvSpPr/>
            <p:nvPr/>
          </p:nvSpPr>
          <p:spPr>
            <a:xfrm>
              <a:off x="228844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3"/>
            <p:cNvSpPr/>
            <p:nvPr/>
          </p:nvSpPr>
          <p:spPr>
            <a:xfrm>
              <a:off x="228844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3"/>
            <p:cNvSpPr/>
            <p:nvPr/>
          </p:nvSpPr>
          <p:spPr>
            <a:xfrm>
              <a:off x="228844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3"/>
            <p:cNvSpPr/>
            <p:nvPr/>
          </p:nvSpPr>
          <p:spPr>
            <a:xfrm>
              <a:off x="2288429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3"/>
            <p:cNvSpPr/>
            <p:nvPr/>
          </p:nvSpPr>
          <p:spPr>
            <a:xfrm>
              <a:off x="2288429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3"/>
            <p:cNvSpPr/>
            <p:nvPr/>
          </p:nvSpPr>
          <p:spPr>
            <a:xfrm>
              <a:off x="2288429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3"/>
            <p:cNvSpPr/>
            <p:nvPr/>
          </p:nvSpPr>
          <p:spPr>
            <a:xfrm>
              <a:off x="2288429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3"/>
            <p:cNvSpPr/>
            <p:nvPr/>
          </p:nvSpPr>
          <p:spPr>
            <a:xfrm>
              <a:off x="2288429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3"/>
            <p:cNvSpPr/>
            <p:nvPr/>
          </p:nvSpPr>
          <p:spPr>
            <a:xfrm>
              <a:off x="2288429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3"/>
            <p:cNvSpPr/>
            <p:nvPr/>
          </p:nvSpPr>
          <p:spPr>
            <a:xfrm>
              <a:off x="228841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3"/>
            <p:cNvSpPr/>
            <p:nvPr/>
          </p:nvSpPr>
          <p:spPr>
            <a:xfrm>
              <a:off x="228841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3"/>
            <p:cNvSpPr/>
            <p:nvPr/>
          </p:nvSpPr>
          <p:spPr>
            <a:xfrm>
              <a:off x="2534136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3"/>
            <p:cNvSpPr/>
            <p:nvPr/>
          </p:nvSpPr>
          <p:spPr>
            <a:xfrm>
              <a:off x="2534136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3"/>
            <p:cNvSpPr/>
            <p:nvPr/>
          </p:nvSpPr>
          <p:spPr>
            <a:xfrm>
              <a:off x="2534136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3"/>
            <p:cNvSpPr/>
            <p:nvPr/>
          </p:nvSpPr>
          <p:spPr>
            <a:xfrm>
              <a:off x="2534136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3"/>
            <p:cNvSpPr/>
            <p:nvPr/>
          </p:nvSpPr>
          <p:spPr>
            <a:xfrm>
              <a:off x="2534136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3"/>
            <p:cNvSpPr/>
            <p:nvPr/>
          </p:nvSpPr>
          <p:spPr>
            <a:xfrm>
              <a:off x="2534136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3"/>
            <p:cNvSpPr/>
            <p:nvPr/>
          </p:nvSpPr>
          <p:spPr>
            <a:xfrm>
              <a:off x="2534136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3"/>
            <p:cNvSpPr/>
            <p:nvPr/>
          </p:nvSpPr>
          <p:spPr>
            <a:xfrm>
              <a:off x="2534136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3"/>
            <p:cNvSpPr/>
            <p:nvPr/>
          </p:nvSpPr>
          <p:spPr>
            <a:xfrm>
              <a:off x="2534136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3"/>
            <p:cNvSpPr/>
            <p:nvPr/>
          </p:nvSpPr>
          <p:spPr>
            <a:xfrm>
              <a:off x="2534136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3"/>
            <p:cNvSpPr/>
            <p:nvPr/>
          </p:nvSpPr>
          <p:spPr>
            <a:xfrm>
              <a:off x="2534136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3"/>
            <p:cNvSpPr/>
            <p:nvPr/>
          </p:nvSpPr>
          <p:spPr>
            <a:xfrm>
              <a:off x="2534136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3"/>
            <p:cNvSpPr/>
            <p:nvPr/>
          </p:nvSpPr>
          <p:spPr>
            <a:xfrm>
              <a:off x="253412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3"/>
            <p:cNvSpPr/>
            <p:nvPr/>
          </p:nvSpPr>
          <p:spPr>
            <a:xfrm>
              <a:off x="253412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3"/>
            <p:cNvSpPr/>
            <p:nvPr/>
          </p:nvSpPr>
          <p:spPr>
            <a:xfrm>
              <a:off x="253412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3"/>
            <p:cNvSpPr/>
            <p:nvPr/>
          </p:nvSpPr>
          <p:spPr>
            <a:xfrm>
              <a:off x="253412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3"/>
            <p:cNvSpPr/>
            <p:nvPr/>
          </p:nvSpPr>
          <p:spPr>
            <a:xfrm>
              <a:off x="253412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3"/>
            <p:cNvSpPr/>
            <p:nvPr/>
          </p:nvSpPr>
          <p:spPr>
            <a:xfrm>
              <a:off x="253412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3"/>
            <p:cNvSpPr/>
            <p:nvPr/>
          </p:nvSpPr>
          <p:spPr>
            <a:xfrm>
              <a:off x="253411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3"/>
            <p:cNvSpPr/>
            <p:nvPr/>
          </p:nvSpPr>
          <p:spPr>
            <a:xfrm>
              <a:off x="253411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3"/>
            <p:cNvSpPr/>
            <p:nvPr/>
          </p:nvSpPr>
          <p:spPr>
            <a:xfrm>
              <a:off x="277983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3"/>
            <p:cNvSpPr/>
            <p:nvPr/>
          </p:nvSpPr>
          <p:spPr>
            <a:xfrm>
              <a:off x="277983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3"/>
            <p:cNvSpPr/>
            <p:nvPr/>
          </p:nvSpPr>
          <p:spPr>
            <a:xfrm>
              <a:off x="277983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3"/>
            <p:cNvSpPr/>
            <p:nvPr/>
          </p:nvSpPr>
          <p:spPr>
            <a:xfrm>
              <a:off x="277983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3"/>
            <p:cNvSpPr/>
            <p:nvPr/>
          </p:nvSpPr>
          <p:spPr>
            <a:xfrm>
              <a:off x="277983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3"/>
            <p:cNvSpPr/>
            <p:nvPr/>
          </p:nvSpPr>
          <p:spPr>
            <a:xfrm>
              <a:off x="277983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3"/>
            <p:cNvSpPr/>
            <p:nvPr/>
          </p:nvSpPr>
          <p:spPr>
            <a:xfrm>
              <a:off x="277983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3"/>
            <p:cNvSpPr/>
            <p:nvPr/>
          </p:nvSpPr>
          <p:spPr>
            <a:xfrm>
              <a:off x="277983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3"/>
            <p:cNvSpPr/>
            <p:nvPr/>
          </p:nvSpPr>
          <p:spPr>
            <a:xfrm>
              <a:off x="277983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3"/>
            <p:cNvSpPr/>
            <p:nvPr/>
          </p:nvSpPr>
          <p:spPr>
            <a:xfrm>
              <a:off x="277983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3"/>
            <p:cNvSpPr/>
            <p:nvPr/>
          </p:nvSpPr>
          <p:spPr>
            <a:xfrm>
              <a:off x="277983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3"/>
            <p:cNvSpPr/>
            <p:nvPr/>
          </p:nvSpPr>
          <p:spPr>
            <a:xfrm>
              <a:off x="277983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3"/>
            <p:cNvSpPr/>
            <p:nvPr/>
          </p:nvSpPr>
          <p:spPr>
            <a:xfrm>
              <a:off x="2779819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2779819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3"/>
            <p:cNvSpPr/>
            <p:nvPr/>
          </p:nvSpPr>
          <p:spPr>
            <a:xfrm>
              <a:off x="2779819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3"/>
            <p:cNvSpPr/>
            <p:nvPr/>
          </p:nvSpPr>
          <p:spPr>
            <a:xfrm>
              <a:off x="2779819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3"/>
            <p:cNvSpPr/>
            <p:nvPr/>
          </p:nvSpPr>
          <p:spPr>
            <a:xfrm>
              <a:off x="2779819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3"/>
            <p:cNvSpPr/>
            <p:nvPr/>
          </p:nvSpPr>
          <p:spPr>
            <a:xfrm>
              <a:off x="2779819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3"/>
            <p:cNvSpPr/>
            <p:nvPr/>
          </p:nvSpPr>
          <p:spPr>
            <a:xfrm>
              <a:off x="2779807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3"/>
            <p:cNvSpPr/>
            <p:nvPr/>
          </p:nvSpPr>
          <p:spPr>
            <a:xfrm>
              <a:off x="2779807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3"/>
            <p:cNvSpPr/>
            <p:nvPr/>
          </p:nvSpPr>
          <p:spPr>
            <a:xfrm>
              <a:off x="302552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3"/>
            <p:cNvSpPr/>
            <p:nvPr/>
          </p:nvSpPr>
          <p:spPr>
            <a:xfrm>
              <a:off x="302552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3"/>
            <p:cNvSpPr/>
            <p:nvPr/>
          </p:nvSpPr>
          <p:spPr>
            <a:xfrm>
              <a:off x="302552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3"/>
            <p:cNvSpPr/>
            <p:nvPr/>
          </p:nvSpPr>
          <p:spPr>
            <a:xfrm>
              <a:off x="302552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3"/>
            <p:cNvSpPr/>
            <p:nvPr/>
          </p:nvSpPr>
          <p:spPr>
            <a:xfrm>
              <a:off x="302552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302552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302552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302552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302552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302552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302552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302552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302551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302551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302551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302551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302551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302551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302550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302550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327122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327122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327122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327122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327122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327122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327122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327122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327122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327122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3"/>
            <p:cNvSpPr/>
            <p:nvPr/>
          </p:nvSpPr>
          <p:spPr>
            <a:xfrm>
              <a:off x="327122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3"/>
            <p:cNvSpPr/>
            <p:nvPr/>
          </p:nvSpPr>
          <p:spPr>
            <a:xfrm>
              <a:off x="327122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3"/>
            <p:cNvSpPr/>
            <p:nvPr/>
          </p:nvSpPr>
          <p:spPr>
            <a:xfrm>
              <a:off x="327121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3"/>
            <p:cNvSpPr/>
            <p:nvPr/>
          </p:nvSpPr>
          <p:spPr>
            <a:xfrm>
              <a:off x="327121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3"/>
            <p:cNvSpPr/>
            <p:nvPr/>
          </p:nvSpPr>
          <p:spPr>
            <a:xfrm>
              <a:off x="327121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3"/>
            <p:cNvSpPr/>
            <p:nvPr/>
          </p:nvSpPr>
          <p:spPr>
            <a:xfrm>
              <a:off x="327121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3"/>
            <p:cNvSpPr/>
            <p:nvPr/>
          </p:nvSpPr>
          <p:spPr>
            <a:xfrm>
              <a:off x="327121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3"/>
            <p:cNvSpPr/>
            <p:nvPr/>
          </p:nvSpPr>
          <p:spPr>
            <a:xfrm>
              <a:off x="327121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3"/>
            <p:cNvSpPr/>
            <p:nvPr/>
          </p:nvSpPr>
          <p:spPr>
            <a:xfrm>
              <a:off x="3271197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3"/>
            <p:cNvSpPr/>
            <p:nvPr/>
          </p:nvSpPr>
          <p:spPr>
            <a:xfrm>
              <a:off x="3271197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3"/>
            <p:cNvSpPr/>
            <p:nvPr/>
          </p:nvSpPr>
          <p:spPr>
            <a:xfrm>
              <a:off x="351691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3"/>
            <p:cNvSpPr/>
            <p:nvPr/>
          </p:nvSpPr>
          <p:spPr>
            <a:xfrm>
              <a:off x="351691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3"/>
            <p:cNvSpPr/>
            <p:nvPr/>
          </p:nvSpPr>
          <p:spPr>
            <a:xfrm>
              <a:off x="351691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3"/>
            <p:cNvSpPr/>
            <p:nvPr/>
          </p:nvSpPr>
          <p:spPr>
            <a:xfrm>
              <a:off x="351691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3"/>
            <p:cNvSpPr/>
            <p:nvPr/>
          </p:nvSpPr>
          <p:spPr>
            <a:xfrm>
              <a:off x="351691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3"/>
            <p:cNvSpPr/>
            <p:nvPr/>
          </p:nvSpPr>
          <p:spPr>
            <a:xfrm>
              <a:off x="351691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3"/>
            <p:cNvSpPr/>
            <p:nvPr/>
          </p:nvSpPr>
          <p:spPr>
            <a:xfrm>
              <a:off x="351691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3"/>
            <p:cNvSpPr/>
            <p:nvPr/>
          </p:nvSpPr>
          <p:spPr>
            <a:xfrm>
              <a:off x="351691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3"/>
            <p:cNvSpPr/>
            <p:nvPr/>
          </p:nvSpPr>
          <p:spPr>
            <a:xfrm>
              <a:off x="351691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3"/>
            <p:cNvSpPr/>
            <p:nvPr/>
          </p:nvSpPr>
          <p:spPr>
            <a:xfrm>
              <a:off x="351691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3"/>
            <p:cNvSpPr/>
            <p:nvPr/>
          </p:nvSpPr>
          <p:spPr>
            <a:xfrm>
              <a:off x="351691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3"/>
            <p:cNvSpPr/>
            <p:nvPr/>
          </p:nvSpPr>
          <p:spPr>
            <a:xfrm>
              <a:off x="351691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3"/>
            <p:cNvSpPr/>
            <p:nvPr/>
          </p:nvSpPr>
          <p:spPr>
            <a:xfrm>
              <a:off x="3516905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3"/>
            <p:cNvSpPr/>
            <p:nvPr/>
          </p:nvSpPr>
          <p:spPr>
            <a:xfrm>
              <a:off x="3516905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3"/>
            <p:cNvSpPr/>
            <p:nvPr/>
          </p:nvSpPr>
          <p:spPr>
            <a:xfrm>
              <a:off x="3516905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3"/>
            <p:cNvSpPr/>
            <p:nvPr/>
          </p:nvSpPr>
          <p:spPr>
            <a:xfrm>
              <a:off x="3516905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3"/>
            <p:cNvSpPr/>
            <p:nvPr/>
          </p:nvSpPr>
          <p:spPr>
            <a:xfrm>
              <a:off x="3516905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3"/>
            <p:cNvSpPr/>
            <p:nvPr/>
          </p:nvSpPr>
          <p:spPr>
            <a:xfrm>
              <a:off x="3516905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3"/>
            <p:cNvSpPr/>
            <p:nvPr/>
          </p:nvSpPr>
          <p:spPr>
            <a:xfrm>
              <a:off x="3516893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3"/>
            <p:cNvSpPr/>
            <p:nvPr/>
          </p:nvSpPr>
          <p:spPr>
            <a:xfrm>
              <a:off x="3516893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3"/>
            <p:cNvSpPr/>
            <p:nvPr/>
          </p:nvSpPr>
          <p:spPr>
            <a:xfrm>
              <a:off x="3762613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3"/>
            <p:cNvSpPr/>
            <p:nvPr/>
          </p:nvSpPr>
          <p:spPr>
            <a:xfrm>
              <a:off x="3762613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3"/>
            <p:cNvSpPr/>
            <p:nvPr/>
          </p:nvSpPr>
          <p:spPr>
            <a:xfrm>
              <a:off x="3762613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3"/>
            <p:cNvSpPr/>
            <p:nvPr/>
          </p:nvSpPr>
          <p:spPr>
            <a:xfrm>
              <a:off x="3762613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3"/>
            <p:cNvSpPr/>
            <p:nvPr/>
          </p:nvSpPr>
          <p:spPr>
            <a:xfrm>
              <a:off x="3762613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3"/>
            <p:cNvSpPr/>
            <p:nvPr/>
          </p:nvSpPr>
          <p:spPr>
            <a:xfrm>
              <a:off x="3762613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3"/>
            <p:cNvSpPr/>
            <p:nvPr/>
          </p:nvSpPr>
          <p:spPr>
            <a:xfrm>
              <a:off x="3762613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3"/>
            <p:cNvSpPr/>
            <p:nvPr/>
          </p:nvSpPr>
          <p:spPr>
            <a:xfrm>
              <a:off x="3762613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3"/>
            <p:cNvSpPr/>
            <p:nvPr/>
          </p:nvSpPr>
          <p:spPr>
            <a:xfrm>
              <a:off x="3762613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3"/>
            <p:cNvSpPr/>
            <p:nvPr/>
          </p:nvSpPr>
          <p:spPr>
            <a:xfrm>
              <a:off x="3762613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3"/>
            <p:cNvSpPr/>
            <p:nvPr/>
          </p:nvSpPr>
          <p:spPr>
            <a:xfrm>
              <a:off x="3762613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3"/>
            <p:cNvSpPr/>
            <p:nvPr/>
          </p:nvSpPr>
          <p:spPr>
            <a:xfrm>
              <a:off x="3762613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3"/>
            <p:cNvSpPr/>
            <p:nvPr/>
          </p:nvSpPr>
          <p:spPr>
            <a:xfrm>
              <a:off x="376260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3"/>
            <p:cNvSpPr/>
            <p:nvPr/>
          </p:nvSpPr>
          <p:spPr>
            <a:xfrm>
              <a:off x="376260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3"/>
            <p:cNvSpPr/>
            <p:nvPr/>
          </p:nvSpPr>
          <p:spPr>
            <a:xfrm>
              <a:off x="376260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3"/>
            <p:cNvSpPr/>
            <p:nvPr/>
          </p:nvSpPr>
          <p:spPr>
            <a:xfrm>
              <a:off x="376260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3"/>
            <p:cNvSpPr/>
            <p:nvPr/>
          </p:nvSpPr>
          <p:spPr>
            <a:xfrm>
              <a:off x="376260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3"/>
            <p:cNvSpPr/>
            <p:nvPr/>
          </p:nvSpPr>
          <p:spPr>
            <a:xfrm>
              <a:off x="376260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3"/>
            <p:cNvSpPr/>
            <p:nvPr/>
          </p:nvSpPr>
          <p:spPr>
            <a:xfrm>
              <a:off x="376258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3"/>
            <p:cNvSpPr/>
            <p:nvPr/>
          </p:nvSpPr>
          <p:spPr>
            <a:xfrm>
              <a:off x="376258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3"/>
            <p:cNvSpPr/>
            <p:nvPr/>
          </p:nvSpPr>
          <p:spPr>
            <a:xfrm>
              <a:off x="4008308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3"/>
            <p:cNvSpPr/>
            <p:nvPr/>
          </p:nvSpPr>
          <p:spPr>
            <a:xfrm>
              <a:off x="4008308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3"/>
            <p:cNvSpPr/>
            <p:nvPr/>
          </p:nvSpPr>
          <p:spPr>
            <a:xfrm>
              <a:off x="4008308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3"/>
            <p:cNvSpPr/>
            <p:nvPr/>
          </p:nvSpPr>
          <p:spPr>
            <a:xfrm>
              <a:off x="4008308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3"/>
            <p:cNvSpPr/>
            <p:nvPr/>
          </p:nvSpPr>
          <p:spPr>
            <a:xfrm>
              <a:off x="4008308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3"/>
            <p:cNvSpPr/>
            <p:nvPr/>
          </p:nvSpPr>
          <p:spPr>
            <a:xfrm>
              <a:off x="4008308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3"/>
            <p:cNvSpPr/>
            <p:nvPr/>
          </p:nvSpPr>
          <p:spPr>
            <a:xfrm>
              <a:off x="4008308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3"/>
            <p:cNvSpPr/>
            <p:nvPr/>
          </p:nvSpPr>
          <p:spPr>
            <a:xfrm>
              <a:off x="4008308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3"/>
            <p:cNvSpPr/>
            <p:nvPr/>
          </p:nvSpPr>
          <p:spPr>
            <a:xfrm>
              <a:off x="4008308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3"/>
            <p:cNvSpPr/>
            <p:nvPr/>
          </p:nvSpPr>
          <p:spPr>
            <a:xfrm>
              <a:off x="4008308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3"/>
            <p:cNvSpPr/>
            <p:nvPr/>
          </p:nvSpPr>
          <p:spPr>
            <a:xfrm>
              <a:off x="4008308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3"/>
            <p:cNvSpPr/>
            <p:nvPr/>
          </p:nvSpPr>
          <p:spPr>
            <a:xfrm>
              <a:off x="4008308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3"/>
            <p:cNvSpPr/>
            <p:nvPr/>
          </p:nvSpPr>
          <p:spPr>
            <a:xfrm>
              <a:off x="4008295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3"/>
            <p:cNvSpPr/>
            <p:nvPr/>
          </p:nvSpPr>
          <p:spPr>
            <a:xfrm>
              <a:off x="4008295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3"/>
            <p:cNvSpPr/>
            <p:nvPr/>
          </p:nvSpPr>
          <p:spPr>
            <a:xfrm>
              <a:off x="4008295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3"/>
            <p:cNvSpPr/>
            <p:nvPr/>
          </p:nvSpPr>
          <p:spPr>
            <a:xfrm>
              <a:off x="4008295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3"/>
            <p:cNvSpPr/>
            <p:nvPr/>
          </p:nvSpPr>
          <p:spPr>
            <a:xfrm>
              <a:off x="4008295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3"/>
            <p:cNvSpPr/>
            <p:nvPr/>
          </p:nvSpPr>
          <p:spPr>
            <a:xfrm>
              <a:off x="4008295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3"/>
            <p:cNvSpPr/>
            <p:nvPr/>
          </p:nvSpPr>
          <p:spPr>
            <a:xfrm>
              <a:off x="4008283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3"/>
            <p:cNvSpPr/>
            <p:nvPr/>
          </p:nvSpPr>
          <p:spPr>
            <a:xfrm>
              <a:off x="4008283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3"/>
            <p:cNvSpPr/>
            <p:nvPr/>
          </p:nvSpPr>
          <p:spPr>
            <a:xfrm>
              <a:off x="4254003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3"/>
            <p:cNvSpPr/>
            <p:nvPr/>
          </p:nvSpPr>
          <p:spPr>
            <a:xfrm>
              <a:off x="4254003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3"/>
            <p:cNvSpPr/>
            <p:nvPr/>
          </p:nvSpPr>
          <p:spPr>
            <a:xfrm>
              <a:off x="4254003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3"/>
            <p:cNvSpPr/>
            <p:nvPr/>
          </p:nvSpPr>
          <p:spPr>
            <a:xfrm>
              <a:off x="4254003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3"/>
            <p:cNvSpPr/>
            <p:nvPr/>
          </p:nvSpPr>
          <p:spPr>
            <a:xfrm>
              <a:off x="4254003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3"/>
            <p:cNvSpPr/>
            <p:nvPr/>
          </p:nvSpPr>
          <p:spPr>
            <a:xfrm>
              <a:off x="4254003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3"/>
            <p:cNvSpPr/>
            <p:nvPr/>
          </p:nvSpPr>
          <p:spPr>
            <a:xfrm>
              <a:off x="4254003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3"/>
            <p:cNvSpPr/>
            <p:nvPr/>
          </p:nvSpPr>
          <p:spPr>
            <a:xfrm>
              <a:off x="4254003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3"/>
            <p:cNvSpPr/>
            <p:nvPr/>
          </p:nvSpPr>
          <p:spPr>
            <a:xfrm>
              <a:off x="4254003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3"/>
            <p:cNvSpPr/>
            <p:nvPr/>
          </p:nvSpPr>
          <p:spPr>
            <a:xfrm>
              <a:off x="4254003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3"/>
            <p:cNvSpPr/>
            <p:nvPr/>
          </p:nvSpPr>
          <p:spPr>
            <a:xfrm>
              <a:off x="4254003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3"/>
            <p:cNvSpPr/>
            <p:nvPr/>
          </p:nvSpPr>
          <p:spPr>
            <a:xfrm>
              <a:off x="4254003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3"/>
            <p:cNvSpPr/>
            <p:nvPr/>
          </p:nvSpPr>
          <p:spPr>
            <a:xfrm>
              <a:off x="4253991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3"/>
            <p:cNvSpPr/>
            <p:nvPr/>
          </p:nvSpPr>
          <p:spPr>
            <a:xfrm>
              <a:off x="4253991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3"/>
            <p:cNvSpPr/>
            <p:nvPr/>
          </p:nvSpPr>
          <p:spPr>
            <a:xfrm>
              <a:off x="4253991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3"/>
            <p:cNvSpPr/>
            <p:nvPr/>
          </p:nvSpPr>
          <p:spPr>
            <a:xfrm>
              <a:off x="4253991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3"/>
            <p:cNvSpPr/>
            <p:nvPr/>
          </p:nvSpPr>
          <p:spPr>
            <a:xfrm>
              <a:off x="4253991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3"/>
            <p:cNvSpPr/>
            <p:nvPr/>
          </p:nvSpPr>
          <p:spPr>
            <a:xfrm>
              <a:off x="4253991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3"/>
            <p:cNvSpPr/>
            <p:nvPr/>
          </p:nvSpPr>
          <p:spPr>
            <a:xfrm>
              <a:off x="425397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425397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3"/>
            <p:cNvSpPr/>
            <p:nvPr/>
          </p:nvSpPr>
          <p:spPr>
            <a:xfrm>
              <a:off x="4499698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3"/>
            <p:cNvSpPr/>
            <p:nvPr/>
          </p:nvSpPr>
          <p:spPr>
            <a:xfrm>
              <a:off x="4499698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3"/>
            <p:cNvSpPr/>
            <p:nvPr/>
          </p:nvSpPr>
          <p:spPr>
            <a:xfrm>
              <a:off x="4499698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3"/>
            <p:cNvSpPr/>
            <p:nvPr/>
          </p:nvSpPr>
          <p:spPr>
            <a:xfrm>
              <a:off x="4499698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4499698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3"/>
            <p:cNvSpPr/>
            <p:nvPr/>
          </p:nvSpPr>
          <p:spPr>
            <a:xfrm>
              <a:off x="4499698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3"/>
            <p:cNvSpPr/>
            <p:nvPr/>
          </p:nvSpPr>
          <p:spPr>
            <a:xfrm>
              <a:off x="4499698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3"/>
            <p:cNvSpPr/>
            <p:nvPr/>
          </p:nvSpPr>
          <p:spPr>
            <a:xfrm>
              <a:off x="4499698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3"/>
            <p:cNvSpPr/>
            <p:nvPr/>
          </p:nvSpPr>
          <p:spPr>
            <a:xfrm>
              <a:off x="4499698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3"/>
            <p:cNvSpPr/>
            <p:nvPr/>
          </p:nvSpPr>
          <p:spPr>
            <a:xfrm>
              <a:off x="4499698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4499698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4499698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3"/>
            <p:cNvSpPr/>
            <p:nvPr/>
          </p:nvSpPr>
          <p:spPr>
            <a:xfrm>
              <a:off x="4499686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3"/>
            <p:cNvSpPr/>
            <p:nvPr/>
          </p:nvSpPr>
          <p:spPr>
            <a:xfrm>
              <a:off x="4499686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4499686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4499686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3"/>
            <p:cNvSpPr/>
            <p:nvPr/>
          </p:nvSpPr>
          <p:spPr>
            <a:xfrm>
              <a:off x="4499686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3"/>
            <p:cNvSpPr/>
            <p:nvPr/>
          </p:nvSpPr>
          <p:spPr>
            <a:xfrm>
              <a:off x="4499686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3"/>
            <p:cNvSpPr/>
            <p:nvPr/>
          </p:nvSpPr>
          <p:spPr>
            <a:xfrm>
              <a:off x="4499674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3"/>
            <p:cNvSpPr/>
            <p:nvPr/>
          </p:nvSpPr>
          <p:spPr>
            <a:xfrm>
              <a:off x="4499674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3"/>
            <p:cNvSpPr/>
            <p:nvPr/>
          </p:nvSpPr>
          <p:spPr>
            <a:xfrm>
              <a:off x="4745394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3"/>
            <p:cNvSpPr/>
            <p:nvPr/>
          </p:nvSpPr>
          <p:spPr>
            <a:xfrm>
              <a:off x="4745394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3"/>
            <p:cNvSpPr/>
            <p:nvPr/>
          </p:nvSpPr>
          <p:spPr>
            <a:xfrm>
              <a:off x="4745394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3"/>
            <p:cNvSpPr/>
            <p:nvPr/>
          </p:nvSpPr>
          <p:spPr>
            <a:xfrm>
              <a:off x="4745394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3"/>
            <p:cNvSpPr/>
            <p:nvPr/>
          </p:nvSpPr>
          <p:spPr>
            <a:xfrm>
              <a:off x="4745394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3"/>
            <p:cNvSpPr/>
            <p:nvPr/>
          </p:nvSpPr>
          <p:spPr>
            <a:xfrm>
              <a:off x="4745394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3"/>
            <p:cNvSpPr/>
            <p:nvPr/>
          </p:nvSpPr>
          <p:spPr>
            <a:xfrm>
              <a:off x="4745394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3"/>
            <p:cNvSpPr/>
            <p:nvPr/>
          </p:nvSpPr>
          <p:spPr>
            <a:xfrm>
              <a:off x="4745394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3"/>
            <p:cNvSpPr/>
            <p:nvPr/>
          </p:nvSpPr>
          <p:spPr>
            <a:xfrm>
              <a:off x="4745394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3"/>
            <p:cNvSpPr/>
            <p:nvPr/>
          </p:nvSpPr>
          <p:spPr>
            <a:xfrm>
              <a:off x="4745394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3"/>
            <p:cNvSpPr/>
            <p:nvPr/>
          </p:nvSpPr>
          <p:spPr>
            <a:xfrm>
              <a:off x="4745394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3"/>
            <p:cNvSpPr/>
            <p:nvPr/>
          </p:nvSpPr>
          <p:spPr>
            <a:xfrm>
              <a:off x="4745394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3"/>
            <p:cNvSpPr/>
            <p:nvPr/>
          </p:nvSpPr>
          <p:spPr>
            <a:xfrm>
              <a:off x="4745381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3"/>
            <p:cNvSpPr/>
            <p:nvPr/>
          </p:nvSpPr>
          <p:spPr>
            <a:xfrm>
              <a:off x="4745381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3"/>
            <p:cNvSpPr/>
            <p:nvPr/>
          </p:nvSpPr>
          <p:spPr>
            <a:xfrm>
              <a:off x="4745381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3"/>
            <p:cNvSpPr/>
            <p:nvPr/>
          </p:nvSpPr>
          <p:spPr>
            <a:xfrm>
              <a:off x="4745381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3"/>
            <p:cNvSpPr/>
            <p:nvPr/>
          </p:nvSpPr>
          <p:spPr>
            <a:xfrm>
              <a:off x="4745381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3"/>
            <p:cNvSpPr/>
            <p:nvPr/>
          </p:nvSpPr>
          <p:spPr>
            <a:xfrm>
              <a:off x="4745381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3"/>
            <p:cNvSpPr/>
            <p:nvPr/>
          </p:nvSpPr>
          <p:spPr>
            <a:xfrm>
              <a:off x="4745369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3"/>
            <p:cNvSpPr/>
            <p:nvPr/>
          </p:nvSpPr>
          <p:spPr>
            <a:xfrm>
              <a:off x="4745369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3"/>
            <p:cNvSpPr/>
            <p:nvPr/>
          </p:nvSpPr>
          <p:spPr>
            <a:xfrm>
              <a:off x="4991089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3"/>
            <p:cNvSpPr/>
            <p:nvPr/>
          </p:nvSpPr>
          <p:spPr>
            <a:xfrm>
              <a:off x="4991089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3"/>
            <p:cNvSpPr/>
            <p:nvPr/>
          </p:nvSpPr>
          <p:spPr>
            <a:xfrm>
              <a:off x="4991089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3"/>
            <p:cNvSpPr/>
            <p:nvPr/>
          </p:nvSpPr>
          <p:spPr>
            <a:xfrm>
              <a:off x="4991089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3"/>
            <p:cNvSpPr/>
            <p:nvPr/>
          </p:nvSpPr>
          <p:spPr>
            <a:xfrm>
              <a:off x="4991089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3"/>
            <p:cNvSpPr/>
            <p:nvPr/>
          </p:nvSpPr>
          <p:spPr>
            <a:xfrm>
              <a:off x="4991089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3"/>
            <p:cNvSpPr/>
            <p:nvPr/>
          </p:nvSpPr>
          <p:spPr>
            <a:xfrm>
              <a:off x="4991089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3"/>
            <p:cNvSpPr/>
            <p:nvPr/>
          </p:nvSpPr>
          <p:spPr>
            <a:xfrm>
              <a:off x="4991089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3"/>
            <p:cNvSpPr/>
            <p:nvPr/>
          </p:nvSpPr>
          <p:spPr>
            <a:xfrm>
              <a:off x="4991089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3"/>
            <p:cNvSpPr/>
            <p:nvPr/>
          </p:nvSpPr>
          <p:spPr>
            <a:xfrm>
              <a:off x="4991089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3"/>
            <p:cNvSpPr/>
            <p:nvPr/>
          </p:nvSpPr>
          <p:spPr>
            <a:xfrm>
              <a:off x="4991089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3"/>
            <p:cNvSpPr/>
            <p:nvPr/>
          </p:nvSpPr>
          <p:spPr>
            <a:xfrm>
              <a:off x="4991089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3"/>
            <p:cNvSpPr/>
            <p:nvPr/>
          </p:nvSpPr>
          <p:spPr>
            <a:xfrm>
              <a:off x="4991076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3"/>
            <p:cNvSpPr/>
            <p:nvPr/>
          </p:nvSpPr>
          <p:spPr>
            <a:xfrm>
              <a:off x="4991076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3"/>
            <p:cNvSpPr/>
            <p:nvPr/>
          </p:nvSpPr>
          <p:spPr>
            <a:xfrm>
              <a:off x="4991076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3"/>
            <p:cNvSpPr/>
            <p:nvPr/>
          </p:nvSpPr>
          <p:spPr>
            <a:xfrm>
              <a:off x="4991076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3"/>
            <p:cNvSpPr/>
            <p:nvPr/>
          </p:nvSpPr>
          <p:spPr>
            <a:xfrm>
              <a:off x="4991076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3"/>
            <p:cNvSpPr/>
            <p:nvPr/>
          </p:nvSpPr>
          <p:spPr>
            <a:xfrm>
              <a:off x="4991076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3"/>
            <p:cNvSpPr/>
            <p:nvPr/>
          </p:nvSpPr>
          <p:spPr>
            <a:xfrm>
              <a:off x="4991064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3"/>
            <p:cNvSpPr/>
            <p:nvPr/>
          </p:nvSpPr>
          <p:spPr>
            <a:xfrm>
              <a:off x="4991064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3"/>
            <p:cNvSpPr/>
            <p:nvPr/>
          </p:nvSpPr>
          <p:spPr>
            <a:xfrm>
              <a:off x="5236784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3"/>
            <p:cNvSpPr/>
            <p:nvPr/>
          </p:nvSpPr>
          <p:spPr>
            <a:xfrm>
              <a:off x="5236784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3"/>
            <p:cNvSpPr/>
            <p:nvPr/>
          </p:nvSpPr>
          <p:spPr>
            <a:xfrm>
              <a:off x="5236784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3"/>
            <p:cNvSpPr/>
            <p:nvPr/>
          </p:nvSpPr>
          <p:spPr>
            <a:xfrm>
              <a:off x="5236784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3"/>
            <p:cNvSpPr/>
            <p:nvPr/>
          </p:nvSpPr>
          <p:spPr>
            <a:xfrm>
              <a:off x="5236784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3"/>
            <p:cNvSpPr/>
            <p:nvPr/>
          </p:nvSpPr>
          <p:spPr>
            <a:xfrm>
              <a:off x="5236784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3"/>
            <p:cNvSpPr/>
            <p:nvPr/>
          </p:nvSpPr>
          <p:spPr>
            <a:xfrm>
              <a:off x="5236784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3"/>
            <p:cNvSpPr/>
            <p:nvPr/>
          </p:nvSpPr>
          <p:spPr>
            <a:xfrm>
              <a:off x="5236784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3"/>
            <p:cNvSpPr/>
            <p:nvPr/>
          </p:nvSpPr>
          <p:spPr>
            <a:xfrm>
              <a:off x="5236784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3"/>
            <p:cNvSpPr/>
            <p:nvPr/>
          </p:nvSpPr>
          <p:spPr>
            <a:xfrm>
              <a:off x="5236784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3"/>
            <p:cNvSpPr/>
            <p:nvPr/>
          </p:nvSpPr>
          <p:spPr>
            <a:xfrm>
              <a:off x="5236784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3"/>
            <p:cNvSpPr/>
            <p:nvPr/>
          </p:nvSpPr>
          <p:spPr>
            <a:xfrm>
              <a:off x="5236784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3"/>
            <p:cNvSpPr/>
            <p:nvPr/>
          </p:nvSpPr>
          <p:spPr>
            <a:xfrm>
              <a:off x="5236772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3"/>
            <p:cNvSpPr/>
            <p:nvPr/>
          </p:nvSpPr>
          <p:spPr>
            <a:xfrm>
              <a:off x="5236772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3"/>
            <p:cNvSpPr/>
            <p:nvPr/>
          </p:nvSpPr>
          <p:spPr>
            <a:xfrm>
              <a:off x="5236772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3"/>
            <p:cNvSpPr/>
            <p:nvPr/>
          </p:nvSpPr>
          <p:spPr>
            <a:xfrm>
              <a:off x="5236772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3"/>
            <p:cNvSpPr/>
            <p:nvPr/>
          </p:nvSpPr>
          <p:spPr>
            <a:xfrm>
              <a:off x="5236772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3"/>
            <p:cNvSpPr/>
            <p:nvPr/>
          </p:nvSpPr>
          <p:spPr>
            <a:xfrm>
              <a:off x="5236772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3"/>
            <p:cNvSpPr/>
            <p:nvPr/>
          </p:nvSpPr>
          <p:spPr>
            <a:xfrm>
              <a:off x="5236759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3"/>
            <p:cNvSpPr/>
            <p:nvPr/>
          </p:nvSpPr>
          <p:spPr>
            <a:xfrm>
              <a:off x="5236759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3"/>
            <p:cNvSpPr/>
            <p:nvPr/>
          </p:nvSpPr>
          <p:spPr>
            <a:xfrm>
              <a:off x="5482479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3"/>
            <p:cNvSpPr/>
            <p:nvPr/>
          </p:nvSpPr>
          <p:spPr>
            <a:xfrm>
              <a:off x="5482479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3"/>
            <p:cNvSpPr/>
            <p:nvPr/>
          </p:nvSpPr>
          <p:spPr>
            <a:xfrm>
              <a:off x="5482479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3"/>
            <p:cNvSpPr/>
            <p:nvPr/>
          </p:nvSpPr>
          <p:spPr>
            <a:xfrm>
              <a:off x="5482479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3"/>
            <p:cNvSpPr/>
            <p:nvPr/>
          </p:nvSpPr>
          <p:spPr>
            <a:xfrm>
              <a:off x="5482479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3"/>
            <p:cNvSpPr/>
            <p:nvPr/>
          </p:nvSpPr>
          <p:spPr>
            <a:xfrm>
              <a:off x="5482479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3"/>
            <p:cNvSpPr/>
            <p:nvPr/>
          </p:nvSpPr>
          <p:spPr>
            <a:xfrm>
              <a:off x="5482479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3"/>
            <p:cNvSpPr/>
            <p:nvPr/>
          </p:nvSpPr>
          <p:spPr>
            <a:xfrm>
              <a:off x="5482479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3"/>
            <p:cNvSpPr/>
            <p:nvPr/>
          </p:nvSpPr>
          <p:spPr>
            <a:xfrm>
              <a:off x="5482479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3"/>
            <p:cNvSpPr/>
            <p:nvPr/>
          </p:nvSpPr>
          <p:spPr>
            <a:xfrm>
              <a:off x="5482479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3"/>
            <p:cNvSpPr/>
            <p:nvPr/>
          </p:nvSpPr>
          <p:spPr>
            <a:xfrm>
              <a:off x="5482479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3"/>
            <p:cNvSpPr/>
            <p:nvPr/>
          </p:nvSpPr>
          <p:spPr>
            <a:xfrm>
              <a:off x="5482479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3"/>
            <p:cNvSpPr/>
            <p:nvPr/>
          </p:nvSpPr>
          <p:spPr>
            <a:xfrm>
              <a:off x="5482467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3"/>
            <p:cNvSpPr/>
            <p:nvPr/>
          </p:nvSpPr>
          <p:spPr>
            <a:xfrm>
              <a:off x="5482467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3"/>
            <p:cNvSpPr/>
            <p:nvPr/>
          </p:nvSpPr>
          <p:spPr>
            <a:xfrm>
              <a:off x="5482467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3"/>
            <p:cNvSpPr/>
            <p:nvPr/>
          </p:nvSpPr>
          <p:spPr>
            <a:xfrm>
              <a:off x="5482467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3"/>
            <p:cNvSpPr/>
            <p:nvPr/>
          </p:nvSpPr>
          <p:spPr>
            <a:xfrm>
              <a:off x="5482467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3"/>
            <p:cNvSpPr/>
            <p:nvPr/>
          </p:nvSpPr>
          <p:spPr>
            <a:xfrm>
              <a:off x="5482467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3"/>
            <p:cNvSpPr/>
            <p:nvPr/>
          </p:nvSpPr>
          <p:spPr>
            <a:xfrm>
              <a:off x="5482455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3"/>
            <p:cNvSpPr/>
            <p:nvPr/>
          </p:nvSpPr>
          <p:spPr>
            <a:xfrm>
              <a:off x="5482455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3"/>
            <p:cNvSpPr/>
            <p:nvPr/>
          </p:nvSpPr>
          <p:spPr>
            <a:xfrm>
              <a:off x="5728175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3"/>
            <p:cNvSpPr/>
            <p:nvPr/>
          </p:nvSpPr>
          <p:spPr>
            <a:xfrm>
              <a:off x="5728175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3"/>
            <p:cNvSpPr/>
            <p:nvPr/>
          </p:nvSpPr>
          <p:spPr>
            <a:xfrm>
              <a:off x="5728175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3"/>
            <p:cNvSpPr/>
            <p:nvPr/>
          </p:nvSpPr>
          <p:spPr>
            <a:xfrm>
              <a:off x="5728175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3"/>
            <p:cNvSpPr/>
            <p:nvPr/>
          </p:nvSpPr>
          <p:spPr>
            <a:xfrm>
              <a:off x="5728175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3"/>
            <p:cNvSpPr/>
            <p:nvPr/>
          </p:nvSpPr>
          <p:spPr>
            <a:xfrm>
              <a:off x="5728175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3"/>
            <p:cNvSpPr/>
            <p:nvPr/>
          </p:nvSpPr>
          <p:spPr>
            <a:xfrm>
              <a:off x="5728175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3"/>
            <p:cNvSpPr/>
            <p:nvPr/>
          </p:nvSpPr>
          <p:spPr>
            <a:xfrm>
              <a:off x="5728175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3"/>
            <p:cNvSpPr/>
            <p:nvPr/>
          </p:nvSpPr>
          <p:spPr>
            <a:xfrm>
              <a:off x="5728175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3"/>
            <p:cNvSpPr/>
            <p:nvPr/>
          </p:nvSpPr>
          <p:spPr>
            <a:xfrm>
              <a:off x="5728175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3"/>
            <p:cNvSpPr/>
            <p:nvPr/>
          </p:nvSpPr>
          <p:spPr>
            <a:xfrm>
              <a:off x="5728175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3"/>
            <p:cNvSpPr/>
            <p:nvPr/>
          </p:nvSpPr>
          <p:spPr>
            <a:xfrm>
              <a:off x="5728175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3"/>
            <p:cNvSpPr/>
            <p:nvPr/>
          </p:nvSpPr>
          <p:spPr>
            <a:xfrm>
              <a:off x="5728162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3"/>
            <p:cNvSpPr/>
            <p:nvPr/>
          </p:nvSpPr>
          <p:spPr>
            <a:xfrm>
              <a:off x="5728162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3"/>
            <p:cNvSpPr/>
            <p:nvPr/>
          </p:nvSpPr>
          <p:spPr>
            <a:xfrm>
              <a:off x="5728162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3"/>
            <p:cNvSpPr/>
            <p:nvPr/>
          </p:nvSpPr>
          <p:spPr>
            <a:xfrm>
              <a:off x="5728162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3"/>
            <p:cNvSpPr/>
            <p:nvPr/>
          </p:nvSpPr>
          <p:spPr>
            <a:xfrm>
              <a:off x="5728162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3"/>
            <p:cNvSpPr/>
            <p:nvPr/>
          </p:nvSpPr>
          <p:spPr>
            <a:xfrm>
              <a:off x="5728162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3"/>
            <p:cNvSpPr/>
            <p:nvPr/>
          </p:nvSpPr>
          <p:spPr>
            <a:xfrm>
              <a:off x="5728150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3"/>
            <p:cNvSpPr/>
            <p:nvPr/>
          </p:nvSpPr>
          <p:spPr>
            <a:xfrm>
              <a:off x="5728150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3"/>
            <p:cNvSpPr/>
            <p:nvPr/>
          </p:nvSpPr>
          <p:spPr>
            <a:xfrm>
              <a:off x="5973870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3"/>
            <p:cNvSpPr/>
            <p:nvPr/>
          </p:nvSpPr>
          <p:spPr>
            <a:xfrm>
              <a:off x="5973870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3"/>
            <p:cNvSpPr/>
            <p:nvPr/>
          </p:nvSpPr>
          <p:spPr>
            <a:xfrm>
              <a:off x="5973870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3"/>
            <p:cNvSpPr/>
            <p:nvPr/>
          </p:nvSpPr>
          <p:spPr>
            <a:xfrm>
              <a:off x="5973870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3"/>
            <p:cNvSpPr/>
            <p:nvPr/>
          </p:nvSpPr>
          <p:spPr>
            <a:xfrm>
              <a:off x="5973870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3"/>
            <p:cNvSpPr/>
            <p:nvPr/>
          </p:nvSpPr>
          <p:spPr>
            <a:xfrm>
              <a:off x="5973870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3"/>
            <p:cNvSpPr/>
            <p:nvPr/>
          </p:nvSpPr>
          <p:spPr>
            <a:xfrm>
              <a:off x="5973870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3"/>
            <p:cNvSpPr/>
            <p:nvPr/>
          </p:nvSpPr>
          <p:spPr>
            <a:xfrm>
              <a:off x="5973870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3"/>
            <p:cNvSpPr/>
            <p:nvPr/>
          </p:nvSpPr>
          <p:spPr>
            <a:xfrm>
              <a:off x="5973870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3"/>
            <p:cNvSpPr/>
            <p:nvPr/>
          </p:nvSpPr>
          <p:spPr>
            <a:xfrm>
              <a:off x="5973870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3"/>
            <p:cNvSpPr/>
            <p:nvPr/>
          </p:nvSpPr>
          <p:spPr>
            <a:xfrm>
              <a:off x="5973870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3"/>
            <p:cNvSpPr/>
            <p:nvPr/>
          </p:nvSpPr>
          <p:spPr>
            <a:xfrm>
              <a:off x="5973870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3"/>
            <p:cNvSpPr/>
            <p:nvPr/>
          </p:nvSpPr>
          <p:spPr>
            <a:xfrm>
              <a:off x="5973857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5973857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5973857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5973857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5973857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5973857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5973845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5973845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6219565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6219565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6219565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6219565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3"/>
            <p:cNvSpPr/>
            <p:nvPr/>
          </p:nvSpPr>
          <p:spPr>
            <a:xfrm>
              <a:off x="6219565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6219565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6219565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3"/>
            <p:cNvSpPr/>
            <p:nvPr/>
          </p:nvSpPr>
          <p:spPr>
            <a:xfrm>
              <a:off x="6219565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3"/>
            <p:cNvSpPr/>
            <p:nvPr/>
          </p:nvSpPr>
          <p:spPr>
            <a:xfrm>
              <a:off x="6219565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6219565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3"/>
            <p:cNvSpPr/>
            <p:nvPr/>
          </p:nvSpPr>
          <p:spPr>
            <a:xfrm>
              <a:off x="6219565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3"/>
            <p:cNvSpPr/>
            <p:nvPr/>
          </p:nvSpPr>
          <p:spPr>
            <a:xfrm>
              <a:off x="6219565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3"/>
            <p:cNvSpPr/>
            <p:nvPr/>
          </p:nvSpPr>
          <p:spPr>
            <a:xfrm>
              <a:off x="6219553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3"/>
            <p:cNvSpPr/>
            <p:nvPr/>
          </p:nvSpPr>
          <p:spPr>
            <a:xfrm>
              <a:off x="6219553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3"/>
            <p:cNvSpPr/>
            <p:nvPr/>
          </p:nvSpPr>
          <p:spPr>
            <a:xfrm>
              <a:off x="6219553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3"/>
            <p:cNvSpPr/>
            <p:nvPr/>
          </p:nvSpPr>
          <p:spPr>
            <a:xfrm>
              <a:off x="6219553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3"/>
            <p:cNvSpPr/>
            <p:nvPr/>
          </p:nvSpPr>
          <p:spPr>
            <a:xfrm>
              <a:off x="6219553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3"/>
            <p:cNvSpPr/>
            <p:nvPr/>
          </p:nvSpPr>
          <p:spPr>
            <a:xfrm>
              <a:off x="6219553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3"/>
            <p:cNvSpPr/>
            <p:nvPr/>
          </p:nvSpPr>
          <p:spPr>
            <a:xfrm>
              <a:off x="6219540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3"/>
            <p:cNvSpPr/>
            <p:nvPr/>
          </p:nvSpPr>
          <p:spPr>
            <a:xfrm>
              <a:off x="6219540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3"/>
            <p:cNvSpPr/>
            <p:nvPr/>
          </p:nvSpPr>
          <p:spPr>
            <a:xfrm>
              <a:off x="6465260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3"/>
            <p:cNvSpPr/>
            <p:nvPr/>
          </p:nvSpPr>
          <p:spPr>
            <a:xfrm>
              <a:off x="6465260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3"/>
            <p:cNvSpPr/>
            <p:nvPr/>
          </p:nvSpPr>
          <p:spPr>
            <a:xfrm>
              <a:off x="6465260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3"/>
            <p:cNvSpPr/>
            <p:nvPr/>
          </p:nvSpPr>
          <p:spPr>
            <a:xfrm>
              <a:off x="6465260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3"/>
            <p:cNvSpPr/>
            <p:nvPr/>
          </p:nvSpPr>
          <p:spPr>
            <a:xfrm>
              <a:off x="6465260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3"/>
            <p:cNvSpPr/>
            <p:nvPr/>
          </p:nvSpPr>
          <p:spPr>
            <a:xfrm>
              <a:off x="6465260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3"/>
            <p:cNvSpPr/>
            <p:nvPr/>
          </p:nvSpPr>
          <p:spPr>
            <a:xfrm>
              <a:off x="6465260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3"/>
            <p:cNvSpPr/>
            <p:nvPr/>
          </p:nvSpPr>
          <p:spPr>
            <a:xfrm>
              <a:off x="6465260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3"/>
            <p:cNvSpPr/>
            <p:nvPr/>
          </p:nvSpPr>
          <p:spPr>
            <a:xfrm>
              <a:off x="6465260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3"/>
            <p:cNvSpPr/>
            <p:nvPr/>
          </p:nvSpPr>
          <p:spPr>
            <a:xfrm>
              <a:off x="6465260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3"/>
            <p:cNvSpPr/>
            <p:nvPr/>
          </p:nvSpPr>
          <p:spPr>
            <a:xfrm>
              <a:off x="6465260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3"/>
            <p:cNvSpPr/>
            <p:nvPr/>
          </p:nvSpPr>
          <p:spPr>
            <a:xfrm>
              <a:off x="6465260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3"/>
            <p:cNvSpPr/>
            <p:nvPr/>
          </p:nvSpPr>
          <p:spPr>
            <a:xfrm>
              <a:off x="646524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3"/>
            <p:cNvSpPr/>
            <p:nvPr/>
          </p:nvSpPr>
          <p:spPr>
            <a:xfrm>
              <a:off x="646524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3"/>
            <p:cNvSpPr/>
            <p:nvPr/>
          </p:nvSpPr>
          <p:spPr>
            <a:xfrm>
              <a:off x="646524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3"/>
            <p:cNvSpPr/>
            <p:nvPr/>
          </p:nvSpPr>
          <p:spPr>
            <a:xfrm>
              <a:off x="646524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3"/>
            <p:cNvSpPr/>
            <p:nvPr/>
          </p:nvSpPr>
          <p:spPr>
            <a:xfrm>
              <a:off x="646524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3"/>
            <p:cNvSpPr/>
            <p:nvPr/>
          </p:nvSpPr>
          <p:spPr>
            <a:xfrm>
              <a:off x="646524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3"/>
            <p:cNvSpPr/>
            <p:nvPr/>
          </p:nvSpPr>
          <p:spPr>
            <a:xfrm>
              <a:off x="646523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3"/>
            <p:cNvSpPr/>
            <p:nvPr/>
          </p:nvSpPr>
          <p:spPr>
            <a:xfrm>
              <a:off x="646523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3"/>
            <p:cNvSpPr/>
            <p:nvPr/>
          </p:nvSpPr>
          <p:spPr>
            <a:xfrm>
              <a:off x="6710956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3"/>
            <p:cNvSpPr/>
            <p:nvPr/>
          </p:nvSpPr>
          <p:spPr>
            <a:xfrm>
              <a:off x="6710956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3"/>
            <p:cNvSpPr/>
            <p:nvPr/>
          </p:nvSpPr>
          <p:spPr>
            <a:xfrm>
              <a:off x="6710956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3"/>
            <p:cNvSpPr/>
            <p:nvPr/>
          </p:nvSpPr>
          <p:spPr>
            <a:xfrm>
              <a:off x="6710956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3"/>
            <p:cNvSpPr/>
            <p:nvPr/>
          </p:nvSpPr>
          <p:spPr>
            <a:xfrm>
              <a:off x="6710956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3"/>
            <p:cNvSpPr/>
            <p:nvPr/>
          </p:nvSpPr>
          <p:spPr>
            <a:xfrm>
              <a:off x="6710956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3"/>
            <p:cNvSpPr/>
            <p:nvPr/>
          </p:nvSpPr>
          <p:spPr>
            <a:xfrm>
              <a:off x="6710956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3"/>
            <p:cNvSpPr/>
            <p:nvPr/>
          </p:nvSpPr>
          <p:spPr>
            <a:xfrm>
              <a:off x="6710956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3"/>
            <p:cNvSpPr/>
            <p:nvPr/>
          </p:nvSpPr>
          <p:spPr>
            <a:xfrm>
              <a:off x="6710956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3"/>
            <p:cNvSpPr/>
            <p:nvPr/>
          </p:nvSpPr>
          <p:spPr>
            <a:xfrm>
              <a:off x="6710956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3"/>
            <p:cNvSpPr/>
            <p:nvPr/>
          </p:nvSpPr>
          <p:spPr>
            <a:xfrm>
              <a:off x="6710956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3"/>
            <p:cNvSpPr/>
            <p:nvPr/>
          </p:nvSpPr>
          <p:spPr>
            <a:xfrm>
              <a:off x="6710956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3"/>
            <p:cNvSpPr/>
            <p:nvPr/>
          </p:nvSpPr>
          <p:spPr>
            <a:xfrm>
              <a:off x="6710943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3"/>
            <p:cNvSpPr/>
            <p:nvPr/>
          </p:nvSpPr>
          <p:spPr>
            <a:xfrm>
              <a:off x="6710943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3"/>
            <p:cNvSpPr/>
            <p:nvPr/>
          </p:nvSpPr>
          <p:spPr>
            <a:xfrm>
              <a:off x="6710943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3"/>
            <p:cNvSpPr/>
            <p:nvPr/>
          </p:nvSpPr>
          <p:spPr>
            <a:xfrm>
              <a:off x="6710943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3"/>
            <p:cNvSpPr/>
            <p:nvPr/>
          </p:nvSpPr>
          <p:spPr>
            <a:xfrm>
              <a:off x="6710943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3"/>
            <p:cNvSpPr/>
            <p:nvPr/>
          </p:nvSpPr>
          <p:spPr>
            <a:xfrm>
              <a:off x="6710943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3"/>
            <p:cNvSpPr/>
            <p:nvPr/>
          </p:nvSpPr>
          <p:spPr>
            <a:xfrm>
              <a:off x="6710931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3"/>
            <p:cNvSpPr/>
            <p:nvPr/>
          </p:nvSpPr>
          <p:spPr>
            <a:xfrm>
              <a:off x="6710931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3"/>
            <p:cNvSpPr/>
            <p:nvPr/>
          </p:nvSpPr>
          <p:spPr>
            <a:xfrm>
              <a:off x="695665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3"/>
            <p:cNvSpPr/>
            <p:nvPr/>
          </p:nvSpPr>
          <p:spPr>
            <a:xfrm>
              <a:off x="695665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3"/>
            <p:cNvSpPr/>
            <p:nvPr/>
          </p:nvSpPr>
          <p:spPr>
            <a:xfrm>
              <a:off x="695665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3"/>
            <p:cNvSpPr/>
            <p:nvPr/>
          </p:nvSpPr>
          <p:spPr>
            <a:xfrm>
              <a:off x="695665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3"/>
            <p:cNvSpPr/>
            <p:nvPr/>
          </p:nvSpPr>
          <p:spPr>
            <a:xfrm>
              <a:off x="695665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3"/>
            <p:cNvSpPr/>
            <p:nvPr/>
          </p:nvSpPr>
          <p:spPr>
            <a:xfrm>
              <a:off x="695665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3"/>
            <p:cNvSpPr/>
            <p:nvPr/>
          </p:nvSpPr>
          <p:spPr>
            <a:xfrm>
              <a:off x="695665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3"/>
            <p:cNvSpPr/>
            <p:nvPr/>
          </p:nvSpPr>
          <p:spPr>
            <a:xfrm>
              <a:off x="695665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3"/>
            <p:cNvSpPr/>
            <p:nvPr/>
          </p:nvSpPr>
          <p:spPr>
            <a:xfrm>
              <a:off x="695665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3"/>
            <p:cNvSpPr/>
            <p:nvPr/>
          </p:nvSpPr>
          <p:spPr>
            <a:xfrm>
              <a:off x="695665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3"/>
            <p:cNvSpPr/>
            <p:nvPr/>
          </p:nvSpPr>
          <p:spPr>
            <a:xfrm>
              <a:off x="695665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3"/>
            <p:cNvSpPr/>
            <p:nvPr/>
          </p:nvSpPr>
          <p:spPr>
            <a:xfrm>
              <a:off x="695665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3"/>
            <p:cNvSpPr/>
            <p:nvPr/>
          </p:nvSpPr>
          <p:spPr>
            <a:xfrm>
              <a:off x="695663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3"/>
            <p:cNvSpPr/>
            <p:nvPr/>
          </p:nvSpPr>
          <p:spPr>
            <a:xfrm>
              <a:off x="695663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3"/>
            <p:cNvSpPr/>
            <p:nvPr/>
          </p:nvSpPr>
          <p:spPr>
            <a:xfrm>
              <a:off x="695663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3"/>
            <p:cNvSpPr/>
            <p:nvPr/>
          </p:nvSpPr>
          <p:spPr>
            <a:xfrm>
              <a:off x="695663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3"/>
            <p:cNvSpPr/>
            <p:nvPr/>
          </p:nvSpPr>
          <p:spPr>
            <a:xfrm>
              <a:off x="695663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3"/>
            <p:cNvSpPr/>
            <p:nvPr/>
          </p:nvSpPr>
          <p:spPr>
            <a:xfrm>
              <a:off x="695663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3"/>
            <p:cNvSpPr/>
            <p:nvPr/>
          </p:nvSpPr>
          <p:spPr>
            <a:xfrm>
              <a:off x="695662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3"/>
            <p:cNvSpPr/>
            <p:nvPr/>
          </p:nvSpPr>
          <p:spPr>
            <a:xfrm>
              <a:off x="695662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3"/>
            <p:cNvSpPr/>
            <p:nvPr/>
          </p:nvSpPr>
          <p:spPr>
            <a:xfrm>
              <a:off x="7202346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3"/>
            <p:cNvSpPr/>
            <p:nvPr/>
          </p:nvSpPr>
          <p:spPr>
            <a:xfrm>
              <a:off x="7202346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3"/>
            <p:cNvSpPr/>
            <p:nvPr/>
          </p:nvSpPr>
          <p:spPr>
            <a:xfrm>
              <a:off x="7202346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3"/>
            <p:cNvSpPr/>
            <p:nvPr/>
          </p:nvSpPr>
          <p:spPr>
            <a:xfrm>
              <a:off x="7202346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3"/>
            <p:cNvSpPr/>
            <p:nvPr/>
          </p:nvSpPr>
          <p:spPr>
            <a:xfrm>
              <a:off x="7202346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3"/>
            <p:cNvSpPr/>
            <p:nvPr/>
          </p:nvSpPr>
          <p:spPr>
            <a:xfrm>
              <a:off x="7202346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3"/>
            <p:cNvSpPr/>
            <p:nvPr/>
          </p:nvSpPr>
          <p:spPr>
            <a:xfrm>
              <a:off x="7202346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3"/>
            <p:cNvSpPr/>
            <p:nvPr/>
          </p:nvSpPr>
          <p:spPr>
            <a:xfrm>
              <a:off x="7202346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3"/>
            <p:cNvSpPr/>
            <p:nvPr/>
          </p:nvSpPr>
          <p:spPr>
            <a:xfrm>
              <a:off x="7202346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3"/>
            <p:cNvSpPr/>
            <p:nvPr/>
          </p:nvSpPr>
          <p:spPr>
            <a:xfrm>
              <a:off x="7202346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3"/>
            <p:cNvSpPr/>
            <p:nvPr/>
          </p:nvSpPr>
          <p:spPr>
            <a:xfrm>
              <a:off x="7202346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3"/>
            <p:cNvSpPr/>
            <p:nvPr/>
          </p:nvSpPr>
          <p:spPr>
            <a:xfrm>
              <a:off x="7202346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3"/>
            <p:cNvSpPr/>
            <p:nvPr/>
          </p:nvSpPr>
          <p:spPr>
            <a:xfrm>
              <a:off x="720233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3"/>
            <p:cNvSpPr/>
            <p:nvPr/>
          </p:nvSpPr>
          <p:spPr>
            <a:xfrm>
              <a:off x="720233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3"/>
            <p:cNvSpPr/>
            <p:nvPr/>
          </p:nvSpPr>
          <p:spPr>
            <a:xfrm>
              <a:off x="720233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3"/>
            <p:cNvSpPr/>
            <p:nvPr/>
          </p:nvSpPr>
          <p:spPr>
            <a:xfrm>
              <a:off x="720233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3"/>
            <p:cNvSpPr/>
            <p:nvPr/>
          </p:nvSpPr>
          <p:spPr>
            <a:xfrm>
              <a:off x="720233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3"/>
            <p:cNvSpPr/>
            <p:nvPr/>
          </p:nvSpPr>
          <p:spPr>
            <a:xfrm>
              <a:off x="720233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3"/>
            <p:cNvSpPr/>
            <p:nvPr/>
          </p:nvSpPr>
          <p:spPr>
            <a:xfrm>
              <a:off x="7202321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3"/>
            <p:cNvSpPr/>
            <p:nvPr/>
          </p:nvSpPr>
          <p:spPr>
            <a:xfrm>
              <a:off x="7202321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3"/>
            <p:cNvSpPr/>
            <p:nvPr/>
          </p:nvSpPr>
          <p:spPr>
            <a:xfrm>
              <a:off x="744804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3"/>
            <p:cNvSpPr/>
            <p:nvPr/>
          </p:nvSpPr>
          <p:spPr>
            <a:xfrm>
              <a:off x="744804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3"/>
            <p:cNvSpPr/>
            <p:nvPr/>
          </p:nvSpPr>
          <p:spPr>
            <a:xfrm>
              <a:off x="744804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3"/>
            <p:cNvSpPr/>
            <p:nvPr/>
          </p:nvSpPr>
          <p:spPr>
            <a:xfrm>
              <a:off x="744804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3"/>
            <p:cNvSpPr/>
            <p:nvPr/>
          </p:nvSpPr>
          <p:spPr>
            <a:xfrm>
              <a:off x="744804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3"/>
            <p:cNvSpPr/>
            <p:nvPr/>
          </p:nvSpPr>
          <p:spPr>
            <a:xfrm>
              <a:off x="744804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3"/>
            <p:cNvSpPr/>
            <p:nvPr/>
          </p:nvSpPr>
          <p:spPr>
            <a:xfrm>
              <a:off x="744804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3"/>
            <p:cNvSpPr/>
            <p:nvPr/>
          </p:nvSpPr>
          <p:spPr>
            <a:xfrm>
              <a:off x="744804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3"/>
            <p:cNvSpPr/>
            <p:nvPr/>
          </p:nvSpPr>
          <p:spPr>
            <a:xfrm>
              <a:off x="744804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3"/>
            <p:cNvSpPr/>
            <p:nvPr/>
          </p:nvSpPr>
          <p:spPr>
            <a:xfrm>
              <a:off x="744804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3"/>
            <p:cNvSpPr/>
            <p:nvPr/>
          </p:nvSpPr>
          <p:spPr>
            <a:xfrm>
              <a:off x="744804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3"/>
            <p:cNvSpPr/>
            <p:nvPr/>
          </p:nvSpPr>
          <p:spPr>
            <a:xfrm>
              <a:off x="744804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3"/>
            <p:cNvSpPr/>
            <p:nvPr/>
          </p:nvSpPr>
          <p:spPr>
            <a:xfrm>
              <a:off x="7448029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3"/>
            <p:cNvSpPr/>
            <p:nvPr/>
          </p:nvSpPr>
          <p:spPr>
            <a:xfrm>
              <a:off x="7448029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3"/>
            <p:cNvSpPr/>
            <p:nvPr/>
          </p:nvSpPr>
          <p:spPr>
            <a:xfrm>
              <a:off x="7448029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3"/>
            <p:cNvSpPr/>
            <p:nvPr/>
          </p:nvSpPr>
          <p:spPr>
            <a:xfrm>
              <a:off x="7448029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3"/>
            <p:cNvSpPr/>
            <p:nvPr/>
          </p:nvSpPr>
          <p:spPr>
            <a:xfrm>
              <a:off x="7448029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3"/>
            <p:cNvSpPr/>
            <p:nvPr/>
          </p:nvSpPr>
          <p:spPr>
            <a:xfrm>
              <a:off x="7448029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3"/>
            <p:cNvSpPr/>
            <p:nvPr/>
          </p:nvSpPr>
          <p:spPr>
            <a:xfrm>
              <a:off x="7448017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3"/>
            <p:cNvSpPr/>
            <p:nvPr/>
          </p:nvSpPr>
          <p:spPr>
            <a:xfrm>
              <a:off x="7448017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3"/>
            <p:cNvSpPr/>
            <p:nvPr/>
          </p:nvSpPr>
          <p:spPr>
            <a:xfrm>
              <a:off x="769373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3"/>
            <p:cNvSpPr/>
            <p:nvPr/>
          </p:nvSpPr>
          <p:spPr>
            <a:xfrm>
              <a:off x="769373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3"/>
            <p:cNvSpPr/>
            <p:nvPr/>
          </p:nvSpPr>
          <p:spPr>
            <a:xfrm>
              <a:off x="769373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3"/>
            <p:cNvSpPr/>
            <p:nvPr/>
          </p:nvSpPr>
          <p:spPr>
            <a:xfrm>
              <a:off x="769373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3"/>
            <p:cNvSpPr/>
            <p:nvPr/>
          </p:nvSpPr>
          <p:spPr>
            <a:xfrm>
              <a:off x="769373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3"/>
            <p:cNvSpPr/>
            <p:nvPr/>
          </p:nvSpPr>
          <p:spPr>
            <a:xfrm>
              <a:off x="769373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3"/>
            <p:cNvSpPr/>
            <p:nvPr/>
          </p:nvSpPr>
          <p:spPr>
            <a:xfrm>
              <a:off x="769373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3"/>
            <p:cNvSpPr/>
            <p:nvPr/>
          </p:nvSpPr>
          <p:spPr>
            <a:xfrm>
              <a:off x="769373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3"/>
            <p:cNvSpPr/>
            <p:nvPr/>
          </p:nvSpPr>
          <p:spPr>
            <a:xfrm>
              <a:off x="769373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3"/>
            <p:cNvSpPr/>
            <p:nvPr/>
          </p:nvSpPr>
          <p:spPr>
            <a:xfrm>
              <a:off x="769373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3"/>
            <p:cNvSpPr/>
            <p:nvPr/>
          </p:nvSpPr>
          <p:spPr>
            <a:xfrm>
              <a:off x="769373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3"/>
            <p:cNvSpPr/>
            <p:nvPr/>
          </p:nvSpPr>
          <p:spPr>
            <a:xfrm>
              <a:off x="769373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3"/>
            <p:cNvSpPr/>
            <p:nvPr/>
          </p:nvSpPr>
          <p:spPr>
            <a:xfrm>
              <a:off x="769372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3"/>
            <p:cNvSpPr/>
            <p:nvPr/>
          </p:nvSpPr>
          <p:spPr>
            <a:xfrm>
              <a:off x="769372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3"/>
            <p:cNvSpPr/>
            <p:nvPr/>
          </p:nvSpPr>
          <p:spPr>
            <a:xfrm>
              <a:off x="769372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3"/>
            <p:cNvSpPr/>
            <p:nvPr/>
          </p:nvSpPr>
          <p:spPr>
            <a:xfrm>
              <a:off x="769372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3"/>
            <p:cNvSpPr/>
            <p:nvPr/>
          </p:nvSpPr>
          <p:spPr>
            <a:xfrm>
              <a:off x="769372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3"/>
            <p:cNvSpPr/>
            <p:nvPr/>
          </p:nvSpPr>
          <p:spPr>
            <a:xfrm>
              <a:off x="769372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3"/>
            <p:cNvSpPr/>
            <p:nvPr/>
          </p:nvSpPr>
          <p:spPr>
            <a:xfrm>
              <a:off x="769371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3"/>
            <p:cNvSpPr/>
            <p:nvPr/>
          </p:nvSpPr>
          <p:spPr>
            <a:xfrm>
              <a:off x="769371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3"/>
            <p:cNvSpPr/>
            <p:nvPr/>
          </p:nvSpPr>
          <p:spPr>
            <a:xfrm>
              <a:off x="793943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3"/>
            <p:cNvSpPr/>
            <p:nvPr/>
          </p:nvSpPr>
          <p:spPr>
            <a:xfrm>
              <a:off x="793943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3"/>
            <p:cNvSpPr/>
            <p:nvPr/>
          </p:nvSpPr>
          <p:spPr>
            <a:xfrm>
              <a:off x="793943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3"/>
            <p:cNvSpPr/>
            <p:nvPr/>
          </p:nvSpPr>
          <p:spPr>
            <a:xfrm>
              <a:off x="793943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3"/>
            <p:cNvSpPr/>
            <p:nvPr/>
          </p:nvSpPr>
          <p:spPr>
            <a:xfrm>
              <a:off x="793943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3"/>
            <p:cNvSpPr/>
            <p:nvPr/>
          </p:nvSpPr>
          <p:spPr>
            <a:xfrm>
              <a:off x="793943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3"/>
            <p:cNvSpPr/>
            <p:nvPr/>
          </p:nvSpPr>
          <p:spPr>
            <a:xfrm>
              <a:off x="793943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3"/>
            <p:cNvSpPr/>
            <p:nvPr/>
          </p:nvSpPr>
          <p:spPr>
            <a:xfrm>
              <a:off x="793943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3"/>
            <p:cNvSpPr/>
            <p:nvPr/>
          </p:nvSpPr>
          <p:spPr>
            <a:xfrm>
              <a:off x="793943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3"/>
            <p:cNvSpPr/>
            <p:nvPr/>
          </p:nvSpPr>
          <p:spPr>
            <a:xfrm>
              <a:off x="793943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3"/>
            <p:cNvSpPr/>
            <p:nvPr/>
          </p:nvSpPr>
          <p:spPr>
            <a:xfrm>
              <a:off x="793943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3"/>
            <p:cNvSpPr/>
            <p:nvPr/>
          </p:nvSpPr>
          <p:spPr>
            <a:xfrm>
              <a:off x="793943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3"/>
            <p:cNvSpPr/>
            <p:nvPr/>
          </p:nvSpPr>
          <p:spPr>
            <a:xfrm>
              <a:off x="7939419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3"/>
            <p:cNvSpPr/>
            <p:nvPr/>
          </p:nvSpPr>
          <p:spPr>
            <a:xfrm>
              <a:off x="7939419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3"/>
            <p:cNvSpPr/>
            <p:nvPr/>
          </p:nvSpPr>
          <p:spPr>
            <a:xfrm>
              <a:off x="7939419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3"/>
            <p:cNvSpPr/>
            <p:nvPr/>
          </p:nvSpPr>
          <p:spPr>
            <a:xfrm>
              <a:off x="7939419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3"/>
            <p:cNvSpPr/>
            <p:nvPr/>
          </p:nvSpPr>
          <p:spPr>
            <a:xfrm>
              <a:off x="7939419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3"/>
            <p:cNvSpPr/>
            <p:nvPr/>
          </p:nvSpPr>
          <p:spPr>
            <a:xfrm>
              <a:off x="7939419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3"/>
            <p:cNvSpPr/>
            <p:nvPr/>
          </p:nvSpPr>
          <p:spPr>
            <a:xfrm>
              <a:off x="7939407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3"/>
            <p:cNvSpPr/>
            <p:nvPr/>
          </p:nvSpPr>
          <p:spPr>
            <a:xfrm>
              <a:off x="7939407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3"/>
            <p:cNvSpPr/>
            <p:nvPr/>
          </p:nvSpPr>
          <p:spPr>
            <a:xfrm>
              <a:off x="818512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3"/>
            <p:cNvSpPr/>
            <p:nvPr/>
          </p:nvSpPr>
          <p:spPr>
            <a:xfrm>
              <a:off x="818512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3"/>
            <p:cNvSpPr/>
            <p:nvPr/>
          </p:nvSpPr>
          <p:spPr>
            <a:xfrm>
              <a:off x="818512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3"/>
            <p:cNvSpPr/>
            <p:nvPr/>
          </p:nvSpPr>
          <p:spPr>
            <a:xfrm>
              <a:off x="818512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3"/>
            <p:cNvSpPr/>
            <p:nvPr/>
          </p:nvSpPr>
          <p:spPr>
            <a:xfrm>
              <a:off x="818512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3"/>
            <p:cNvSpPr/>
            <p:nvPr/>
          </p:nvSpPr>
          <p:spPr>
            <a:xfrm>
              <a:off x="818512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3"/>
            <p:cNvSpPr/>
            <p:nvPr/>
          </p:nvSpPr>
          <p:spPr>
            <a:xfrm>
              <a:off x="818512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3"/>
            <p:cNvSpPr/>
            <p:nvPr/>
          </p:nvSpPr>
          <p:spPr>
            <a:xfrm>
              <a:off x="818512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3"/>
            <p:cNvSpPr/>
            <p:nvPr/>
          </p:nvSpPr>
          <p:spPr>
            <a:xfrm>
              <a:off x="818512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3"/>
            <p:cNvSpPr/>
            <p:nvPr/>
          </p:nvSpPr>
          <p:spPr>
            <a:xfrm>
              <a:off x="818512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3"/>
            <p:cNvSpPr/>
            <p:nvPr/>
          </p:nvSpPr>
          <p:spPr>
            <a:xfrm>
              <a:off x="818512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3"/>
            <p:cNvSpPr/>
            <p:nvPr/>
          </p:nvSpPr>
          <p:spPr>
            <a:xfrm>
              <a:off x="818512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3"/>
            <p:cNvSpPr/>
            <p:nvPr/>
          </p:nvSpPr>
          <p:spPr>
            <a:xfrm>
              <a:off x="8185115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3"/>
            <p:cNvSpPr/>
            <p:nvPr/>
          </p:nvSpPr>
          <p:spPr>
            <a:xfrm>
              <a:off x="8185115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3"/>
            <p:cNvSpPr/>
            <p:nvPr/>
          </p:nvSpPr>
          <p:spPr>
            <a:xfrm>
              <a:off x="8185115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3"/>
            <p:cNvSpPr/>
            <p:nvPr/>
          </p:nvSpPr>
          <p:spPr>
            <a:xfrm>
              <a:off x="8185115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3"/>
            <p:cNvSpPr/>
            <p:nvPr/>
          </p:nvSpPr>
          <p:spPr>
            <a:xfrm>
              <a:off x="8185115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3"/>
            <p:cNvSpPr/>
            <p:nvPr/>
          </p:nvSpPr>
          <p:spPr>
            <a:xfrm>
              <a:off x="8185115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3"/>
            <p:cNvSpPr/>
            <p:nvPr/>
          </p:nvSpPr>
          <p:spPr>
            <a:xfrm>
              <a:off x="818510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3"/>
            <p:cNvSpPr/>
            <p:nvPr/>
          </p:nvSpPr>
          <p:spPr>
            <a:xfrm>
              <a:off x="818510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3"/>
            <p:cNvSpPr/>
            <p:nvPr/>
          </p:nvSpPr>
          <p:spPr>
            <a:xfrm>
              <a:off x="843082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3"/>
            <p:cNvSpPr/>
            <p:nvPr/>
          </p:nvSpPr>
          <p:spPr>
            <a:xfrm>
              <a:off x="843082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3"/>
            <p:cNvSpPr/>
            <p:nvPr/>
          </p:nvSpPr>
          <p:spPr>
            <a:xfrm>
              <a:off x="843082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3"/>
            <p:cNvSpPr/>
            <p:nvPr/>
          </p:nvSpPr>
          <p:spPr>
            <a:xfrm>
              <a:off x="843082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3"/>
            <p:cNvSpPr/>
            <p:nvPr/>
          </p:nvSpPr>
          <p:spPr>
            <a:xfrm>
              <a:off x="843082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3"/>
            <p:cNvSpPr/>
            <p:nvPr/>
          </p:nvSpPr>
          <p:spPr>
            <a:xfrm>
              <a:off x="843082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3"/>
            <p:cNvSpPr/>
            <p:nvPr/>
          </p:nvSpPr>
          <p:spPr>
            <a:xfrm>
              <a:off x="843082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3"/>
            <p:cNvSpPr/>
            <p:nvPr/>
          </p:nvSpPr>
          <p:spPr>
            <a:xfrm>
              <a:off x="843082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3"/>
            <p:cNvSpPr/>
            <p:nvPr/>
          </p:nvSpPr>
          <p:spPr>
            <a:xfrm>
              <a:off x="843082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3"/>
            <p:cNvSpPr/>
            <p:nvPr/>
          </p:nvSpPr>
          <p:spPr>
            <a:xfrm>
              <a:off x="843082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3"/>
            <p:cNvSpPr/>
            <p:nvPr/>
          </p:nvSpPr>
          <p:spPr>
            <a:xfrm>
              <a:off x="843082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3"/>
            <p:cNvSpPr/>
            <p:nvPr/>
          </p:nvSpPr>
          <p:spPr>
            <a:xfrm>
              <a:off x="843082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3"/>
            <p:cNvSpPr/>
            <p:nvPr/>
          </p:nvSpPr>
          <p:spPr>
            <a:xfrm>
              <a:off x="843081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3"/>
            <p:cNvSpPr/>
            <p:nvPr/>
          </p:nvSpPr>
          <p:spPr>
            <a:xfrm>
              <a:off x="843081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3"/>
            <p:cNvSpPr/>
            <p:nvPr/>
          </p:nvSpPr>
          <p:spPr>
            <a:xfrm>
              <a:off x="843081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3"/>
            <p:cNvSpPr/>
            <p:nvPr/>
          </p:nvSpPr>
          <p:spPr>
            <a:xfrm>
              <a:off x="843081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3"/>
            <p:cNvSpPr/>
            <p:nvPr/>
          </p:nvSpPr>
          <p:spPr>
            <a:xfrm>
              <a:off x="843081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3"/>
            <p:cNvSpPr/>
            <p:nvPr/>
          </p:nvSpPr>
          <p:spPr>
            <a:xfrm>
              <a:off x="843081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3"/>
            <p:cNvSpPr/>
            <p:nvPr/>
          </p:nvSpPr>
          <p:spPr>
            <a:xfrm>
              <a:off x="843079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3"/>
            <p:cNvSpPr/>
            <p:nvPr/>
          </p:nvSpPr>
          <p:spPr>
            <a:xfrm>
              <a:off x="843079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3"/>
            <p:cNvSpPr/>
            <p:nvPr/>
          </p:nvSpPr>
          <p:spPr>
            <a:xfrm>
              <a:off x="8676518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3"/>
            <p:cNvSpPr/>
            <p:nvPr/>
          </p:nvSpPr>
          <p:spPr>
            <a:xfrm>
              <a:off x="8676518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3"/>
            <p:cNvSpPr/>
            <p:nvPr/>
          </p:nvSpPr>
          <p:spPr>
            <a:xfrm>
              <a:off x="8676518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3"/>
            <p:cNvSpPr/>
            <p:nvPr/>
          </p:nvSpPr>
          <p:spPr>
            <a:xfrm>
              <a:off x="8676518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3"/>
            <p:cNvSpPr/>
            <p:nvPr/>
          </p:nvSpPr>
          <p:spPr>
            <a:xfrm>
              <a:off x="8676518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3"/>
            <p:cNvSpPr/>
            <p:nvPr/>
          </p:nvSpPr>
          <p:spPr>
            <a:xfrm>
              <a:off x="8676518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3"/>
            <p:cNvSpPr/>
            <p:nvPr/>
          </p:nvSpPr>
          <p:spPr>
            <a:xfrm>
              <a:off x="8676518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3"/>
            <p:cNvSpPr/>
            <p:nvPr/>
          </p:nvSpPr>
          <p:spPr>
            <a:xfrm>
              <a:off x="8676518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3"/>
            <p:cNvSpPr/>
            <p:nvPr/>
          </p:nvSpPr>
          <p:spPr>
            <a:xfrm>
              <a:off x="8676518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3"/>
            <p:cNvSpPr/>
            <p:nvPr/>
          </p:nvSpPr>
          <p:spPr>
            <a:xfrm>
              <a:off x="8676518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3"/>
            <p:cNvSpPr/>
            <p:nvPr/>
          </p:nvSpPr>
          <p:spPr>
            <a:xfrm>
              <a:off x="8676518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3"/>
            <p:cNvSpPr/>
            <p:nvPr/>
          </p:nvSpPr>
          <p:spPr>
            <a:xfrm>
              <a:off x="8676518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3"/>
            <p:cNvSpPr/>
            <p:nvPr/>
          </p:nvSpPr>
          <p:spPr>
            <a:xfrm>
              <a:off x="8676505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3"/>
            <p:cNvSpPr/>
            <p:nvPr/>
          </p:nvSpPr>
          <p:spPr>
            <a:xfrm>
              <a:off x="8676505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3"/>
            <p:cNvSpPr/>
            <p:nvPr/>
          </p:nvSpPr>
          <p:spPr>
            <a:xfrm>
              <a:off x="8676505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3"/>
            <p:cNvSpPr/>
            <p:nvPr/>
          </p:nvSpPr>
          <p:spPr>
            <a:xfrm>
              <a:off x="8676505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3"/>
            <p:cNvSpPr/>
            <p:nvPr/>
          </p:nvSpPr>
          <p:spPr>
            <a:xfrm>
              <a:off x="8676505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3"/>
            <p:cNvSpPr/>
            <p:nvPr/>
          </p:nvSpPr>
          <p:spPr>
            <a:xfrm>
              <a:off x="8676505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3"/>
            <p:cNvSpPr/>
            <p:nvPr/>
          </p:nvSpPr>
          <p:spPr>
            <a:xfrm>
              <a:off x="8676493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3"/>
            <p:cNvSpPr/>
            <p:nvPr/>
          </p:nvSpPr>
          <p:spPr>
            <a:xfrm>
              <a:off x="8676493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3"/>
            <p:cNvSpPr/>
            <p:nvPr/>
          </p:nvSpPr>
          <p:spPr>
            <a:xfrm>
              <a:off x="8922213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3"/>
            <p:cNvSpPr/>
            <p:nvPr/>
          </p:nvSpPr>
          <p:spPr>
            <a:xfrm>
              <a:off x="8922213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3"/>
            <p:cNvSpPr/>
            <p:nvPr/>
          </p:nvSpPr>
          <p:spPr>
            <a:xfrm>
              <a:off x="8922213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3"/>
            <p:cNvSpPr/>
            <p:nvPr/>
          </p:nvSpPr>
          <p:spPr>
            <a:xfrm>
              <a:off x="8922213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3"/>
            <p:cNvSpPr/>
            <p:nvPr/>
          </p:nvSpPr>
          <p:spPr>
            <a:xfrm>
              <a:off x="8922213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3"/>
            <p:cNvSpPr/>
            <p:nvPr/>
          </p:nvSpPr>
          <p:spPr>
            <a:xfrm>
              <a:off x="8922213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3"/>
            <p:cNvSpPr/>
            <p:nvPr/>
          </p:nvSpPr>
          <p:spPr>
            <a:xfrm>
              <a:off x="8922213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3"/>
            <p:cNvSpPr/>
            <p:nvPr/>
          </p:nvSpPr>
          <p:spPr>
            <a:xfrm>
              <a:off x="8922213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3"/>
            <p:cNvSpPr/>
            <p:nvPr/>
          </p:nvSpPr>
          <p:spPr>
            <a:xfrm>
              <a:off x="8922213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3"/>
            <p:cNvSpPr/>
            <p:nvPr/>
          </p:nvSpPr>
          <p:spPr>
            <a:xfrm>
              <a:off x="8922213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3"/>
            <p:cNvSpPr/>
            <p:nvPr/>
          </p:nvSpPr>
          <p:spPr>
            <a:xfrm>
              <a:off x="8922213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3"/>
            <p:cNvSpPr/>
            <p:nvPr/>
          </p:nvSpPr>
          <p:spPr>
            <a:xfrm>
              <a:off x="8922213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3"/>
            <p:cNvSpPr/>
            <p:nvPr/>
          </p:nvSpPr>
          <p:spPr>
            <a:xfrm>
              <a:off x="892220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3"/>
            <p:cNvSpPr/>
            <p:nvPr/>
          </p:nvSpPr>
          <p:spPr>
            <a:xfrm>
              <a:off x="892220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3"/>
            <p:cNvSpPr/>
            <p:nvPr/>
          </p:nvSpPr>
          <p:spPr>
            <a:xfrm>
              <a:off x="892220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3"/>
            <p:cNvSpPr/>
            <p:nvPr/>
          </p:nvSpPr>
          <p:spPr>
            <a:xfrm>
              <a:off x="892220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3"/>
            <p:cNvSpPr/>
            <p:nvPr/>
          </p:nvSpPr>
          <p:spPr>
            <a:xfrm>
              <a:off x="892220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3"/>
            <p:cNvSpPr/>
            <p:nvPr/>
          </p:nvSpPr>
          <p:spPr>
            <a:xfrm>
              <a:off x="892220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3"/>
            <p:cNvSpPr/>
            <p:nvPr/>
          </p:nvSpPr>
          <p:spPr>
            <a:xfrm>
              <a:off x="892218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3"/>
            <p:cNvSpPr/>
            <p:nvPr/>
          </p:nvSpPr>
          <p:spPr>
            <a:xfrm>
              <a:off x="892218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3"/>
            <p:cNvSpPr/>
            <p:nvPr/>
          </p:nvSpPr>
          <p:spPr>
            <a:xfrm>
              <a:off x="25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3"/>
            <p:cNvSpPr/>
            <p:nvPr/>
          </p:nvSpPr>
          <p:spPr>
            <a:xfrm>
              <a:off x="21763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3"/>
            <p:cNvSpPr/>
            <p:nvPr/>
          </p:nvSpPr>
          <p:spPr>
            <a:xfrm>
              <a:off x="43523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3"/>
            <p:cNvSpPr/>
            <p:nvPr/>
          </p:nvSpPr>
          <p:spPr>
            <a:xfrm>
              <a:off x="65284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3"/>
            <p:cNvSpPr/>
            <p:nvPr/>
          </p:nvSpPr>
          <p:spPr>
            <a:xfrm>
              <a:off x="870448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3"/>
            <p:cNvSpPr/>
            <p:nvPr/>
          </p:nvSpPr>
          <p:spPr>
            <a:xfrm>
              <a:off x="1088054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3"/>
            <p:cNvSpPr/>
            <p:nvPr/>
          </p:nvSpPr>
          <p:spPr>
            <a:xfrm>
              <a:off x="1305660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3"/>
            <p:cNvSpPr/>
            <p:nvPr/>
          </p:nvSpPr>
          <p:spPr>
            <a:xfrm>
              <a:off x="1551355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3"/>
            <p:cNvSpPr/>
            <p:nvPr/>
          </p:nvSpPr>
          <p:spPr>
            <a:xfrm>
              <a:off x="179705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3"/>
            <p:cNvSpPr/>
            <p:nvPr/>
          </p:nvSpPr>
          <p:spPr>
            <a:xfrm>
              <a:off x="2042746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3"/>
            <p:cNvSpPr/>
            <p:nvPr/>
          </p:nvSpPr>
          <p:spPr>
            <a:xfrm>
              <a:off x="228844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3"/>
            <p:cNvSpPr/>
            <p:nvPr/>
          </p:nvSpPr>
          <p:spPr>
            <a:xfrm>
              <a:off x="2534136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3"/>
            <p:cNvSpPr/>
            <p:nvPr/>
          </p:nvSpPr>
          <p:spPr>
            <a:xfrm>
              <a:off x="277983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3"/>
            <p:cNvSpPr/>
            <p:nvPr/>
          </p:nvSpPr>
          <p:spPr>
            <a:xfrm>
              <a:off x="302552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3"/>
            <p:cNvSpPr/>
            <p:nvPr/>
          </p:nvSpPr>
          <p:spPr>
            <a:xfrm>
              <a:off x="327122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3"/>
            <p:cNvSpPr/>
            <p:nvPr/>
          </p:nvSpPr>
          <p:spPr>
            <a:xfrm>
              <a:off x="351691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3"/>
            <p:cNvSpPr/>
            <p:nvPr/>
          </p:nvSpPr>
          <p:spPr>
            <a:xfrm>
              <a:off x="3762613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3"/>
            <p:cNvSpPr/>
            <p:nvPr/>
          </p:nvSpPr>
          <p:spPr>
            <a:xfrm>
              <a:off x="4008308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3"/>
            <p:cNvSpPr/>
            <p:nvPr/>
          </p:nvSpPr>
          <p:spPr>
            <a:xfrm>
              <a:off x="4254003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3"/>
            <p:cNvSpPr/>
            <p:nvPr/>
          </p:nvSpPr>
          <p:spPr>
            <a:xfrm>
              <a:off x="4499698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3"/>
            <p:cNvSpPr/>
            <p:nvPr/>
          </p:nvSpPr>
          <p:spPr>
            <a:xfrm>
              <a:off x="4745394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3"/>
            <p:cNvSpPr/>
            <p:nvPr/>
          </p:nvSpPr>
          <p:spPr>
            <a:xfrm>
              <a:off x="4991089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3"/>
            <p:cNvSpPr/>
            <p:nvPr/>
          </p:nvSpPr>
          <p:spPr>
            <a:xfrm>
              <a:off x="5236784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3"/>
            <p:cNvSpPr/>
            <p:nvPr/>
          </p:nvSpPr>
          <p:spPr>
            <a:xfrm>
              <a:off x="5482479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3"/>
            <p:cNvSpPr/>
            <p:nvPr/>
          </p:nvSpPr>
          <p:spPr>
            <a:xfrm>
              <a:off x="5728175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3"/>
            <p:cNvSpPr/>
            <p:nvPr/>
          </p:nvSpPr>
          <p:spPr>
            <a:xfrm>
              <a:off x="5973870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3"/>
            <p:cNvSpPr/>
            <p:nvPr/>
          </p:nvSpPr>
          <p:spPr>
            <a:xfrm>
              <a:off x="6219565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3"/>
            <p:cNvSpPr/>
            <p:nvPr/>
          </p:nvSpPr>
          <p:spPr>
            <a:xfrm>
              <a:off x="6465260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3"/>
            <p:cNvSpPr/>
            <p:nvPr/>
          </p:nvSpPr>
          <p:spPr>
            <a:xfrm>
              <a:off x="6710956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3"/>
            <p:cNvSpPr/>
            <p:nvPr/>
          </p:nvSpPr>
          <p:spPr>
            <a:xfrm>
              <a:off x="695665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3"/>
            <p:cNvSpPr/>
            <p:nvPr/>
          </p:nvSpPr>
          <p:spPr>
            <a:xfrm>
              <a:off x="7202346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3"/>
            <p:cNvSpPr/>
            <p:nvPr/>
          </p:nvSpPr>
          <p:spPr>
            <a:xfrm>
              <a:off x="744804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3"/>
            <p:cNvSpPr/>
            <p:nvPr/>
          </p:nvSpPr>
          <p:spPr>
            <a:xfrm>
              <a:off x="769373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3"/>
            <p:cNvSpPr/>
            <p:nvPr/>
          </p:nvSpPr>
          <p:spPr>
            <a:xfrm>
              <a:off x="793943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3"/>
            <p:cNvSpPr/>
            <p:nvPr/>
          </p:nvSpPr>
          <p:spPr>
            <a:xfrm>
              <a:off x="818512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3"/>
            <p:cNvSpPr/>
            <p:nvPr/>
          </p:nvSpPr>
          <p:spPr>
            <a:xfrm>
              <a:off x="843082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3"/>
            <p:cNvSpPr/>
            <p:nvPr/>
          </p:nvSpPr>
          <p:spPr>
            <a:xfrm>
              <a:off x="8676518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3"/>
            <p:cNvSpPr/>
            <p:nvPr/>
          </p:nvSpPr>
          <p:spPr>
            <a:xfrm>
              <a:off x="8922213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3"/>
            <p:cNvSpPr/>
            <p:nvPr/>
          </p:nvSpPr>
          <p:spPr>
            <a:xfrm>
              <a:off x="9167913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3"/>
            <p:cNvSpPr/>
            <p:nvPr/>
          </p:nvSpPr>
          <p:spPr>
            <a:xfrm>
              <a:off x="9167913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3"/>
            <p:cNvSpPr/>
            <p:nvPr/>
          </p:nvSpPr>
          <p:spPr>
            <a:xfrm>
              <a:off x="9167913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3"/>
            <p:cNvSpPr/>
            <p:nvPr/>
          </p:nvSpPr>
          <p:spPr>
            <a:xfrm>
              <a:off x="9167913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3"/>
            <p:cNvSpPr/>
            <p:nvPr/>
          </p:nvSpPr>
          <p:spPr>
            <a:xfrm>
              <a:off x="9167913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3"/>
            <p:cNvSpPr/>
            <p:nvPr/>
          </p:nvSpPr>
          <p:spPr>
            <a:xfrm>
              <a:off x="9167913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3"/>
            <p:cNvSpPr/>
            <p:nvPr/>
          </p:nvSpPr>
          <p:spPr>
            <a:xfrm>
              <a:off x="9167913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3"/>
            <p:cNvSpPr/>
            <p:nvPr/>
          </p:nvSpPr>
          <p:spPr>
            <a:xfrm>
              <a:off x="9167913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3"/>
            <p:cNvSpPr/>
            <p:nvPr/>
          </p:nvSpPr>
          <p:spPr>
            <a:xfrm>
              <a:off x="9167913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3"/>
            <p:cNvSpPr/>
            <p:nvPr/>
          </p:nvSpPr>
          <p:spPr>
            <a:xfrm>
              <a:off x="9167913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3"/>
            <p:cNvSpPr/>
            <p:nvPr/>
          </p:nvSpPr>
          <p:spPr>
            <a:xfrm>
              <a:off x="9167913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3"/>
            <p:cNvSpPr/>
            <p:nvPr/>
          </p:nvSpPr>
          <p:spPr>
            <a:xfrm>
              <a:off x="9167913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3"/>
            <p:cNvSpPr/>
            <p:nvPr/>
          </p:nvSpPr>
          <p:spPr>
            <a:xfrm>
              <a:off x="916790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3"/>
            <p:cNvSpPr/>
            <p:nvPr/>
          </p:nvSpPr>
          <p:spPr>
            <a:xfrm>
              <a:off x="916790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3"/>
            <p:cNvSpPr/>
            <p:nvPr/>
          </p:nvSpPr>
          <p:spPr>
            <a:xfrm>
              <a:off x="916790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3"/>
            <p:cNvSpPr/>
            <p:nvPr/>
          </p:nvSpPr>
          <p:spPr>
            <a:xfrm>
              <a:off x="916790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3"/>
            <p:cNvSpPr/>
            <p:nvPr/>
          </p:nvSpPr>
          <p:spPr>
            <a:xfrm>
              <a:off x="916790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3"/>
            <p:cNvSpPr/>
            <p:nvPr/>
          </p:nvSpPr>
          <p:spPr>
            <a:xfrm>
              <a:off x="916790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3"/>
            <p:cNvSpPr/>
            <p:nvPr/>
          </p:nvSpPr>
          <p:spPr>
            <a:xfrm>
              <a:off x="916788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3"/>
            <p:cNvSpPr/>
            <p:nvPr/>
          </p:nvSpPr>
          <p:spPr>
            <a:xfrm>
              <a:off x="916788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3"/>
            <p:cNvSpPr/>
            <p:nvPr/>
          </p:nvSpPr>
          <p:spPr>
            <a:xfrm>
              <a:off x="9167913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2" name="Google Shape;912;p23"/>
          <p:cNvGrpSpPr/>
          <p:nvPr/>
        </p:nvGrpSpPr>
        <p:grpSpPr>
          <a:xfrm>
            <a:off x="235650" y="204150"/>
            <a:ext cx="8683925" cy="4735200"/>
            <a:chOff x="235650" y="204150"/>
            <a:chExt cx="8683925" cy="4735200"/>
          </a:xfrm>
        </p:grpSpPr>
        <p:sp>
          <p:nvSpPr>
            <p:cNvPr id="913" name="Google Shape;913;p23"/>
            <p:cNvSpPr/>
            <p:nvPr/>
          </p:nvSpPr>
          <p:spPr>
            <a:xfrm>
              <a:off x="235650" y="204150"/>
              <a:ext cx="8672700" cy="4735200"/>
            </a:xfrm>
            <a:prstGeom prst="roundRect">
              <a:avLst>
                <a:gd name="adj" fmla="val 3441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14" name="Google Shape;914;p23"/>
            <p:cNvCxnSpPr/>
            <p:nvPr/>
          </p:nvCxnSpPr>
          <p:spPr>
            <a:xfrm>
              <a:off x="240875" y="543800"/>
              <a:ext cx="8678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15" name="Google Shape;915;p23"/>
            <p:cNvSpPr/>
            <p:nvPr/>
          </p:nvSpPr>
          <p:spPr>
            <a:xfrm>
              <a:off x="378425" y="290500"/>
              <a:ext cx="200700" cy="195300"/>
            </a:xfrm>
            <a:prstGeom prst="roundRect">
              <a:avLst>
                <a:gd name="adj" fmla="val 7198"/>
              </a:avLst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3"/>
            <p:cNvSpPr/>
            <p:nvPr/>
          </p:nvSpPr>
          <p:spPr>
            <a:xfrm>
              <a:off x="683075" y="290500"/>
              <a:ext cx="200700" cy="195300"/>
            </a:xfrm>
            <a:prstGeom prst="roundRect">
              <a:avLst>
                <a:gd name="adj" fmla="val 7198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3"/>
            <p:cNvSpPr/>
            <p:nvPr/>
          </p:nvSpPr>
          <p:spPr>
            <a:xfrm>
              <a:off x="987725" y="290500"/>
              <a:ext cx="200700" cy="195300"/>
            </a:xfrm>
            <a:prstGeom prst="roundRect">
              <a:avLst>
                <a:gd name="adj" fmla="val 7198"/>
              </a:avLst>
            </a:pr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8" name="Google Shape;918;p23"/>
          <p:cNvSpPr txBox="1">
            <a:spLocks noGrp="1"/>
          </p:cNvSpPr>
          <p:nvPr>
            <p:ph type="subTitle" idx="1"/>
          </p:nvPr>
        </p:nvSpPr>
        <p:spPr>
          <a:xfrm>
            <a:off x="941825" y="1484440"/>
            <a:ext cx="2965200" cy="254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999999"/>
              </a:buClr>
              <a:buSzPts val="1000"/>
              <a:buFont typeface="Anaheim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  <p:sp>
        <p:nvSpPr>
          <p:cNvPr id="919" name="Google Shape;919;p23"/>
          <p:cNvSpPr>
            <a:spLocks noGrp="1"/>
          </p:cNvSpPr>
          <p:nvPr>
            <p:ph type="pic" idx="2"/>
          </p:nvPr>
        </p:nvSpPr>
        <p:spPr>
          <a:xfrm>
            <a:off x="4920725" y="1334475"/>
            <a:ext cx="2915700" cy="2831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0" name="Google Shape;920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" name="Google Shape;922;p24"/>
          <p:cNvGrpSpPr/>
          <p:nvPr/>
        </p:nvGrpSpPr>
        <p:grpSpPr>
          <a:xfrm>
            <a:off x="38150" y="35427"/>
            <a:ext cx="9067465" cy="5072518"/>
            <a:chOff x="0" y="-63776"/>
            <a:chExt cx="9309513" cy="5207389"/>
          </a:xfrm>
        </p:grpSpPr>
        <p:sp>
          <p:nvSpPr>
            <p:cNvPr id="923" name="Google Shape;923;p24"/>
            <p:cNvSpPr/>
            <p:nvPr/>
          </p:nvSpPr>
          <p:spPr>
            <a:xfrm>
              <a:off x="25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4"/>
            <p:cNvSpPr/>
            <p:nvPr/>
          </p:nvSpPr>
          <p:spPr>
            <a:xfrm>
              <a:off x="25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4"/>
            <p:cNvSpPr/>
            <p:nvPr/>
          </p:nvSpPr>
          <p:spPr>
            <a:xfrm>
              <a:off x="25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4"/>
            <p:cNvSpPr/>
            <p:nvPr/>
          </p:nvSpPr>
          <p:spPr>
            <a:xfrm>
              <a:off x="25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4"/>
            <p:cNvSpPr/>
            <p:nvPr/>
          </p:nvSpPr>
          <p:spPr>
            <a:xfrm>
              <a:off x="25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4"/>
            <p:cNvSpPr/>
            <p:nvPr/>
          </p:nvSpPr>
          <p:spPr>
            <a:xfrm>
              <a:off x="25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4"/>
            <p:cNvSpPr/>
            <p:nvPr/>
          </p:nvSpPr>
          <p:spPr>
            <a:xfrm>
              <a:off x="25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4"/>
            <p:cNvSpPr/>
            <p:nvPr/>
          </p:nvSpPr>
          <p:spPr>
            <a:xfrm>
              <a:off x="25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4"/>
            <p:cNvSpPr/>
            <p:nvPr/>
          </p:nvSpPr>
          <p:spPr>
            <a:xfrm>
              <a:off x="25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4"/>
            <p:cNvSpPr/>
            <p:nvPr/>
          </p:nvSpPr>
          <p:spPr>
            <a:xfrm>
              <a:off x="25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4"/>
            <p:cNvSpPr/>
            <p:nvPr/>
          </p:nvSpPr>
          <p:spPr>
            <a:xfrm>
              <a:off x="25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4"/>
            <p:cNvSpPr/>
            <p:nvPr/>
          </p:nvSpPr>
          <p:spPr>
            <a:xfrm>
              <a:off x="25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4"/>
            <p:cNvSpPr/>
            <p:nvPr/>
          </p:nvSpPr>
          <p:spPr>
            <a:xfrm>
              <a:off x="12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4"/>
            <p:cNvSpPr/>
            <p:nvPr/>
          </p:nvSpPr>
          <p:spPr>
            <a:xfrm>
              <a:off x="12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4"/>
            <p:cNvSpPr/>
            <p:nvPr/>
          </p:nvSpPr>
          <p:spPr>
            <a:xfrm>
              <a:off x="12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4"/>
            <p:cNvSpPr/>
            <p:nvPr/>
          </p:nvSpPr>
          <p:spPr>
            <a:xfrm>
              <a:off x="12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4"/>
            <p:cNvSpPr/>
            <p:nvPr/>
          </p:nvSpPr>
          <p:spPr>
            <a:xfrm>
              <a:off x="12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4"/>
            <p:cNvSpPr/>
            <p:nvPr/>
          </p:nvSpPr>
          <p:spPr>
            <a:xfrm>
              <a:off x="12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4"/>
            <p:cNvSpPr/>
            <p:nvPr/>
          </p:nvSpPr>
          <p:spPr>
            <a:xfrm>
              <a:off x="0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4"/>
            <p:cNvSpPr/>
            <p:nvPr/>
          </p:nvSpPr>
          <p:spPr>
            <a:xfrm>
              <a:off x="0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4"/>
            <p:cNvSpPr/>
            <p:nvPr/>
          </p:nvSpPr>
          <p:spPr>
            <a:xfrm>
              <a:off x="21763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4"/>
            <p:cNvSpPr/>
            <p:nvPr/>
          </p:nvSpPr>
          <p:spPr>
            <a:xfrm>
              <a:off x="21763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4"/>
            <p:cNvSpPr/>
            <p:nvPr/>
          </p:nvSpPr>
          <p:spPr>
            <a:xfrm>
              <a:off x="21763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4"/>
            <p:cNvSpPr/>
            <p:nvPr/>
          </p:nvSpPr>
          <p:spPr>
            <a:xfrm>
              <a:off x="21763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4"/>
            <p:cNvSpPr/>
            <p:nvPr/>
          </p:nvSpPr>
          <p:spPr>
            <a:xfrm>
              <a:off x="21763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4"/>
            <p:cNvSpPr/>
            <p:nvPr/>
          </p:nvSpPr>
          <p:spPr>
            <a:xfrm>
              <a:off x="21763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4"/>
            <p:cNvSpPr/>
            <p:nvPr/>
          </p:nvSpPr>
          <p:spPr>
            <a:xfrm>
              <a:off x="21763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4"/>
            <p:cNvSpPr/>
            <p:nvPr/>
          </p:nvSpPr>
          <p:spPr>
            <a:xfrm>
              <a:off x="21763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4"/>
            <p:cNvSpPr/>
            <p:nvPr/>
          </p:nvSpPr>
          <p:spPr>
            <a:xfrm>
              <a:off x="21763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4"/>
            <p:cNvSpPr/>
            <p:nvPr/>
          </p:nvSpPr>
          <p:spPr>
            <a:xfrm>
              <a:off x="21763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4"/>
            <p:cNvSpPr/>
            <p:nvPr/>
          </p:nvSpPr>
          <p:spPr>
            <a:xfrm>
              <a:off x="21763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4"/>
            <p:cNvSpPr/>
            <p:nvPr/>
          </p:nvSpPr>
          <p:spPr>
            <a:xfrm>
              <a:off x="21763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4"/>
            <p:cNvSpPr/>
            <p:nvPr/>
          </p:nvSpPr>
          <p:spPr>
            <a:xfrm>
              <a:off x="21761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4"/>
            <p:cNvSpPr/>
            <p:nvPr/>
          </p:nvSpPr>
          <p:spPr>
            <a:xfrm>
              <a:off x="21761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4"/>
            <p:cNvSpPr/>
            <p:nvPr/>
          </p:nvSpPr>
          <p:spPr>
            <a:xfrm>
              <a:off x="21761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4"/>
            <p:cNvSpPr/>
            <p:nvPr/>
          </p:nvSpPr>
          <p:spPr>
            <a:xfrm>
              <a:off x="21761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4"/>
            <p:cNvSpPr/>
            <p:nvPr/>
          </p:nvSpPr>
          <p:spPr>
            <a:xfrm>
              <a:off x="21761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4"/>
            <p:cNvSpPr/>
            <p:nvPr/>
          </p:nvSpPr>
          <p:spPr>
            <a:xfrm>
              <a:off x="21761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4"/>
            <p:cNvSpPr/>
            <p:nvPr/>
          </p:nvSpPr>
          <p:spPr>
            <a:xfrm>
              <a:off x="21760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4"/>
            <p:cNvSpPr/>
            <p:nvPr/>
          </p:nvSpPr>
          <p:spPr>
            <a:xfrm>
              <a:off x="21760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4"/>
            <p:cNvSpPr/>
            <p:nvPr/>
          </p:nvSpPr>
          <p:spPr>
            <a:xfrm>
              <a:off x="43523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4"/>
            <p:cNvSpPr/>
            <p:nvPr/>
          </p:nvSpPr>
          <p:spPr>
            <a:xfrm>
              <a:off x="43523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4"/>
            <p:cNvSpPr/>
            <p:nvPr/>
          </p:nvSpPr>
          <p:spPr>
            <a:xfrm>
              <a:off x="43523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4"/>
            <p:cNvSpPr/>
            <p:nvPr/>
          </p:nvSpPr>
          <p:spPr>
            <a:xfrm>
              <a:off x="43523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4"/>
            <p:cNvSpPr/>
            <p:nvPr/>
          </p:nvSpPr>
          <p:spPr>
            <a:xfrm>
              <a:off x="43523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4"/>
            <p:cNvSpPr/>
            <p:nvPr/>
          </p:nvSpPr>
          <p:spPr>
            <a:xfrm>
              <a:off x="43523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4"/>
            <p:cNvSpPr/>
            <p:nvPr/>
          </p:nvSpPr>
          <p:spPr>
            <a:xfrm>
              <a:off x="43523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4"/>
            <p:cNvSpPr/>
            <p:nvPr/>
          </p:nvSpPr>
          <p:spPr>
            <a:xfrm>
              <a:off x="43523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4"/>
            <p:cNvSpPr/>
            <p:nvPr/>
          </p:nvSpPr>
          <p:spPr>
            <a:xfrm>
              <a:off x="43523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4"/>
            <p:cNvSpPr/>
            <p:nvPr/>
          </p:nvSpPr>
          <p:spPr>
            <a:xfrm>
              <a:off x="43523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4"/>
            <p:cNvSpPr/>
            <p:nvPr/>
          </p:nvSpPr>
          <p:spPr>
            <a:xfrm>
              <a:off x="43523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4"/>
            <p:cNvSpPr/>
            <p:nvPr/>
          </p:nvSpPr>
          <p:spPr>
            <a:xfrm>
              <a:off x="43523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4"/>
            <p:cNvSpPr/>
            <p:nvPr/>
          </p:nvSpPr>
          <p:spPr>
            <a:xfrm>
              <a:off x="43522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4"/>
            <p:cNvSpPr/>
            <p:nvPr/>
          </p:nvSpPr>
          <p:spPr>
            <a:xfrm>
              <a:off x="43522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4"/>
            <p:cNvSpPr/>
            <p:nvPr/>
          </p:nvSpPr>
          <p:spPr>
            <a:xfrm>
              <a:off x="43522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4"/>
            <p:cNvSpPr/>
            <p:nvPr/>
          </p:nvSpPr>
          <p:spPr>
            <a:xfrm>
              <a:off x="43522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4"/>
            <p:cNvSpPr/>
            <p:nvPr/>
          </p:nvSpPr>
          <p:spPr>
            <a:xfrm>
              <a:off x="43522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4"/>
            <p:cNvSpPr/>
            <p:nvPr/>
          </p:nvSpPr>
          <p:spPr>
            <a:xfrm>
              <a:off x="43522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4"/>
            <p:cNvSpPr/>
            <p:nvPr/>
          </p:nvSpPr>
          <p:spPr>
            <a:xfrm>
              <a:off x="43521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4"/>
            <p:cNvSpPr/>
            <p:nvPr/>
          </p:nvSpPr>
          <p:spPr>
            <a:xfrm>
              <a:off x="43521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4"/>
            <p:cNvSpPr/>
            <p:nvPr/>
          </p:nvSpPr>
          <p:spPr>
            <a:xfrm>
              <a:off x="65284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4"/>
            <p:cNvSpPr/>
            <p:nvPr/>
          </p:nvSpPr>
          <p:spPr>
            <a:xfrm>
              <a:off x="65284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4"/>
            <p:cNvSpPr/>
            <p:nvPr/>
          </p:nvSpPr>
          <p:spPr>
            <a:xfrm>
              <a:off x="65284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4"/>
            <p:cNvSpPr/>
            <p:nvPr/>
          </p:nvSpPr>
          <p:spPr>
            <a:xfrm>
              <a:off x="65284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4"/>
            <p:cNvSpPr/>
            <p:nvPr/>
          </p:nvSpPr>
          <p:spPr>
            <a:xfrm>
              <a:off x="65284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4"/>
            <p:cNvSpPr/>
            <p:nvPr/>
          </p:nvSpPr>
          <p:spPr>
            <a:xfrm>
              <a:off x="65284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4"/>
            <p:cNvSpPr/>
            <p:nvPr/>
          </p:nvSpPr>
          <p:spPr>
            <a:xfrm>
              <a:off x="65284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4"/>
            <p:cNvSpPr/>
            <p:nvPr/>
          </p:nvSpPr>
          <p:spPr>
            <a:xfrm>
              <a:off x="65284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4"/>
            <p:cNvSpPr/>
            <p:nvPr/>
          </p:nvSpPr>
          <p:spPr>
            <a:xfrm>
              <a:off x="65284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4"/>
            <p:cNvSpPr/>
            <p:nvPr/>
          </p:nvSpPr>
          <p:spPr>
            <a:xfrm>
              <a:off x="65284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4"/>
            <p:cNvSpPr/>
            <p:nvPr/>
          </p:nvSpPr>
          <p:spPr>
            <a:xfrm>
              <a:off x="65284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4"/>
            <p:cNvSpPr/>
            <p:nvPr/>
          </p:nvSpPr>
          <p:spPr>
            <a:xfrm>
              <a:off x="65284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4"/>
            <p:cNvSpPr/>
            <p:nvPr/>
          </p:nvSpPr>
          <p:spPr>
            <a:xfrm>
              <a:off x="65283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4"/>
            <p:cNvSpPr/>
            <p:nvPr/>
          </p:nvSpPr>
          <p:spPr>
            <a:xfrm>
              <a:off x="65283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4"/>
            <p:cNvSpPr/>
            <p:nvPr/>
          </p:nvSpPr>
          <p:spPr>
            <a:xfrm>
              <a:off x="65283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4"/>
            <p:cNvSpPr/>
            <p:nvPr/>
          </p:nvSpPr>
          <p:spPr>
            <a:xfrm>
              <a:off x="65283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4"/>
            <p:cNvSpPr/>
            <p:nvPr/>
          </p:nvSpPr>
          <p:spPr>
            <a:xfrm>
              <a:off x="65283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4"/>
            <p:cNvSpPr/>
            <p:nvPr/>
          </p:nvSpPr>
          <p:spPr>
            <a:xfrm>
              <a:off x="65283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4"/>
            <p:cNvSpPr/>
            <p:nvPr/>
          </p:nvSpPr>
          <p:spPr>
            <a:xfrm>
              <a:off x="65281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4"/>
            <p:cNvSpPr/>
            <p:nvPr/>
          </p:nvSpPr>
          <p:spPr>
            <a:xfrm>
              <a:off x="65281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4"/>
            <p:cNvSpPr/>
            <p:nvPr/>
          </p:nvSpPr>
          <p:spPr>
            <a:xfrm>
              <a:off x="870448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4"/>
            <p:cNvSpPr/>
            <p:nvPr/>
          </p:nvSpPr>
          <p:spPr>
            <a:xfrm>
              <a:off x="870448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4"/>
            <p:cNvSpPr/>
            <p:nvPr/>
          </p:nvSpPr>
          <p:spPr>
            <a:xfrm>
              <a:off x="870448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4"/>
            <p:cNvSpPr/>
            <p:nvPr/>
          </p:nvSpPr>
          <p:spPr>
            <a:xfrm>
              <a:off x="870448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4"/>
            <p:cNvSpPr/>
            <p:nvPr/>
          </p:nvSpPr>
          <p:spPr>
            <a:xfrm>
              <a:off x="870448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4"/>
            <p:cNvSpPr/>
            <p:nvPr/>
          </p:nvSpPr>
          <p:spPr>
            <a:xfrm>
              <a:off x="870448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4"/>
            <p:cNvSpPr/>
            <p:nvPr/>
          </p:nvSpPr>
          <p:spPr>
            <a:xfrm>
              <a:off x="870448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4"/>
            <p:cNvSpPr/>
            <p:nvPr/>
          </p:nvSpPr>
          <p:spPr>
            <a:xfrm>
              <a:off x="870448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4"/>
            <p:cNvSpPr/>
            <p:nvPr/>
          </p:nvSpPr>
          <p:spPr>
            <a:xfrm>
              <a:off x="870448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4"/>
            <p:cNvSpPr/>
            <p:nvPr/>
          </p:nvSpPr>
          <p:spPr>
            <a:xfrm>
              <a:off x="870448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4"/>
            <p:cNvSpPr/>
            <p:nvPr/>
          </p:nvSpPr>
          <p:spPr>
            <a:xfrm>
              <a:off x="870448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4"/>
            <p:cNvSpPr/>
            <p:nvPr/>
          </p:nvSpPr>
          <p:spPr>
            <a:xfrm>
              <a:off x="870448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4"/>
            <p:cNvSpPr/>
            <p:nvPr/>
          </p:nvSpPr>
          <p:spPr>
            <a:xfrm>
              <a:off x="870436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4"/>
            <p:cNvSpPr/>
            <p:nvPr/>
          </p:nvSpPr>
          <p:spPr>
            <a:xfrm>
              <a:off x="870436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4"/>
            <p:cNvSpPr/>
            <p:nvPr/>
          </p:nvSpPr>
          <p:spPr>
            <a:xfrm>
              <a:off x="870436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4"/>
            <p:cNvSpPr/>
            <p:nvPr/>
          </p:nvSpPr>
          <p:spPr>
            <a:xfrm>
              <a:off x="870436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4"/>
            <p:cNvSpPr/>
            <p:nvPr/>
          </p:nvSpPr>
          <p:spPr>
            <a:xfrm>
              <a:off x="870436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4"/>
            <p:cNvSpPr/>
            <p:nvPr/>
          </p:nvSpPr>
          <p:spPr>
            <a:xfrm>
              <a:off x="870436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4"/>
            <p:cNvSpPr/>
            <p:nvPr/>
          </p:nvSpPr>
          <p:spPr>
            <a:xfrm>
              <a:off x="870424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4"/>
            <p:cNvSpPr/>
            <p:nvPr/>
          </p:nvSpPr>
          <p:spPr>
            <a:xfrm>
              <a:off x="870424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4"/>
            <p:cNvSpPr/>
            <p:nvPr/>
          </p:nvSpPr>
          <p:spPr>
            <a:xfrm>
              <a:off x="1088054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4"/>
            <p:cNvSpPr/>
            <p:nvPr/>
          </p:nvSpPr>
          <p:spPr>
            <a:xfrm>
              <a:off x="1088054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4"/>
            <p:cNvSpPr/>
            <p:nvPr/>
          </p:nvSpPr>
          <p:spPr>
            <a:xfrm>
              <a:off x="1088054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4"/>
            <p:cNvSpPr/>
            <p:nvPr/>
          </p:nvSpPr>
          <p:spPr>
            <a:xfrm>
              <a:off x="1088054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4"/>
            <p:cNvSpPr/>
            <p:nvPr/>
          </p:nvSpPr>
          <p:spPr>
            <a:xfrm>
              <a:off x="1088054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4"/>
            <p:cNvSpPr/>
            <p:nvPr/>
          </p:nvSpPr>
          <p:spPr>
            <a:xfrm>
              <a:off x="1088054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4"/>
            <p:cNvSpPr/>
            <p:nvPr/>
          </p:nvSpPr>
          <p:spPr>
            <a:xfrm>
              <a:off x="1088054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4"/>
            <p:cNvSpPr/>
            <p:nvPr/>
          </p:nvSpPr>
          <p:spPr>
            <a:xfrm>
              <a:off x="1088054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4"/>
            <p:cNvSpPr/>
            <p:nvPr/>
          </p:nvSpPr>
          <p:spPr>
            <a:xfrm>
              <a:off x="1088054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4"/>
            <p:cNvSpPr/>
            <p:nvPr/>
          </p:nvSpPr>
          <p:spPr>
            <a:xfrm>
              <a:off x="1088054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4"/>
            <p:cNvSpPr/>
            <p:nvPr/>
          </p:nvSpPr>
          <p:spPr>
            <a:xfrm>
              <a:off x="1088054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4"/>
            <p:cNvSpPr/>
            <p:nvPr/>
          </p:nvSpPr>
          <p:spPr>
            <a:xfrm>
              <a:off x="1088054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4"/>
            <p:cNvSpPr/>
            <p:nvPr/>
          </p:nvSpPr>
          <p:spPr>
            <a:xfrm>
              <a:off x="1088042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4"/>
            <p:cNvSpPr/>
            <p:nvPr/>
          </p:nvSpPr>
          <p:spPr>
            <a:xfrm>
              <a:off x="1088042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4"/>
            <p:cNvSpPr/>
            <p:nvPr/>
          </p:nvSpPr>
          <p:spPr>
            <a:xfrm>
              <a:off x="1088042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4"/>
            <p:cNvSpPr/>
            <p:nvPr/>
          </p:nvSpPr>
          <p:spPr>
            <a:xfrm>
              <a:off x="1088042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4"/>
            <p:cNvSpPr/>
            <p:nvPr/>
          </p:nvSpPr>
          <p:spPr>
            <a:xfrm>
              <a:off x="1088042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4"/>
            <p:cNvSpPr/>
            <p:nvPr/>
          </p:nvSpPr>
          <p:spPr>
            <a:xfrm>
              <a:off x="1088042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4"/>
            <p:cNvSpPr/>
            <p:nvPr/>
          </p:nvSpPr>
          <p:spPr>
            <a:xfrm>
              <a:off x="1088029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4"/>
            <p:cNvSpPr/>
            <p:nvPr/>
          </p:nvSpPr>
          <p:spPr>
            <a:xfrm>
              <a:off x="1088029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4"/>
            <p:cNvSpPr/>
            <p:nvPr/>
          </p:nvSpPr>
          <p:spPr>
            <a:xfrm>
              <a:off x="1305660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4"/>
            <p:cNvSpPr/>
            <p:nvPr/>
          </p:nvSpPr>
          <p:spPr>
            <a:xfrm>
              <a:off x="1305660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4"/>
            <p:cNvSpPr/>
            <p:nvPr/>
          </p:nvSpPr>
          <p:spPr>
            <a:xfrm>
              <a:off x="1305660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4"/>
            <p:cNvSpPr/>
            <p:nvPr/>
          </p:nvSpPr>
          <p:spPr>
            <a:xfrm>
              <a:off x="1305660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4"/>
            <p:cNvSpPr/>
            <p:nvPr/>
          </p:nvSpPr>
          <p:spPr>
            <a:xfrm>
              <a:off x="1305660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4"/>
            <p:cNvSpPr/>
            <p:nvPr/>
          </p:nvSpPr>
          <p:spPr>
            <a:xfrm>
              <a:off x="1305660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4"/>
            <p:cNvSpPr/>
            <p:nvPr/>
          </p:nvSpPr>
          <p:spPr>
            <a:xfrm>
              <a:off x="1305660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4"/>
            <p:cNvSpPr/>
            <p:nvPr/>
          </p:nvSpPr>
          <p:spPr>
            <a:xfrm>
              <a:off x="1305660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4"/>
            <p:cNvSpPr/>
            <p:nvPr/>
          </p:nvSpPr>
          <p:spPr>
            <a:xfrm>
              <a:off x="1305660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4"/>
            <p:cNvSpPr/>
            <p:nvPr/>
          </p:nvSpPr>
          <p:spPr>
            <a:xfrm>
              <a:off x="1305660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4"/>
            <p:cNvSpPr/>
            <p:nvPr/>
          </p:nvSpPr>
          <p:spPr>
            <a:xfrm>
              <a:off x="1305660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4"/>
            <p:cNvSpPr/>
            <p:nvPr/>
          </p:nvSpPr>
          <p:spPr>
            <a:xfrm>
              <a:off x="1305660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4"/>
            <p:cNvSpPr/>
            <p:nvPr/>
          </p:nvSpPr>
          <p:spPr>
            <a:xfrm>
              <a:off x="130564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4"/>
            <p:cNvSpPr/>
            <p:nvPr/>
          </p:nvSpPr>
          <p:spPr>
            <a:xfrm>
              <a:off x="130564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4"/>
            <p:cNvSpPr/>
            <p:nvPr/>
          </p:nvSpPr>
          <p:spPr>
            <a:xfrm>
              <a:off x="130564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4"/>
            <p:cNvSpPr/>
            <p:nvPr/>
          </p:nvSpPr>
          <p:spPr>
            <a:xfrm>
              <a:off x="130564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4"/>
            <p:cNvSpPr/>
            <p:nvPr/>
          </p:nvSpPr>
          <p:spPr>
            <a:xfrm>
              <a:off x="130564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4"/>
            <p:cNvSpPr/>
            <p:nvPr/>
          </p:nvSpPr>
          <p:spPr>
            <a:xfrm>
              <a:off x="130564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4"/>
            <p:cNvSpPr/>
            <p:nvPr/>
          </p:nvSpPr>
          <p:spPr>
            <a:xfrm>
              <a:off x="1305635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4"/>
            <p:cNvSpPr/>
            <p:nvPr/>
          </p:nvSpPr>
          <p:spPr>
            <a:xfrm>
              <a:off x="1305635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4"/>
            <p:cNvSpPr/>
            <p:nvPr/>
          </p:nvSpPr>
          <p:spPr>
            <a:xfrm>
              <a:off x="1551355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4"/>
            <p:cNvSpPr/>
            <p:nvPr/>
          </p:nvSpPr>
          <p:spPr>
            <a:xfrm>
              <a:off x="1551355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4"/>
            <p:cNvSpPr/>
            <p:nvPr/>
          </p:nvSpPr>
          <p:spPr>
            <a:xfrm>
              <a:off x="1551355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4"/>
            <p:cNvSpPr/>
            <p:nvPr/>
          </p:nvSpPr>
          <p:spPr>
            <a:xfrm>
              <a:off x="1551355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4"/>
            <p:cNvSpPr/>
            <p:nvPr/>
          </p:nvSpPr>
          <p:spPr>
            <a:xfrm>
              <a:off x="1551355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4"/>
            <p:cNvSpPr/>
            <p:nvPr/>
          </p:nvSpPr>
          <p:spPr>
            <a:xfrm>
              <a:off x="1551355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4"/>
            <p:cNvSpPr/>
            <p:nvPr/>
          </p:nvSpPr>
          <p:spPr>
            <a:xfrm>
              <a:off x="1551355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4"/>
            <p:cNvSpPr/>
            <p:nvPr/>
          </p:nvSpPr>
          <p:spPr>
            <a:xfrm>
              <a:off x="1551355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4"/>
            <p:cNvSpPr/>
            <p:nvPr/>
          </p:nvSpPr>
          <p:spPr>
            <a:xfrm>
              <a:off x="1551355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4"/>
            <p:cNvSpPr/>
            <p:nvPr/>
          </p:nvSpPr>
          <p:spPr>
            <a:xfrm>
              <a:off x="1551355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4"/>
            <p:cNvSpPr/>
            <p:nvPr/>
          </p:nvSpPr>
          <p:spPr>
            <a:xfrm>
              <a:off x="1551355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4"/>
            <p:cNvSpPr/>
            <p:nvPr/>
          </p:nvSpPr>
          <p:spPr>
            <a:xfrm>
              <a:off x="1551355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4"/>
            <p:cNvSpPr/>
            <p:nvPr/>
          </p:nvSpPr>
          <p:spPr>
            <a:xfrm>
              <a:off x="1551343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4"/>
            <p:cNvSpPr/>
            <p:nvPr/>
          </p:nvSpPr>
          <p:spPr>
            <a:xfrm>
              <a:off x="1551343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4"/>
            <p:cNvSpPr/>
            <p:nvPr/>
          </p:nvSpPr>
          <p:spPr>
            <a:xfrm>
              <a:off x="1551343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4"/>
            <p:cNvSpPr/>
            <p:nvPr/>
          </p:nvSpPr>
          <p:spPr>
            <a:xfrm>
              <a:off x="1551343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4"/>
            <p:cNvSpPr/>
            <p:nvPr/>
          </p:nvSpPr>
          <p:spPr>
            <a:xfrm>
              <a:off x="1551343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4"/>
            <p:cNvSpPr/>
            <p:nvPr/>
          </p:nvSpPr>
          <p:spPr>
            <a:xfrm>
              <a:off x="1551343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4"/>
            <p:cNvSpPr/>
            <p:nvPr/>
          </p:nvSpPr>
          <p:spPr>
            <a:xfrm>
              <a:off x="1551331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4"/>
            <p:cNvSpPr/>
            <p:nvPr/>
          </p:nvSpPr>
          <p:spPr>
            <a:xfrm>
              <a:off x="1551331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4"/>
            <p:cNvSpPr/>
            <p:nvPr/>
          </p:nvSpPr>
          <p:spPr>
            <a:xfrm>
              <a:off x="179705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4"/>
            <p:cNvSpPr/>
            <p:nvPr/>
          </p:nvSpPr>
          <p:spPr>
            <a:xfrm>
              <a:off x="179705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4"/>
            <p:cNvSpPr/>
            <p:nvPr/>
          </p:nvSpPr>
          <p:spPr>
            <a:xfrm>
              <a:off x="179705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4"/>
            <p:cNvSpPr/>
            <p:nvPr/>
          </p:nvSpPr>
          <p:spPr>
            <a:xfrm>
              <a:off x="179705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4"/>
            <p:cNvSpPr/>
            <p:nvPr/>
          </p:nvSpPr>
          <p:spPr>
            <a:xfrm>
              <a:off x="179705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4"/>
            <p:cNvSpPr/>
            <p:nvPr/>
          </p:nvSpPr>
          <p:spPr>
            <a:xfrm>
              <a:off x="179705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4"/>
            <p:cNvSpPr/>
            <p:nvPr/>
          </p:nvSpPr>
          <p:spPr>
            <a:xfrm>
              <a:off x="179705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4"/>
            <p:cNvSpPr/>
            <p:nvPr/>
          </p:nvSpPr>
          <p:spPr>
            <a:xfrm>
              <a:off x="179705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4"/>
            <p:cNvSpPr/>
            <p:nvPr/>
          </p:nvSpPr>
          <p:spPr>
            <a:xfrm>
              <a:off x="179705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4"/>
            <p:cNvSpPr/>
            <p:nvPr/>
          </p:nvSpPr>
          <p:spPr>
            <a:xfrm>
              <a:off x="179705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4"/>
            <p:cNvSpPr/>
            <p:nvPr/>
          </p:nvSpPr>
          <p:spPr>
            <a:xfrm>
              <a:off x="179705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4"/>
            <p:cNvSpPr/>
            <p:nvPr/>
          </p:nvSpPr>
          <p:spPr>
            <a:xfrm>
              <a:off x="179705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4"/>
            <p:cNvSpPr/>
            <p:nvPr/>
          </p:nvSpPr>
          <p:spPr>
            <a:xfrm>
              <a:off x="179703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4"/>
            <p:cNvSpPr/>
            <p:nvPr/>
          </p:nvSpPr>
          <p:spPr>
            <a:xfrm>
              <a:off x="179703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4"/>
            <p:cNvSpPr/>
            <p:nvPr/>
          </p:nvSpPr>
          <p:spPr>
            <a:xfrm>
              <a:off x="179703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4"/>
            <p:cNvSpPr/>
            <p:nvPr/>
          </p:nvSpPr>
          <p:spPr>
            <a:xfrm>
              <a:off x="179703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4"/>
            <p:cNvSpPr/>
            <p:nvPr/>
          </p:nvSpPr>
          <p:spPr>
            <a:xfrm>
              <a:off x="179703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4"/>
            <p:cNvSpPr/>
            <p:nvPr/>
          </p:nvSpPr>
          <p:spPr>
            <a:xfrm>
              <a:off x="179703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4"/>
            <p:cNvSpPr/>
            <p:nvPr/>
          </p:nvSpPr>
          <p:spPr>
            <a:xfrm>
              <a:off x="179702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4"/>
            <p:cNvSpPr/>
            <p:nvPr/>
          </p:nvSpPr>
          <p:spPr>
            <a:xfrm>
              <a:off x="179702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4"/>
            <p:cNvSpPr/>
            <p:nvPr/>
          </p:nvSpPr>
          <p:spPr>
            <a:xfrm>
              <a:off x="2042746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4"/>
            <p:cNvSpPr/>
            <p:nvPr/>
          </p:nvSpPr>
          <p:spPr>
            <a:xfrm>
              <a:off x="2042746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4"/>
            <p:cNvSpPr/>
            <p:nvPr/>
          </p:nvSpPr>
          <p:spPr>
            <a:xfrm>
              <a:off x="2042746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4"/>
            <p:cNvSpPr/>
            <p:nvPr/>
          </p:nvSpPr>
          <p:spPr>
            <a:xfrm>
              <a:off x="2042746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4"/>
            <p:cNvSpPr/>
            <p:nvPr/>
          </p:nvSpPr>
          <p:spPr>
            <a:xfrm>
              <a:off x="2042746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4"/>
            <p:cNvSpPr/>
            <p:nvPr/>
          </p:nvSpPr>
          <p:spPr>
            <a:xfrm>
              <a:off x="2042746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4"/>
            <p:cNvSpPr/>
            <p:nvPr/>
          </p:nvSpPr>
          <p:spPr>
            <a:xfrm>
              <a:off x="2042746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4"/>
            <p:cNvSpPr/>
            <p:nvPr/>
          </p:nvSpPr>
          <p:spPr>
            <a:xfrm>
              <a:off x="2042746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4"/>
            <p:cNvSpPr/>
            <p:nvPr/>
          </p:nvSpPr>
          <p:spPr>
            <a:xfrm>
              <a:off x="2042746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4"/>
            <p:cNvSpPr/>
            <p:nvPr/>
          </p:nvSpPr>
          <p:spPr>
            <a:xfrm>
              <a:off x="2042746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4"/>
            <p:cNvSpPr/>
            <p:nvPr/>
          </p:nvSpPr>
          <p:spPr>
            <a:xfrm>
              <a:off x="2042746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4"/>
            <p:cNvSpPr/>
            <p:nvPr/>
          </p:nvSpPr>
          <p:spPr>
            <a:xfrm>
              <a:off x="2042746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4"/>
            <p:cNvSpPr/>
            <p:nvPr/>
          </p:nvSpPr>
          <p:spPr>
            <a:xfrm>
              <a:off x="2042733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4"/>
            <p:cNvSpPr/>
            <p:nvPr/>
          </p:nvSpPr>
          <p:spPr>
            <a:xfrm>
              <a:off x="2042733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4"/>
            <p:cNvSpPr/>
            <p:nvPr/>
          </p:nvSpPr>
          <p:spPr>
            <a:xfrm>
              <a:off x="2042733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4"/>
            <p:cNvSpPr/>
            <p:nvPr/>
          </p:nvSpPr>
          <p:spPr>
            <a:xfrm>
              <a:off x="2042733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4"/>
            <p:cNvSpPr/>
            <p:nvPr/>
          </p:nvSpPr>
          <p:spPr>
            <a:xfrm>
              <a:off x="2042733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4"/>
            <p:cNvSpPr/>
            <p:nvPr/>
          </p:nvSpPr>
          <p:spPr>
            <a:xfrm>
              <a:off x="2042733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4"/>
            <p:cNvSpPr/>
            <p:nvPr/>
          </p:nvSpPr>
          <p:spPr>
            <a:xfrm>
              <a:off x="2042721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4"/>
            <p:cNvSpPr/>
            <p:nvPr/>
          </p:nvSpPr>
          <p:spPr>
            <a:xfrm>
              <a:off x="2042721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4"/>
            <p:cNvSpPr/>
            <p:nvPr/>
          </p:nvSpPr>
          <p:spPr>
            <a:xfrm>
              <a:off x="228844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4"/>
            <p:cNvSpPr/>
            <p:nvPr/>
          </p:nvSpPr>
          <p:spPr>
            <a:xfrm>
              <a:off x="228844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4"/>
            <p:cNvSpPr/>
            <p:nvPr/>
          </p:nvSpPr>
          <p:spPr>
            <a:xfrm>
              <a:off x="228844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4"/>
            <p:cNvSpPr/>
            <p:nvPr/>
          </p:nvSpPr>
          <p:spPr>
            <a:xfrm>
              <a:off x="228844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4"/>
            <p:cNvSpPr/>
            <p:nvPr/>
          </p:nvSpPr>
          <p:spPr>
            <a:xfrm>
              <a:off x="228844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4"/>
            <p:cNvSpPr/>
            <p:nvPr/>
          </p:nvSpPr>
          <p:spPr>
            <a:xfrm>
              <a:off x="228844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4"/>
            <p:cNvSpPr/>
            <p:nvPr/>
          </p:nvSpPr>
          <p:spPr>
            <a:xfrm>
              <a:off x="228844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4"/>
            <p:cNvSpPr/>
            <p:nvPr/>
          </p:nvSpPr>
          <p:spPr>
            <a:xfrm>
              <a:off x="228844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4"/>
            <p:cNvSpPr/>
            <p:nvPr/>
          </p:nvSpPr>
          <p:spPr>
            <a:xfrm>
              <a:off x="228844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4"/>
            <p:cNvSpPr/>
            <p:nvPr/>
          </p:nvSpPr>
          <p:spPr>
            <a:xfrm>
              <a:off x="228844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4"/>
            <p:cNvSpPr/>
            <p:nvPr/>
          </p:nvSpPr>
          <p:spPr>
            <a:xfrm>
              <a:off x="228844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4"/>
            <p:cNvSpPr/>
            <p:nvPr/>
          </p:nvSpPr>
          <p:spPr>
            <a:xfrm>
              <a:off x="228844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4"/>
            <p:cNvSpPr/>
            <p:nvPr/>
          </p:nvSpPr>
          <p:spPr>
            <a:xfrm>
              <a:off x="2288429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4"/>
            <p:cNvSpPr/>
            <p:nvPr/>
          </p:nvSpPr>
          <p:spPr>
            <a:xfrm>
              <a:off x="2288429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4"/>
            <p:cNvSpPr/>
            <p:nvPr/>
          </p:nvSpPr>
          <p:spPr>
            <a:xfrm>
              <a:off x="2288429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4"/>
            <p:cNvSpPr/>
            <p:nvPr/>
          </p:nvSpPr>
          <p:spPr>
            <a:xfrm>
              <a:off x="2288429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4"/>
            <p:cNvSpPr/>
            <p:nvPr/>
          </p:nvSpPr>
          <p:spPr>
            <a:xfrm>
              <a:off x="2288429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4"/>
            <p:cNvSpPr/>
            <p:nvPr/>
          </p:nvSpPr>
          <p:spPr>
            <a:xfrm>
              <a:off x="2288429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4"/>
            <p:cNvSpPr/>
            <p:nvPr/>
          </p:nvSpPr>
          <p:spPr>
            <a:xfrm>
              <a:off x="228841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4"/>
            <p:cNvSpPr/>
            <p:nvPr/>
          </p:nvSpPr>
          <p:spPr>
            <a:xfrm>
              <a:off x="228841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4"/>
            <p:cNvSpPr/>
            <p:nvPr/>
          </p:nvSpPr>
          <p:spPr>
            <a:xfrm>
              <a:off x="2534136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4"/>
            <p:cNvSpPr/>
            <p:nvPr/>
          </p:nvSpPr>
          <p:spPr>
            <a:xfrm>
              <a:off x="2534136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4"/>
            <p:cNvSpPr/>
            <p:nvPr/>
          </p:nvSpPr>
          <p:spPr>
            <a:xfrm>
              <a:off x="2534136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4"/>
            <p:cNvSpPr/>
            <p:nvPr/>
          </p:nvSpPr>
          <p:spPr>
            <a:xfrm>
              <a:off x="2534136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4"/>
            <p:cNvSpPr/>
            <p:nvPr/>
          </p:nvSpPr>
          <p:spPr>
            <a:xfrm>
              <a:off x="2534136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4"/>
            <p:cNvSpPr/>
            <p:nvPr/>
          </p:nvSpPr>
          <p:spPr>
            <a:xfrm>
              <a:off x="2534136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4"/>
            <p:cNvSpPr/>
            <p:nvPr/>
          </p:nvSpPr>
          <p:spPr>
            <a:xfrm>
              <a:off x="2534136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4"/>
            <p:cNvSpPr/>
            <p:nvPr/>
          </p:nvSpPr>
          <p:spPr>
            <a:xfrm>
              <a:off x="2534136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4"/>
            <p:cNvSpPr/>
            <p:nvPr/>
          </p:nvSpPr>
          <p:spPr>
            <a:xfrm>
              <a:off x="2534136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4"/>
            <p:cNvSpPr/>
            <p:nvPr/>
          </p:nvSpPr>
          <p:spPr>
            <a:xfrm>
              <a:off x="2534136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4"/>
            <p:cNvSpPr/>
            <p:nvPr/>
          </p:nvSpPr>
          <p:spPr>
            <a:xfrm>
              <a:off x="2534136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4"/>
            <p:cNvSpPr/>
            <p:nvPr/>
          </p:nvSpPr>
          <p:spPr>
            <a:xfrm>
              <a:off x="2534136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4"/>
            <p:cNvSpPr/>
            <p:nvPr/>
          </p:nvSpPr>
          <p:spPr>
            <a:xfrm>
              <a:off x="253412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4"/>
            <p:cNvSpPr/>
            <p:nvPr/>
          </p:nvSpPr>
          <p:spPr>
            <a:xfrm>
              <a:off x="253412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4"/>
            <p:cNvSpPr/>
            <p:nvPr/>
          </p:nvSpPr>
          <p:spPr>
            <a:xfrm>
              <a:off x="253412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4"/>
            <p:cNvSpPr/>
            <p:nvPr/>
          </p:nvSpPr>
          <p:spPr>
            <a:xfrm>
              <a:off x="253412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4"/>
            <p:cNvSpPr/>
            <p:nvPr/>
          </p:nvSpPr>
          <p:spPr>
            <a:xfrm>
              <a:off x="253412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4"/>
            <p:cNvSpPr/>
            <p:nvPr/>
          </p:nvSpPr>
          <p:spPr>
            <a:xfrm>
              <a:off x="253412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4"/>
            <p:cNvSpPr/>
            <p:nvPr/>
          </p:nvSpPr>
          <p:spPr>
            <a:xfrm>
              <a:off x="253411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4"/>
            <p:cNvSpPr/>
            <p:nvPr/>
          </p:nvSpPr>
          <p:spPr>
            <a:xfrm>
              <a:off x="253411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4"/>
            <p:cNvSpPr/>
            <p:nvPr/>
          </p:nvSpPr>
          <p:spPr>
            <a:xfrm>
              <a:off x="277983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4"/>
            <p:cNvSpPr/>
            <p:nvPr/>
          </p:nvSpPr>
          <p:spPr>
            <a:xfrm>
              <a:off x="277983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4"/>
            <p:cNvSpPr/>
            <p:nvPr/>
          </p:nvSpPr>
          <p:spPr>
            <a:xfrm>
              <a:off x="277983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4"/>
            <p:cNvSpPr/>
            <p:nvPr/>
          </p:nvSpPr>
          <p:spPr>
            <a:xfrm>
              <a:off x="277983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4"/>
            <p:cNvSpPr/>
            <p:nvPr/>
          </p:nvSpPr>
          <p:spPr>
            <a:xfrm>
              <a:off x="277983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4"/>
            <p:cNvSpPr/>
            <p:nvPr/>
          </p:nvSpPr>
          <p:spPr>
            <a:xfrm>
              <a:off x="277983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4"/>
            <p:cNvSpPr/>
            <p:nvPr/>
          </p:nvSpPr>
          <p:spPr>
            <a:xfrm>
              <a:off x="277983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4"/>
            <p:cNvSpPr/>
            <p:nvPr/>
          </p:nvSpPr>
          <p:spPr>
            <a:xfrm>
              <a:off x="277983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4"/>
            <p:cNvSpPr/>
            <p:nvPr/>
          </p:nvSpPr>
          <p:spPr>
            <a:xfrm>
              <a:off x="277983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4"/>
            <p:cNvSpPr/>
            <p:nvPr/>
          </p:nvSpPr>
          <p:spPr>
            <a:xfrm>
              <a:off x="277983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4"/>
            <p:cNvSpPr/>
            <p:nvPr/>
          </p:nvSpPr>
          <p:spPr>
            <a:xfrm>
              <a:off x="277983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4"/>
            <p:cNvSpPr/>
            <p:nvPr/>
          </p:nvSpPr>
          <p:spPr>
            <a:xfrm>
              <a:off x="277983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4"/>
            <p:cNvSpPr/>
            <p:nvPr/>
          </p:nvSpPr>
          <p:spPr>
            <a:xfrm>
              <a:off x="2779819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4"/>
            <p:cNvSpPr/>
            <p:nvPr/>
          </p:nvSpPr>
          <p:spPr>
            <a:xfrm>
              <a:off x="2779819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4"/>
            <p:cNvSpPr/>
            <p:nvPr/>
          </p:nvSpPr>
          <p:spPr>
            <a:xfrm>
              <a:off x="2779819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4"/>
            <p:cNvSpPr/>
            <p:nvPr/>
          </p:nvSpPr>
          <p:spPr>
            <a:xfrm>
              <a:off x="2779819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4"/>
            <p:cNvSpPr/>
            <p:nvPr/>
          </p:nvSpPr>
          <p:spPr>
            <a:xfrm>
              <a:off x="2779819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4"/>
            <p:cNvSpPr/>
            <p:nvPr/>
          </p:nvSpPr>
          <p:spPr>
            <a:xfrm>
              <a:off x="2779819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4"/>
            <p:cNvSpPr/>
            <p:nvPr/>
          </p:nvSpPr>
          <p:spPr>
            <a:xfrm>
              <a:off x="2779807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4"/>
            <p:cNvSpPr/>
            <p:nvPr/>
          </p:nvSpPr>
          <p:spPr>
            <a:xfrm>
              <a:off x="2779807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4"/>
            <p:cNvSpPr/>
            <p:nvPr/>
          </p:nvSpPr>
          <p:spPr>
            <a:xfrm>
              <a:off x="302552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4"/>
            <p:cNvSpPr/>
            <p:nvPr/>
          </p:nvSpPr>
          <p:spPr>
            <a:xfrm>
              <a:off x="302552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4"/>
            <p:cNvSpPr/>
            <p:nvPr/>
          </p:nvSpPr>
          <p:spPr>
            <a:xfrm>
              <a:off x="302552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4"/>
            <p:cNvSpPr/>
            <p:nvPr/>
          </p:nvSpPr>
          <p:spPr>
            <a:xfrm>
              <a:off x="302552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4"/>
            <p:cNvSpPr/>
            <p:nvPr/>
          </p:nvSpPr>
          <p:spPr>
            <a:xfrm>
              <a:off x="302552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4"/>
            <p:cNvSpPr/>
            <p:nvPr/>
          </p:nvSpPr>
          <p:spPr>
            <a:xfrm>
              <a:off x="302552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4"/>
            <p:cNvSpPr/>
            <p:nvPr/>
          </p:nvSpPr>
          <p:spPr>
            <a:xfrm>
              <a:off x="302552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4"/>
            <p:cNvSpPr/>
            <p:nvPr/>
          </p:nvSpPr>
          <p:spPr>
            <a:xfrm>
              <a:off x="302552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4"/>
            <p:cNvSpPr/>
            <p:nvPr/>
          </p:nvSpPr>
          <p:spPr>
            <a:xfrm>
              <a:off x="302552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4"/>
            <p:cNvSpPr/>
            <p:nvPr/>
          </p:nvSpPr>
          <p:spPr>
            <a:xfrm>
              <a:off x="302552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4"/>
            <p:cNvSpPr/>
            <p:nvPr/>
          </p:nvSpPr>
          <p:spPr>
            <a:xfrm>
              <a:off x="302552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4"/>
            <p:cNvSpPr/>
            <p:nvPr/>
          </p:nvSpPr>
          <p:spPr>
            <a:xfrm>
              <a:off x="302552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4"/>
            <p:cNvSpPr/>
            <p:nvPr/>
          </p:nvSpPr>
          <p:spPr>
            <a:xfrm>
              <a:off x="302551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4"/>
            <p:cNvSpPr/>
            <p:nvPr/>
          </p:nvSpPr>
          <p:spPr>
            <a:xfrm>
              <a:off x="302551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4"/>
            <p:cNvSpPr/>
            <p:nvPr/>
          </p:nvSpPr>
          <p:spPr>
            <a:xfrm>
              <a:off x="302551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4"/>
            <p:cNvSpPr/>
            <p:nvPr/>
          </p:nvSpPr>
          <p:spPr>
            <a:xfrm>
              <a:off x="302551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4"/>
            <p:cNvSpPr/>
            <p:nvPr/>
          </p:nvSpPr>
          <p:spPr>
            <a:xfrm>
              <a:off x="302551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4"/>
            <p:cNvSpPr/>
            <p:nvPr/>
          </p:nvSpPr>
          <p:spPr>
            <a:xfrm>
              <a:off x="302551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4"/>
            <p:cNvSpPr/>
            <p:nvPr/>
          </p:nvSpPr>
          <p:spPr>
            <a:xfrm>
              <a:off x="302550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4"/>
            <p:cNvSpPr/>
            <p:nvPr/>
          </p:nvSpPr>
          <p:spPr>
            <a:xfrm>
              <a:off x="302550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4"/>
            <p:cNvSpPr/>
            <p:nvPr/>
          </p:nvSpPr>
          <p:spPr>
            <a:xfrm>
              <a:off x="327122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4"/>
            <p:cNvSpPr/>
            <p:nvPr/>
          </p:nvSpPr>
          <p:spPr>
            <a:xfrm>
              <a:off x="327122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4"/>
            <p:cNvSpPr/>
            <p:nvPr/>
          </p:nvSpPr>
          <p:spPr>
            <a:xfrm>
              <a:off x="327122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4"/>
            <p:cNvSpPr/>
            <p:nvPr/>
          </p:nvSpPr>
          <p:spPr>
            <a:xfrm>
              <a:off x="327122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4"/>
            <p:cNvSpPr/>
            <p:nvPr/>
          </p:nvSpPr>
          <p:spPr>
            <a:xfrm>
              <a:off x="327122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4"/>
            <p:cNvSpPr/>
            <p:nvPr/>
          </p:nvSpPr>
          <p:spPr>
            <a:xfrm>
              <a:off x="327122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4"/>
            <p:cNvSpPr/>
            <p:nvPr/>
          </p:nvSpPr>
          <p:spPr>
            <a:xfrm>
              <a:off x="327122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4"/>
            <p:cNvSpPr/>
            <p:nvPr/>
          </p:nvSpPr>
          <p:spPr>
            <a:xfrm>
              <a:off x="327122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4"/>
            <p:cNvSpPr/>
            <p:nvPr/>
          </p:nvSpPr>
          <p:spPr>
            <a:xfrm>
              <a:off x="327122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4"/>
            <p:cNvSpPr/>
            <p:nvPr/>
          </p:nvSpPr>
          <p:spPr>
            <a:xfrm>
              <a:off x="327122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4"/>
            <p:cNvSpPr/>
            <p:nvPr/>
          </p:nvSpPr>
          <p:spPr>
            <a:xfrm>
              <a:off x="327122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4"/>
            <p:cNvSpPr/>
            <p:nvPr/>
          </p:nvSpPr>
          <p:spPr>
            <a:xfrm>
              <a:off x="327122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4"/>
            <p:cNvSpPr/>
            <p:nvPr/>
          </p:nvSpPr>
          <p:spPr>
            <a:xfrm>
              <a:off x="327121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4"/>
            <p:cNvSpPr/>
            <p:nvPr/>
          </p:nvSpPr>
          <p:spPr>
            <a:xfrm>
              <a:off x="327121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4"/>
            <p:cNvSpPr/>
            <p:nvPr/>
          </p:nvSpPr>
          <p:spPr>
            <a:xfrm>
              <a:off x="327121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4"/>
            <p:cNvSpPr/>
            <p:nvPr/>
          </p:nvSpPr>
          <p:spPr>
            <a:xfrm>
              <a:off x="327121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4"/>
            <p:cNvSpPr/>
            <p:nvPr/>
          </p:nvSpPr>
          <p:spPr>
            <a:xfrm>
              <a:off x="327121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4"/>
            <p:cNvSpPr/>
            <p:nvPr/>
          </p:nvSpPr>
          <p:spPr>
            <a:xfrm>
              <a:off x="327121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4"/>
            <p:cNvSpPr/>
            <p:nvPr/>
          </p:nvSpPr>
          <p:spPr>
            <a:xfrm>
              <a:off x="3271197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4"/>
            <p:cNvSpPr/>
            <p:nvPr/>
          </p:nvSpPr>
          <p:spPr>
            <a:xfrm>
              <a:off x="3271197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4"/>
            <p:cNvSpPr/>
            <p:nvPr/>
          </p:nvSpPr>
          <p:spPr>
            <a:xfrm>
              <a:off x="351691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4"/>
            <p:cNvSpPr/>
            <p:nvPr/>
          </p:nvSpPr>
          <p:spPr>
            <a:xfrm>
              <a:off x="351691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4"/>
            <p:cNvSpPr/>
            <p:nvPr/>
          </p:nvSpPr>
          <p:spPr>
            <a:xfrm>
              <a:off x="351691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4"/>
            <p:cNvSpPr/>
            <p:nvPr/>
          </p:nvSpPr>
          <p:spPr>
            <a:xfrm>
              <a:off x="351691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4"/>
            <p:cNvSpPr/>
            <p:nvPr/>
          </p:nvSpPr>
          <p:spPr>
            <a:xfrm>
              <a:off x="351691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4"/>
            <p:cNvSpPr/>
            <p:nvPr/>
          </p:nvSpPr>
          <p:spPr>
            <a:xfrm>
              <a:off x="351691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4"/>
            <p:cNvSpPr/>
            <p:nvPr/>
          </p:nvSpPr>
          <p:spPr>
            <a:xfrm>
              <a:off x="351691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4"/>
            <p:cNvSpPr/>
            <p:nvPr/>
          </p:nvSpPr>
          <p:spPr>
            <a:xfrm>
              <a:off x="351691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4"/>
            <p:cNvSpPr/>
            <p:nvPr/>
          </p:nvSpPr>
          <p:spPr>
            <a:xfrm>
              <a:off x="351691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4"/>
            <p:cNvSpPr/>
            <p:nvPr/>
          </p:nvSpPr>
          <p:spPr>
            <a:xfrm>
              <a:off x="351691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4"/>
            <p:cNvSpPr/>
            <p:nvPr/>
          </p:nvSpPr>
          <p:spPr>
            <a:xfrm>
              <a:off x="351691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4"/>
            <p:cNvSpPr/>
            <p:nvPr/>
          </p:nvSpPr>
          <p:spPr>
            <a:xfrm>
              <a:off x="351691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4"/>
            <p:cNvSpPr/>
            <p:nvPr/>
          </p:nvSpPr>
          <p:spPr>
            <a:xfrm>
              <a:off x="3516905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4"/>
            <p:cNvSpPr/>
            <p:nvPr/>
          </p:nvSpPr>
          <p:spPr>
            <a:xfrm>
              <a:off x="3516905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4"/>
            <p:cNvSpPr/>
            <p:nvPr/>
          </p:nvSpPr>
          <p:spPr>
            <a:xfrm>
              <a:off x="3516905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4"/>
            <p:cNvSpPr/>
            <p:nvPr/>
          </p:nvSpPr>
          <p:spPr>
            <a:xfrm>
              <a:off x="3516905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4"/>
            <p:cNvSpPr/>
            <p:nvPr/>
          </p:nvSpPr>
          <p:spPr>
            <a:xfrm>
              <a:off x="3516905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4"/>
            <p:cNvSpPr/>
            <p:nvPr/>
          </p:nvSpPr>
          <p:spPr>
            <a:xfrm>
              <a:off x="3516905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4"/>
            <p:cNvSpPr/>
            <p:nvPr/>
          </p:nvSpPr>
          <p:spPr>
            <a:xfrm>
              <a:off x="3516893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4"/>
            <p:cNvSpPr/>
            <p:nvPr/>
          </p:nvSpPr>
          <p:spPr>
            <a:xfrm>
              <a:off x="3516893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4"/>
            <p:cNvSpPr/>
            <p:nvPr/>
          </p:nvSpPr>
          <p:spPr>
            <a:xfrm>
              <a:off x="3762613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4"/>
            <p:cNvSpPr/>
            <p:nvPr/>
          </p:nvSpPr>
          <p:spPr>
            <a:xfrm>
              <a:off x="3762613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4"/>
            <p:cNvSpPr/>
            <p:nvPr/>
          </p:nvSpPr>
          <p:spPr>
            <a:xfrm>
              <a:off x="3762613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4"/>
            <p:cNvSpPr/>
            <p:nvPr/>
          </p:nvSpPr>
          <p:spPr>
            <a:xfrm>
              <a:off x="3762613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4"/>
            <p:cNvSpPr/>
            <p:nvPr/>
          </p:nvSpPr>
          <p:spPr>
            <a:xfrm>
              <a:off x="3762613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4"/>
            <p:cNvSpPr/>
            <p:nvPr/>
          </p:nvSpPr>
          <p:spPr>
            <a:xfrm>
              <a:off x="3762613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4"/>
            <p:cNvSpPr/>
            <p:nvPr/>
          </p:nvSpPr>
          <p:spPr>
            <a:xfrm>
              <a:off x="3762613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4"/>
            <p:cNvSpPr/>
            <p:nvPr/>
          </p:nvSpPr>
          <p:spPr>
            <a:xfrm>
              <a:off x="3762613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4"/>
            <p:cNvSpPr/>
            <p:nvPr/>
          </p:nvSpPr>
          <p:spPr>
            <a:xfrm>
              <a:off x="3762613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4"/>
            <p:cNvSpPr/>
            <p:nvPr/>
          </p:nvSpPr>
          <p:spPr>
            <a:xfrm>
              <a:off x="3762613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4"/>
            <p:cNvSpPr/>
            <p:nvPr/>
          </p:nvSpPr>
          <p:spPr>
            <a:xfrm>
              <a:off x="3762613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4"/>
            <p:cNvSpPr/>
            <p:nvPr/>
          </p:nvSpPr>
          <p:spPr>
            <a:xfrm>
              <a:off x="3762613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4"/>
            <p:cNvSpPr/>
            <p:nvPr/>
          </p:nvSpPr>
          <p:spPr>
            <a:xfrm>
              <a:off x="376260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4"/>
            <p:cNvSpPr/>
            <p:nvPr/>
          </p:nvSpPr>
          <p:spPr>
            <a:xfrm>
              <a:off x="376260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4"/>
            <p:cNvSpPr/>
            <p:nvPr/>
          </p:nvSpPr>
          <p:spPr>
            <a:xfrm>
              <a:off x="376260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4"/>
            <p:cNvSpPr/>
            <p:nvPr/>
          </p:nvSpPr>
          <p:spPr>
            <a:xfrm>
              <a:off x="376260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4"/>
            <p:cNvSpPr/>
            <p:nvPr/>
          </p:nvSpPr>
          <p:spPr>
            <a:xfrm>
              <a:off x="376260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4"/>
            <p:cNvSpPr/>
            <p:nvPr/>
          </p:nvSpPr>
          <p:spPr>
            <a:xfrm>
              <a:off x="376260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4"/>
            <p:cNvSpPr/>
            <p:nvPr/>
          </p:nvSpPr>
          <p:spPr>
            <a:xfrm>
              <a:off x="376258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4"/>
            <p:cNvSpPr/>
            <p:nvPr/>
          </p:nvSpPr>
          <p:spPr>
            <a:xfrm>
              <a:off x="376258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4"/>
            <p:cNvSpPr/>
            <p:nvPr/>
          </p:nvSpPr>
          <p:spPr>
            <a:xfrm>
              <a:off x="4008308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4"/>
            <p:cNvSpPr/>
            <p:nvPr/>
          </p:nvSpPr>
          <p:spPr>
            <a:xfrm>
              <a:off x="4008308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4"/>
            <p:cNvSpPr/>
            <p:nvPr/>
          </p:nvSpPr>
          <p:spPr>
            <a:xfrm>
              <a:off x="4008308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4"/>
            <p:cNvSpPr/>
            <p:nvPr/>
          </p:nvSpPr>
          <p:spPr>
            <a:xfrm>
              <a:off x="4008308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4"/>
            <p:cNvSpPr/>
            <p:nvPr/>
          </p:nvSpPr>
          <p:spPr>
            <a:xfrm>
              <a:off x="4008308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4"/>
            <p:cNvSpPr/>
            <p:nvPr/>
          </p:nvSpPr>
          <p:spPr>
            <a:xfrm>
              <a:off x="4008308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4"/>
            <p:cNvSpPr/>
            <p:nvPr/>
          </p:nvSpPr>
          <p:spPr>
            <a:xfrm>
              <a:off x="4008308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4"/>
            <p:cNvSpPr/>
            <p:nvPr/>
          </p:nvSpPr>
          <p:spPr>
            <a:xfrm>
              <a:off x="4008308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4"/>
            <p:cNvSpPr/>
            <p:nvPr/>
          </p:nvSpPr>
          <p:spPr>
            <a:xfrm>
              <a:off x="4008308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4"/>
            <p:cNvSpPr/>
            <p:nvPr/>
          </p:nvSpPr>
          <p:spPr>
            <a:xfrm>
              <a:off x="4008308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4"/>
            <p:cNvSpPr/>
            <p:nvPr/>
          </p:nvSpPr>
          <p:spPr>
            <a:xfrm>
              <a:off x="4008308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4"/>
            <p:cNvSpPr/>
            <p:nvPr/>
          </p:nvSpPr>
          <p:spPr>
            <a:xfrm>
              <a:off x="4008308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4"/>
            <p:cNvSpPr/>
            <p:nvPr/>
          </p:nvSpPr>
          <p:spPr>
            <a:xfrm>
              <a:off x="4008295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4"/>
            <p:cNvSpPr/>
            <p:nvPr/>
          </p:nvSpPr>
          <p:spPr>
            <a:xfrm>
              <a:off x="4008295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4"/>
            <p:cNvSpPr/>
            <p:nvPr/>
          </p:nvSpPr>
          <p:spPr>
            <a:xfrm>
              <a:off x="4008295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4"/>
            <p:cNvSpPr/>
            <p:nvPr/>
          </p:nvSpPr>
          <p:spPr>
            <a:xfrm>
              <a:off x="4008295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4"/>
            <p:cNvSpPr/>
            <p:nvPr/>
          </p:nvSpPr>
          <p:spPr>
            <a:xfrm>
              <a:off x="4008295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4"/>
            <p:cNvSpPr/>
            <p:nvPr/>
          </p:nvSpPr>
          <p:spPr>
            <a:xfrm>
              <a:off x="4008295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4"/>
            <p:cNvSpPr/>
            <p:nvPr/>
          </p:nvSpPr>
          <p:spPr>
            <a:xfrm>
              <a:off x="4008283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4"/>
            <p:cNvSpPr/>
            <p:nvPr/>
          </p:nvSpPr>
          <p:spPr>
            <a:xfrm>
              <a:off x="4008283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4"/>
            <p:cNvSpPr/>
            <p:nvPr/>
          </p:nvSpPr>
          <p:spPr>
            <a:xfrm>
              <a:off x="4254003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4"/>
            <p:cNvSpPr/>
            <p:nvPr/>
          </p:nvSpPr>
          <p:spPr>
            <a:xfrm>
              <a:off x="4254003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4"/>
            <p:cNvSpPr/>
            <p:nvPr/>
          </p:nvSpPr>
          <p:spPr>
            <a:xfrm>
              <a:off x="4254003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4"/>
            <p:cNvSpPr/>
            <p:nvPr/>
          </p:nvSpPr>
          <p:spPr>
            <a:xfrm>
              <a:off x="4254003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4"/>
            <p:cNvSpPr/>
            <p:nvPr/>
          </p:nvSpPr>
          <p:spPr>
            <a:xfrm>
              <a:off x="4254003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4"/>
            <p:cNvSpPr/>
            <p:nvPr/>
          </p:nvSpPr>
          <p:spPr>
            <a:xfrm>
              <a:off x="4254003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4"/>
            <p:cNvSpPr/>
            <p:nvPr/>
          </p:nvSpPr>
          <p:spPr>
            <a:xfrm>
              <a:off x="4254003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4"/>
            <p:cNvSpPr/>
            <p:nvPr/>
          </p:nvSpPr>
          <p:spPr>
            <a:xfrm>
              <a:off x="4254003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4"/>
            <p:cNvSpPr/>
            <p:nvPr/>
          </p:nvSpPr>
          <p:spPr>
            <a:xfrm>
              <a:off x="4254003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4"/>
            <p:cNvSpPr/>
            <p:nvPr/>
          </p:nvSpPr>
          <p:spPr>
            <a:xfrm>
              <a:off x="4254003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4"/>
            <p:cNvSpPr/>
            <p:nvPr/>
          </p:nvSpPr>
          <p:spPr>
            <a:xfrm>
              <a:off x="4254003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4"/>
            <p:cNvSpPr/>
            <p:nvPr/>
          </p:nvSpPr>
          <p:spPr>
            <a:xfrm>
              <a:off x="4254003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4"/>
            <p:cNvSpPr/>
            <p:nvPr/>
          </p:nvSpPr>
          <p:spPr>
            <a:xfrm>
              <a:off x="4253991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4"/>
            <p:cNvSpPr/>
            <p:nvPr/>
          </p:nvSpPr>
          <p:spPr>
            <a:xfrm>
              <a:off x="4253991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4"/>
            <p:cNvSpPr/>
            <p:nvPr/>
          </p:nvSpPr>
          <p:spPr>
            <a:xfrm>
              <a:off x="4253991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4"/>
            <p:cNvSpPr/>
            <p:nvPr/>
          </p:nvSpPr>
          <p:spPr>
            <a:xfrm>
              <a:off x="4253991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4"/>
            <p:cNvSpPr/>
            <p:nvPr/>
          </p:nvSpPr>
          <p:spPr>
            <a:xfrm>
              <a:off x="4253991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4"/>
            <p:cNvSpPr/>
            <p:nvPr/>
          </p:nvSpPr>
          <p:spPr>
            <a:xfrm>
              <a:off x="4253991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4"/>
            <p:cNvSpPr/>
            <p:nvPr/>
          </p:nvSpPr>
          <p:spPr>
            <a:xfrm>
              <a:off x="425397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4"/>
            <p:cNvSpPr/>
            <p:nvPr/>
          </p:nvSpPr>
          <p:spPr>
            <a:xfrm>
              <a:off x="425397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4"/>
            <p:cNvSpPr/>
            <p:nvPr/>
          </p:nvSpPr>
          <p:spPr>
            <a:xfrm>
              <a:off x="4499698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4"/>
            <p:cNvSpPr/>
            <p:nvPr/>
          </p:nvSpPr>
          <p:spPr>
            <a:xfrm>
              <a:off x="4499698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4"/>
            <p:cNvSpPr/>
            <p:nvPr/>
          </p:nvSpPr>
          <p:spPr>
            <a:xfrm>
              <a:off x="4499698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4"/>
            <p:cNvSpPr/>
            <p:nvPr/>
          </p:nvSpPr>
          <p:spPr>
            <a:xfrm>
              <a:off x="4499698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4"/>
            <p:cNvSpPr/>
            <p:nvPr/>
          </p:nvSpPr>
          <p:spPr>
            <a:xfrm>
              <a:off x="4499698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4"/>
            <p:cNvSpPr/>
            <p:nvPr/>
          </p:nvSpPr>
          <p:spPr>
            <a:xfrm>
              <a:off x="4499698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4"/>
            <p:cNvSpPr/>
            <p:nvPr/>
          </p:nvSpPr>
          <p:spPr>
            <a:xfrm>
              <a:off x="4499698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4"/>
            <p:cNvSpPr/>
            <p:nvPr/>
          </p:nvSpPr>
          <p:spPr>
            <a:xfrm>
              <a:off x="4499698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4"/>
            <p:cNvSpPr/>
            <p:nvPr/>
          </p:nvSpPr>
          <p:spPr>
            <a:xfrm>
              <a:off x="4499698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4"/>
            <p:cNvSpPr/>
            <p:nvPr/>
          </p:nvSpPr>
          <p:spPr>
            <a:xfrm>
              <a:off x="4499698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4"/>
            <p:cNvSpPr/>
            <p:nvPr/>
          </p:nvSpPr>
          <p:spPr>
            <a:xfrm>
              <a:off x="4499698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4"/>
            <p:cNvSpPr/>
            <p:nvPr/>
          </p:nvSpPr>
          <p:spPr>
            <a:xfrm>
              <a:off x="4499698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4"/>
            <p:cNvSpPr/>
            <p:nvPr/>
          </p:nvSpPr>
          <p:spPr>
            <a:xfrm>
              <a:off x="4499686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4"/>
            <p:cNvSpPr/>
            <p:nvPr/>
          </p:nvSpPr>
          <p:spPr>
            <a:xfrm>
              <a:off x="4499686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4"/>
            <p:cNvSpPr/>
            <p:nvPr/>
          </p:nvSpPr>
          <p:spPr>
            <a:xfrm>
              <a:off x="4499686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4"/>
            <p:cNvSpPr/>
            <p:nvPr/>
          </p:nvSpPr>
          <p:spPr>
            <a:xfrm>
              <a:off x="4499686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4"/>
            <p:cNvSpPr/>
            <p:nvPr/>
          </p:nvSpPr>
          <p:spPr>
            <a:xfrm>
              <a:off x="4499686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4"/>
            <p:cNvSpPr/>
            <p:nvPr/>
          </p:nvSpPr>
          <p:spPr>
            <a:xfrm>
              <a:off x="4499686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4"/>
            <p:cNvSpPr/>
            <p:nvPr/>
          </p:nvSpPr>
          <p:spPr>
            <a:xfrm>
              <a:off x="4499674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4"/>
            <p:cNvSpPr/>
            <p:nvPr/>
          </p:nvSpPr>
          <p:spPr>
            <a:xfrm>
              <a:off x="4499674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4"/>
            <p:cNvSpPr/>
            <p:nvPr/>
          </p:nvSpPr>
          <p:spPr>
            <a:xfrm>
              <a:off x="4745394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4"/>
            <p:cNvSpPr/>
            <p:nvPr/>
          </p:nvSpPr>
          <p:spPr>
            <a:xfrm>
              <a:off x="4745394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4"/>
            <p:cNvSpPr/>
            <p:nvPr/>
          </p:nvSpPr>
          <p:spPr>
            <a:xfrm>
              <a:off x="4745394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4"/>
            <p:cNvSpPr/>
            <p:nvPr/>
          </p:nvSpPr>
          <p:spPr>
            <a:xfrm>
              <a:off x="4745394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4"/>
            <p:cNvSpPr/>
            <p:nvPr/>
          </p:nvSpPr>
          <p:spPr>
            <a:xfrm>
              <a:off x="4745394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4"/>
            <p:cNvSpPr/>
            <p:nvPr/>
          </p:nvSpPr>
          <p:spPr>
            <a:xfrm>
              <a:off x="4745394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4"/>
            <p:cNvSpPr/>
            <p:nvPr/>
          </p:nvSpPr>
          <p:spPr>
            <a:xfrm>
              <a:off x="4745394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4"/>
            <p:cNvSpPr/>
            <p:nvPr/>
          </p:nvSpPr>
          <p:spPr>
            <a:xfrm>
              <a:off x="4745394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4"/>
            <p:cNvSpPr/>
            <p:nvPr/>
          </p:nvSpPr>
          <p:spPr>
            <a:xfrm>
              <a:off x="4745394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4"/>
            <p:cNvSpPr/>
            <p:nvPr/>
          </p:nvSpPr>
          <p:spPr>
            <a:xfrm>
              <a:off x="4745394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4"/>
            <p:cNvSpPr/>
            <p:nvPr/>
          </p:nvSpPr>
          <p:spPr>
            <a:xfrm>
              <a:off x="4745394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4"/>
            <p:cNvSpPr/>
            <p:nvPr/>
          </p:nvSpPr>
          <p:spPr>
            <a:xfrm>
              <a:off x="4745394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4"/>
            <p:cNvSpPr/>
            <p:nvPr/>
          </p:nvSpPr>
          <p:spPr>
            <a:xfrm>
              <a:off x="4745381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4"/>
            <p:cNvSpPr/>
            <p:nvPr/>
          </p:nvSpPr>
          <p:spPr>
            <a:xfrm>
              <a:off x="4745381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4"/>
            <p:cNvSpPr/>
            <p:nvPr/>
          </p:nvSpPr>
          <p:spPr>
            <a:xfrm>
              <a:off x="4745381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4"/>
            <p:cNvSpPr/>
            <p:nvPr/>
          </p:nvSpPr>
          <p:spPr>
            <a:xfrm>
              <a:off x="4745381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4"/>
            <p:cNvSpPr/>
            <p:nvPr/>
          </p:nvSpPr>
          <p:spPr>
            <a:xfrm>
              <a:off x="4745381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4"/>
            <p:cNvSpPr/>
            <p:nvPr/>
          </p:nvSpPr>
          <p:spPr>
            <a:xfrm>
              <a:off x="4745381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4"/>
            <p:cNvSpPr/>
            <p:nvPr/>
          </p:nvSpPr>
          <p:spPr>
            <a:xfrm>
              <a:off x="4745369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4"/>
            <p:cNvSpPr/>
            <p:nvPr/>
          </p:nvSpPr>
          <p:spPr>
            <a:xfrm>
              <a:off x="4745369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4"/>
            <p:cNvSpPr/>
            <p:nvPr/>
          </p:nvSpPr>
          <p:spPr>
            <a:xfrm>
              <a:off x="4991089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4"/>
            <p:cNvSpPr/>
            <p:nvPr/>
          </p:nvSpPr>
          <p:spPr>
            <a:xfrm>
              <a:off x="4991089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4"/>
            <p:cNvSpPr/>
            <p:nvPr/>
          </p:nvSpPr>
          <p:spPr>
            <a:xfrm>
              <a:off x="4991089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4"/>
            <p:cNvSpPr/>
            <p:nvPr/>
          </p:nvSpPr>
          <p:spPr>
            <a:xfrm>
              <a:off x="4991089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4"/>
            <p:cNvSpPr/>
            <p:nvPr/>
          </p:nvSpPr>
          <p:spPr>
            <a:xfrm>
              <a:off x="4991089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4"/>
            <p:cNvSpPr/>
            <p:nvPr/>
          </p:nvSpPr>
          <p:spPr>
            <a:xfrm>
              <a:off x="4991089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4"/>
            <p:cNvSpPr/>
            <p:nvPr/>
          </p:nvSpPr>
          <p:spPr>
            <a:xfrm>
              <a:off x="4991089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4"/>
            <p:cNvSpPr/>
            <p:nvPr/>
          </p:nvSpPr>
          <p:spPr>
            <a:xfrm>
              <a:off x="4991089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4"/>
            <p:cNvSpPr/>
            <p:nvPr/>
          </p:nvSpPr>
          <p:spPr>
            <a:xfrm>
              <a:off x="4991089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4"/>
            <p:cNvSpPr/>
            <p:nvPr/>
          </p:nvSpPr>
          <p:spPr>
            <a:xfrm>
              <a:off x="4991089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4"/>
            <p:cNvSpPr/>
            <p:nvPr/>
          </p:nvSpPr>
          <p:spPr>
            <a:xfrm>
              <a:off x="4991089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4"/>
            <p:cNvSpPr/>
            <p:nvPr/>
          </p:nvSpPr>
          <p:spPr>
            <a:xfrm>
              <a:off x="4991089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4"/>
            <p:cNvSpPr/>
            <p:nvPr/>
          </p:nvSpPr>
          <p:spPr>
            <a:xfrm>
              <a:off x="4991076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4"/>
            <p:cNvSpPr/>
            <p:nvPr/>
          </p:nvSpPr>
          <p:spPr>
            <a:xfrm>
              <a:off x="4991076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4"/>
            <p:cNvSpPr/>
            <p:nvPr/>
          </p:nvSpPr>
          <p:spPr>
            <a:xfrm>
              <a:off x="4991076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4"/>
            <p:cNvSpPr/>
            <p:nvPr/>
          </p:nvSpPr>
          <p:spPr>
            <a:xfrm>
              <a:off x="4991076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4"/>
            <p:cNvSpPr/>
            <p:nvPr/>
          </p:nvSpPr>
          <p:spPr>
            <a:xfrm>
              <a:off x="4991076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4"/>
            <p:cNvSpPr/>
            <p:nvPr/>
          </p:nvSpPr>
          <p:spPr>
            <a:xfrm>
              <a:off x="4991076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4"/>
            <p:cNvSpPr/>
            <p:nvPr/>
          </p:nvSpPr>
          <p:spPr>
            <a:xfrm>
              <a:off x="4991064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4"/>
            <p:cNvSpPr/>
            <p:nvPr/>
          </p:nvSpPr>
          <p:spPr>
            <a:xfrm>
              <a:off x="4991064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4"/>
            <p:cNvSpPr/>
            <p:nvPr/>
          </p:nvSpPr>
          <p:spPr>
            <a:xfrm>
              <a:off x="5236784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4"/>
            <p:cNvSpPr/>
            <p:nvPr/>
          </p:nvSpPr>
          <p:spPr>
            <a:xfrm>
              <a:off x="5236784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4"/>
            <p:cNvSpPr/>
            <p:nvPr/>
          </p:nvSpPr>
          <p:spPr>
            <a:xfrm>
              <a:off x="5236784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4"/>
            <p:cNvSpPr/>
            <p:nvPr/>
          </p:nvSpPr>
          <p:spPr>
            <a:xfrm>
              <a:off x="5236784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4"/>
            <p:cNvSpPr/>
            <p:nvPr/>
          </p:nvSpPr>
          <p:spPr>
            <a:xfrm>
              <a:off x="5236784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4"/>
            <p:cNvSpPr/>
            <p:nvPr/>
          </p:nvSpPr>
          <p:spPr>
            <a:xfrm>
              <a:off x="5236784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4"/>
            <p:cNvSpPr/>
            <p:nvPr/>
          </p:nvSpPr>
          <p:spPr>
            <a:xfrm>
              <a:off x="5236784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4"/>
            <p:cNvSpPr/>
            <p:nvPr/>
          </p:nvSpPr>
          <p:spPr>
            <a:xfrm>
              <a:off x="5236784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4"/>
            <p:cNvSpPr/>
            <p:nvPr/>
          </p:nvSpPr>
          <p:spPr>
            <a:xfrm>
              <a:off x="5236784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4"/>
            <p:cNvSpPr/>
            <p:nvPr/>
          </p:nvSpPr>
          <p:spPr>
            <a:xfrm>
              <a:off x="5236784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4"/>
            <p:cNvSpPr/>
            <p:nvPr/>
          </p:nvSpPr>
          <p:spPr>
            <a:xfrm>
              <a:off x="5236784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4"/>
            <p:cNvSpPr/>
            <p:nvPr/>
          </p:nvSpPr>
          <p:spPr>
            <a:xfrm>
              <a:off x="5236784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4"/>
            <p:cNvSpPr/>
            <p:nvPr/>
          </p:nvSpPr>
          <p:spPr>
            <a:xfrm>
              <a:off x="5236772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4"/>
            <p:cNvSpPr/>
            <p:nvPr/>
          </p:nvSpPr>
          <p:spPr>
            <a:xfrm>
              <a:off x="5236772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4"/>
            <p:cNvSpPr/>
            <p:nvPr/>
          </p:nvSpPr>
          <p:spPr>
            <a:xfrm>
              <a:off x="5236772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4"/>
            <p:cNvSpPr/>
            <p:nvPr/>
          </p:nvSpPr>
          <p:spPr>
            <a:xfrm>
              <a:off x="5236772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4"/>
            <p:cNvSpPr/>
            <p:nvPr/>
          </p:nvSpPr>
          <p:spPr>
            <a:xfrm>
              <a:off x="5236772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4"/>
            <p:cNvSpPr/>
            <p:nvPr/>
          </p:nvSpPr>
          <p:spPr>
            <a:xfrm>
              <a:off x="5236772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4"/>
            <p:cNvSpPr/>
            <p:nvPr/>
          </p:nvSpPr>
          <p:spPr>
            <a:xfrm>
              <a:off x="5236759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4"/>
            <p:cNvSpPr/>
            <p:nvPr/>
          </p:nvSpPr>
          <p:spPr>
            <a:xfrm>
              <a:off x="5236759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4"/>
            <p:cNvSpPr/>
            <p:nvPr/>
          </p:nvSpPr>
          <p:spPr>
            <a:xfrm>
              <a:off x="5482479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4"/>
            <p:cNvSpPr/>
            <p:nvPr/>
          </p:nvSpPr>
          <p:spPr>
            <a:xfrm>
              <a:off x="5482479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4"/>
            <p:cNvSpPr/>
            <p:nvPr/>
          </p:nvSpPr>
          <p:spPr>
            <a:xfrm>
              <a:off x="5482479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4"/>
            <p:cNvSpPr/>
            <p:nvPr/>
          </p:nvSpPr>
          <p:spPr>
            <a:xfrm>
              <a:off x="5482479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4"/>
            <p:cNvSpPr/>
            <p:nvPr/>
          </p:nvSpPr>
          <p:spPr>
            <a:xfrm>
              <a:off x="5482479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4"/>
            <p:cNvSpPr/>
            <p:nvPr/>
          </p:nvSpPr>
          <p:spPr>
            <a:xfrm>
              <a:off x="5482479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4"/>
            <p:cNvSpPr/>
            <p:nvPr/>
          </p:nvSpPr>
          <p:spPr>
            <a:xfrm>
              <a:off x="5482479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4"/>
            <p:cNvSpPr/>
            <p:nvPr/>
          </p:nvSpPr>
          <p:spPr>
            <a:xfrm>
              <a:off x="5482479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4"/>
            <p:cNvSpPr/>
            <p:nvPr/>
          </p:nvSpPr>
          <p:spPr>
            <a:xfrm>
              <a:off x="5482479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4"/>
            <p:cNvSpPr/>
            <p:nvPr/>
          </p:nvSpPr>
          <p:spPr>
            <a:xfrm>
              <a:off x="5482479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4"/>
            <p:cNvSpPr/>
            <p:nvPr/>
          </p:nvSpPr>
          <p:spPr>
            <a:xfrm>
              <a:off x="5482479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4"/>
            <p:cNvSpPr/>
            <p:nvPr/>
          </p:nvSpPr>
          <p:spPr>
            <a:xfrm>
              <a:off x="5482479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4"/>
            <p:cNvSpPr/>
            <p:nvPr/>
          </p:nvSpPr>
          <p:spPr>
            <a:xfrm>
              <a:off x="5482467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4"/>
            <p:cNvSpPr/>
            <p:nvPr/>
          </p:nvSpPr>
          <p:spPr>
            <a:xfrm>
              <a:off x="5482467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4"/>
            <p:cNvSpPr/>
            <p:nvPr/>
          </p:nvSpPr>
          <p:spPr>
            <a:xfrm>
              <a:off x="5482467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4"/>
            <p:cNvSpPr/>
            <p:nvPr/>
          </p:nvSpPr>
          <p:spPr>
            <a:xfrm>
              <a:off x="5482467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4"/>
            <p:cNvSpPr/>
            <p:nvPr/>
          </p:nvSpPr>
          <p:spPr>
            <a:xfrm>
              <a:off x="5482467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4"/>
            <p:cNvSpPr/>
            <p:nvPr/>
          </p:nvSpPr>
          <p:spPr>
            <a:xfrm>
              <a:off x="5482467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4"/>
            <p:cNvSpPr/>
            <p:nvPr/>
          </p:nvSpPr>
          <p:spPr>
            <a:xfrm>
              <a:off x="5482455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4"/>
            <p:cNvSpPr/>
            <p:nvPr/>
          </p:nvSpPr>
          <p:spPr>
            <a:xfrm>
              <a:off x="5482455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4"/>
            <p:cNvSpPr/>
            <p:nvPr/>
          </p:nvSpPr>
          <p:spPr>
            <a:xfrm>
              <a:off x="5728175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4"/>
            <p:cNvSpPr/>
            <p:nvPr/>
          </p:nvSpPr>
          <p:spPr>
            <a:xfrm>
              <a:off x="5728175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4"/>
            <p:cNvSpPr/>
            <p:nvPr/>
          </p:nvSpPr>
          <p:spPr>
            <a:xfrm>
              <a:off x="5728175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4"/>
            <p:cNvSpPr/>
            <p:nvPr/>
          </p:nvSpPr>
          <p:spPr>
            <a:xfrm>
              <a:off x="5728175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4"/>
            <p:cNvSpPr/>
            <p:nvPr/>
          </p:nvSpPr>
          <p:spPr>
            <a:xfrm>
              <a:off x="5728175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4"/>
            <p:cNvSpPr/>
            <p:nvPr/>
          </p:nvSpPr>
          <p:spPr>
            <a:xfrm>
              <a:off x="5728175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4"/>
            <p:cNvSpPr/>
            <p:nvPr/>
          </p:nvSpPr>
          <p:spPr>
            <a:xfrm>
              <a:off x="5728175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4"/>
            <p:cNvSpPr/>
            <p:nvPr/>
          </p:nvSpPr>
          <p:spPr>
            <a:xfrm>
              <a:off x="5728175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4"/>
            <p:cNvSpPr/>
            <p:nvPr/>
          </p:nvSpPr>
          <p:spPr>
            <a:xfrm>
              <a:off x="5728175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4"/>
            <p:cNvSpPr/>
            <p:nvPr/>
          </p:nvSpPr>
          <p:spPr>
            <a:xfrm>
              <a:off x="5728175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4"/>
            <p:cNvSpPr/>
            <p:nvPr/>
          </p:nvSpPr>
          <p:spPr>
            <a:xfrm>
              <a:off x="5728175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4"/>
            <p:cNvSpPr/>
            <p:nvPr/>
          </p:nvSpPr>
          <p:spPr>
            <a:xfrm>
              <a:off x="5728175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4"/>
            <p:cNvSpPr/>
            <p:nvPr/>
          </p:nvSpPr>
          <p:spPr>
            <a:xfrm>
              <a:off x="5728162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4"/>
            <p:cNvSpPr/>
            <p:nvPr/>
          </p:nvSpPr>
          <p:spPr>
            <a:xfrm>
              <a:off x="5728162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4"/>
            <p:cNvSpPr/>
            <p:nvPr/>
          </p:nvSpPr>
          <p:spPr>
            <a:xfrm>
              <a:off x="5728162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4"/>
            <p:cNvSpPr/>
            <p:nvPr/>
          </p:nvSpPr>
          <p:spPr>
            <a:xfrm>
              <a:off x="5728162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4"/>
            <p:cNvSpPr/>
            <p:nvPr/>
          </p:nvSpPr>
          <p:spPr>
            <a:xfrm>
              <a:off x="5728162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4"/>
            <p:cNvSpPr/>
            <p:nvPr/>
          </p:nvSpPr>
          <p:spPr>
            <a:xfrm>
              <a:off x="5728162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4"/>
            <p:cNvSpPr/>
            <p:nvPr/>
          </p:nvSpPr>
          <p:spPr>
            <a:xfrm>
              <a:off x="5728150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4"/>
            <p:cNvSpPr/>
            <p:nvPr/>
          </p:nvSpPr>
          <p:spPr>
            <a:xfrm>
              <a:off x="5728150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4"/>
            <p:cNvSpPr/>
            <p:nvPr/>
          </p:nvSpPr>
          <p:spPr>
            <a:xfrm>
              <a:off x="5973870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4"/>
            <p:cNvSpPr/>
            <p:nvPr/>
          </p:nvSpPr>
          <p:spPr>
            <a:xfrm>
              <a:off x="5973870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4"/>
            <p:cNvSpPr/>
            <p:nvPr/>
          </p:nvSpPr>
          <p:spPr>
            <a:xfrm>
              <a:off x="5973870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4"/>
            <p:cNvSpPr/>
            <p:nvPr/>
          </p:nvSpPr>
          <p:spPr>
            <a:xfrm>
              <a:off x="5973870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4"/>
            <p:cNvSpPr/>
            <p:nvPr/>
          </p:nvSpPr>
          <p:spPr>
            <a:xfrm>
              <a:off x="5973870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4"/>
            <p:cNvSpPr/>
            <p:nvPr/>
          </p:nvSpPr>
          <p:spPr>
            <a:xfrm>
              <a:off x="5973870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4"/>
            <p:cNvSpPr/>
            <p:nvPr/>
          </p:nvSpPr>
          <p:spPr>
            <a:xfrm>
              <a:off x="5973870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4"/>
            <p:cNvSpPr/>
            <p:nvPr/>
          </p:nvSpPr>
          <p:spPr>
            <a:xfrm>
              <a:off x="5973870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4"/>
            <p:cNvSpPr/>
            <p:nvPr/>
          </p:nvSpPr>
          <p:spPr>
            <a:xfrm>
              <a:off x="5973870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4"/>
            <p:cNvSpPr/>
            <p:nvPr/>
          </p:nvSpPr>
          <p:spPr>
            <a:xfrm>
              <a:off x="5973870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4"/>
            <p:cNvSpPr/>
            <p:nvPr/>
          </p:nvSpPr>
          <p:spPr>
            <a:xfrm>
              <a:off x="5973870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4"/>
            <p:cNvSpPr/>
            <p:nvPr/>
          </p:nvSpPr>
          <p:spPr>
            <a:xfrm>
              <a:off x="5973870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4"/>
            <p:cNvSpPr/>
            <p:nvPr/>
          </p:nvSpPr>
          <p:spPr>
            <a:xfrm>
              <a:off x="5973857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4"/>
            <p:cNvSpPr/>
            <p:nvPr/>
          </p:nvSpPr>
          <p:spPr>
            <a:xfrm>
              <a:off x="5973857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4"/>
            <p:cNvSpPr/>
            <p:nvPr/>
          </p:nvSpPr>
          <p:spPr>
            <a:xfrm>
              <a:off x="5973857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4"/>
            <p:cNvSpPr/>
            <p:nvPr/>
          </p:nvSpPr>
          <p:spPr>
            <a:xfrm>
              <a:off x="5973857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4"/>
            <p:cNvSpPr/>
            <p:nvPr/>
          </p:nvSpPr>
          <p:spPr>
            <a:xfrm>
              <a:off x="5973857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4"/>
            <p:cNvSpPr/>
            <p:nvPr/>
          </p:nvSpPr>
          <p:spPr>
            <a:xfrm>
              <a:off x="5973857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4"/>
            <p:cNvSpPr/>
            <p:nvPr/>
          </p:nvSpPr>
          <p:spPr>
            <a:xfrm>
              <a:off x="5973845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4"/>
            <p:cNvSpPr/>
            <p:nvPr/>
          </p:nvSpPr>
          <p:spPr>
            <a:xfrm>
              <a:off x="5973845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4"/>
            <p:cNvSpPr/>
            <p:nvPr/>
          </p:nvSpPr>
          <p:spPr>
            <a:xfrm>
              <a:off x="6219565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4"/>
            <p:cNvSpPr/>
            <p:nvPr/>
          </p:nvSpPr>
          <p:spPr>
            <a:xfrm>
              <a:off x="6219565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4"/>
            <p:cNvSpPr/>
            <p:nvPr/>
          </p:nvSpPr>
          <p:spPr>
            <a:xfrm>
              <a:off x="6219565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4"/>
            <p:cNvSpPr/>
            <p:nvPr/>
          </p:nvSpPr>
          <p:spPr>
            <a:xfrm>
              <a:off x="6219565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4"/>
            <p:cNvSpPr/>
            <p:nvPr/>
          </p:nvSpPr>
          <p:spPr>
            <a:xfrm>
              <a:off x="6219565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4"/>
            <p:cNvSpPr/>
            <p:nvPr/>
          </p:nvSpPr>
          <p:spPr>
            <a:xfrm>
              <a:off x="6219565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4"/>
            <p:cNvSpPr/>
            <p:nvPr/>
          </p:nvSpPr>
          <p:spPr>
            <a:xfrm>
              <a:off x="6219565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4"/>
            <p:cNvSpPr/>
            <p:nvPr/>
          </p:nvSpPr>
          <p:spPr>
            <a:xfrm>
              <a:off x="6219565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4"/>
            <p:cNvSpPr/>
            <p:nvPr/>
          </p:nvSpPr>
          <p:spPr>
            <a:xfrm>
              <a:off x="6219565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4"/>
            <p:cNvSpPr/>
            <p:nvPr/>
          </p:nvSpPr>
          <p:spPr>
            <a:xfrm>
              <a:off x="6219565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4"/>
            <p:cNvSpPr/>
            <p:nvPr/>
          </p:nvSpPr>
          <p:spPr>
            <a:xfrm>
              <a:off x="6219565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4"/>
            <p:cNvSpPr/>
            <p:nvPr/>
          </p:nvSpPr>
          <p:spPr>
            <a:xfrm>
              <a:off x="6219565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4"/>
            <p:cNvSpPr/>
            <p:nvPr/>
          </p:nvSpPr>
          <p:spPr>
            <a:xfrm>
              <a:off x="6219553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4"/>
            <p:cNvSpPr/>
            <p:nvPr/>
          </p:nvSpPr>
          <p:spPr>
            <a:xfrm>
              <a:off x="6219553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4"/>
            <p:cNvSpPr/>
            <p:nvPr/>
          </p:nvSpPr>
          <p:spPr>
            <a:xfrm>
              <a:off x="6219553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4"/>
            <p:cNvSpPr/>
            <p:nvPr/>
          </p:nvSpPr>
          <p:spPr>
            <a:xfrm>
              <a:off x="6219553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4"/>
            <p:cNvSpPr/>
            <p:nvPr/>
          </p:nvSpPr>
          <p:spPr>
            <a:xfrm>
              <a:off x="6219553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4"/>
            <p:cNvSpPr/>
            <p:nvPr/>
          </p:nvSpPr>
          <p:spPr>
            <a:xfrm>
              <a:off x="6219553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4"/>
            <p:cNvSpPr/>
            <p:nvPr/>
          </p:nvSpPr>
          <p:spPr>
            <a:xfrm>
              <a:off x="6219540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4"/>
            <p:cNvSpPr/>
            <p:nvPr/>
          </p:nvSpPr>
          <p:spPr>
            <a:xfrm>
              <a:off x="6219540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4"/>
            <p:cNvSpPr/>
            <p:nvPr/>
          </p:nvSpPr>
          <p:spPr>
            <a:xfrm>
              <a:off x="6465260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4"/>
            <p:cNvSpPr/>
            <p:nvPr/>
          </p:nvSpPr>
          <p:spPr>
            <a:xfrm>
              <a:off x="6465260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4"/>
            <p:cNvSpPr/>
            <p:nvPr/>
          </p:nvSpPr>
          <p:spPr>
            <a:xfrm>
              <a:off x="6465260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4"/>
            <p:cNvSpPr/>
            <p:nvPr/>
          </p:nvSpPr>
          <p:spPr>
            <a:xfrm>
              <a:off x="6465260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4"/>
            <p:cNvSpPr/>
            <p:nvPr/>
          </p:nvSpPr>
          <p:spPr>
            <a:xfrm>
              <a:off x="6465260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4"/>
            <p:cNvSpPr/>
            <p:nvPr/>
          </p:nvSpPr>
          <p:spPr>
            <a:xfrm>
              <a:off x="6465260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4"/>
            <p:cNvSpPr/>
            <p:nvPr/>
          </p:nvSpPr>
          <p:spPr>
            <a:xfrm>
              <a:off x="6465260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4"/>
            <p:cNvSpPr/>
            <p:nvPr/>
          </p:nvSpPr>
          <p:spPr>
            <a:xfrm>
              <a:off x="6465260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4"/>
            <p:cNvSpPr/>
            <p:nvPr/>
          </p:nvSpPr>
          <p:spPr>
            <a:xfrm>
              <a:off x="6465260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4"/>
            <p:cNvSpPr/>
            <p:nvPr/>
          </p:nvSpPr>
          <p:spPr>
            <a:xfrm>
              <a:off x="6465260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4"/>
            <p:cNvSpPr/>
            <p:nvPr/>
          </p:nvSpPr>
          <p:spPr>
            <a:xfrm>
              <a:off x="6465260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4"/>
            <p:cNvSpPr/>
            <p:nvPr/>
          </p:nvSpPr>
          <p:spPr>
            <a:xfrm>
              <a:off x="6465260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4"/>
            <p:cNvSpPr/>
            <p:nvPr/>
          </p:nvSpPr>
          <p:spPr>
            <a:xfrm>
              <a:off x="646524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4"/>
            <p:cNvSpPr/>
            <p:nvPr/>
          </p:nvSpPr>
          <p:spPr>
            <a:xfrm>
              <a:off x="646524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4"/>
            <p:cNvSpPr/>
            <p:nvPr/>
          </p:nvSpPr>
          <p:spPr>
            <a:xfrm>
              <a:off x="646524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4"/>
            <p:cNvSpPr/>
            <p:nvPr/>
          </p:nvSpPr>
          <p:spPr>
            <a:xfrm>
              <a:off x="646524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4"/>
            <p:cNvSpPr/>
            <p:nvPr/>
          </p:nvSpPr>
          <p:spPr>
            <a:xfrm>
              <a:off x="646524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4"/>
            <p:cNvSpPr/>
            <p:nvPr/>
          </p:nvSpPr>
          <p:spPr>
            <a:xfrm>
              <a:off x="646524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4"/>
            <p:cNvSpPr/>
            <p:nvPr/>
          </p:nvSpPr>
          <p:spPr>
            <a:xfrm>
              <a:off x="646523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4"/>
            <p:cNvSpPr/>
            <p:nvPr/>
          </p:nvSpPr>
          <p:spPr>
            <a:xfrm>
              <a:off x="646523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4"/>
            <p:cNvSpPr/>
            <p:nvPr/>
          </p:nvSpPr>
          <p:spPr>
            <a:xfrm>
              <a:off x="6710956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4"/>
            <p:cNvSpPr/>
            <p:nvPr/>
          </p:nvSpPr>
          <p:spPr>
            <a:xfrm>
              <a:off x="6710956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4"/>
            <p:cNvSpPr/>
            <p:nvPr/>
          </p:nvSpPr>
          <p:spPr>
            <a:xfrm>
              <a:off x="6710956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4"/>
            <p:cNvSpPr/>
            <p:nvPr/>
          </p:nvSpPr>
          <p:spPr>
            <a:xfrm>
              <a:off x="6710956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4"/>
            <p:cNvSpPr/>
            <p:nvPr/>
          </p:nvSpPr>
          <p:spPr>
            <a:xfrm>
              <a:off x="6710956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4"/>
            <p:cNvSpPr/>
            <p:nvPr/>
          </p:nvSpPr>
          <p:spPr>
            <a:xfrm>
              <a:off x="6710956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4"/>
            <p:cNvSpPr/>
            <p:nvPr/>
          </p:nvSpPr>
          <p:spPr>
            <a:xfrm>
              <a:off x="6710956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4"/>
            <p:cNvSpPr/>
            <p:nvPr/>
          </p:nvSpPr>
          <p:spPr>
            <a:xfrm>
              <a:off x="6710956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4"/>
            <p:cNvSpPr/>
            <p:nvPr/>
          </p:nvSpPr>
          <p:spPr>
            <a:xfrm>
              <a:off x="6710956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4"/>
            <p:cNvSpPr/>
            <p:nvPr/>
          </p:nvSpPr>
          <p:spPr>
            <a:xfrm>
              <a:off x="6710956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4"/>
            <p:cNvSpPr/>
            <p:nvPr/>
          </p:nvSpPr>
          <p:spPr>
            <a:xfrm>
              <a:off x="6710956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4"/>
            <p:cNvSpPr/>
            <p:nvPr/>
          </p:nvSpPr>
          <p:spPr>
            <a:xfrm>
              <a:off x="6710956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4"/>
            <p:cNvSpPr/>
            <p:nvPr/>
          </p:nvSpPr>
          <p:spPr>
            <a:xfrm>
              <a:off x="6710943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4"/>
            <p:cNvSpPr/>
            <p:nvPr/>
          </p:nvSpPr>
          <p:spPr>
            <a:xfrm>
              <a:off x="6710943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4"/>
            <p:cNvSpPr/>
            <p:nvPr/>
          </p:nvSpPr>
          <p:spPr>
            <a:xfrm>
              <a:off x="6710943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4"/>
            <p:cNvSpPr/>
            <p:nvPr/>
          </p:nvSpPr>
          <p:spPr>
            <a:xfrm>
              <a:off x="6710943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4"/>
            <p:cNvSpPr/>
            <p:nvPr/>
          </p:nvSpPr>
          <p:spPr>
            <a:xfrm>
              <a:off x="6710943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4"/>
            <p:cNvSpPr/>
            <p:nvPr/>
          </p:nvSpPr>
          <p:spPr>
            <a:xfrm>
              <a:off x="6710943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4"/>
            <p:cNvSpPr/>
            <p:nvPr/>
          </p:nvSpPr>
          <p:spPr>
            <a:xfrm>
              <a:off x="6710931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4"/>
            <p:cNvSpPr/>
            <p:nvPr/>
          </p:nvSpPr>
          <p:spPr>
            <a:xfrm>
              <a:off x="6710931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4"/>
            <p:cNvSpPr/>
            <p:nvPr/>
          </p:nvSpPr>
          <p:spPr>
            <a:xfrm>
              <a:off x="695665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4"/>
            <p:cNvSpPr/>
            <p:nvPr/>
          </p:nvSpPr>
          <p:spPr>
            <a:xfrm>
              <a:off x="695665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4"/>
            <p:cNvSpPr/>
            <p:nvPr/>
          </p:nvSpPr>
          <p:spPr>
            <a:xfrm>
              <a:off x="695665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4"/>
            <p:cNvSpPr/>
            <p:nvPr/>
          </p:nvSpPr>
          <p:spPr>
            <a:xfrm>
              <a:off x="695665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4"/>
            <p:cNvSpPr/>
            <p:nvPr/>
          </p:nvSpPr>
          <p:spPr>
            <a:xfrm>
              <a:off x="695665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4"/>
            <p:cNvSpPr/>
            <p:nvPr/>
          </p:nvSpPr>
          <p:spPr>
            <a:xfrm>
              <a:off x="695665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4"/>
            <p:cNvSpPr/>
            <p:nvPr/>
          </p:nvSpPr>
          <p:spPr>
            <a:xfrm>
              <a:off x="695665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4"/>
            <p:cNvSpPr/>
            <p:nvPr/>
          </p:nvSpPr>
          <p:spPr>
            <a:xfrm>
              <a:off x="695665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4"/>
            <p:cNvSpPr/>
            <p:nvPr/>
          </p:nvSpPr>
          <p:spPr>
            <a:xfrm>
              <a:off x="695665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4"/>
            <p:cNvSpPr/>
            <p:nvPr/>
          </p:nvSpPr>
          <p:spPr>
            <a:xfrm>
              <a:off x="695665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4"/>
            <p:cNvSpPr/>
            <p:nvPr/>
          </p:nvSpPr>
          <p:spPr>
            <a:xfrm>
              <a:off x="695665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4"/>
            <p:cNvSpPr/>
            <p:nvPr/>
          </p:nvSpPr>
          <p:spPr>
            <a:xfrm>
              <a:off x="695665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4"/>
            <p:cNvSpPr/>
            <p:nvPr/>
          </p:nvSpPr>
          <p:spPr>
            <a:xfrm>
              <a:off x="695663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4"/>
            <p:cNvSpPr/>
            <p:nvPr/>
          </p:nvSpPr>
          <p:spPr>
            <a:xfrm>
              <a:off x="695663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4"/>
            <p:cNvSpPr/>
            <p:nvPr/>
          </p:nvSpPr>
          <p:spPr>
            <a:xfrm>
              <a:off x="695663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4"/>
            <p:cNvSpPr/>
            <p:nvPr/>
          </p:nvSpPr>
          <p:spPr>
            <a:xfrm>
              <a:off x="695663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4"/>
            <p:cNvSpPr/>
            <p:nvPr/>
          </p:nvSpPr>
          <p:spPr>
            <a:xfrm>
              <a:off x="695663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4"/>
            <p:cNvSpPr/>
            <p:nvPr/>
          </p:nvSpPr>
          <p:spPr>
            <a:xfrm>
              <a:off x="695663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4"/>
            <p:cNvSpPr/>
            <p:nvPr/>
          </p:nvSpPr>
          <p:spPr>
            <a:xfrm>
              <a:off x="695662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4"/>
            <p:cNvSpPr/>
            <p:nvPr/>
          </p:nvSpPr>
          <p:spPr>
            <a:xfrm>
              <a:off x="695662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4"/>
            <p:cNvSpPr/>
            <p:nvPr/>
          </p:nvSpPr>
          <p:spPr>
            <a:xfrm>
              <a:off x="7202346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4"/>
            <p:cNvSpPr/>
            <p:nvPr/>
          </p:nvSpPr>
          <p:spPr>
            <a:xfrm>
              <a:off x="7202346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4"/>
            <p:cNvSpPr/>
            <p:nvPr/>
          </p:nvSpPr>
          <p:spPr>
            <a:xfrm>
              <a:off x="7202346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4"/>
            <p:cNvSpPr/>
            <p:nvPr/>
          </p:nvSpPr>
          <p:spPr>
            <a:xfrm>
              <a:off x="7202346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4"/>
            <p:cNvSpPr/>
            <p:nvPr/>
          </p:nvSpPr>
          <p:spPr>
            <a:xfrm>
              <a:off x="7202346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4"/>
            <p:cNvSpPr/>
            <p:nvPr/>
          </p:nvSpPr>
          <p:spPr>
            <a:xfrm>
              <a:off x="7202346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4"/>
            <p:cNvSpPr/>
            <p:nvPr/>
          </p:nvSpPr>
          <p:spPr>
            <a:xfrm>
              <a:off x="7202346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4"/>
            <p:cNvSpPr/>
            <p:nvPr/>
          </p:nvSpPr>
          <p:spPr>
            <a:xfrm>
              <a:off x="7202346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4"/>
            <p:cNvSpPr/>
            <p:nvPr/>
          </p:nvSpPr>
          <p:spPr>
            <a:xfrm>
              <a:off x="7202346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4"/>
            <p:cNvSpPr/>
            <p:nvPr/>
          </p:nvSpPr>
          <p:spPr>
            <a:xfrm>
              <a:off x="7202346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4"/>
            <p:cNvSpPr/>
            <p:nvPr/>
          </p:nvSpPr>
          <p:spPr>
            <a:xfrm>
              <a:off x="7202346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4"/>
            <p:cNvSpPr/>
            <p:nvPr/>
          </p:nvSpPr>
          <p:spPr>
            <a:xfrm>
              <a:off x="7202346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4"/>
            <p:cNvSpPr/>
            <p:nvPr/>
          </p:nvSpPr>
          <p:spPr>
            <a:xfrm>
              <a:off x="720233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4"/>
            <p:cNvSpPr/>
            <p:nvPr/>
          </p:nvSpPr>
          <p:spPr>
            <a:xfrm>
              <a:off x="720233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4"/>
            <p:cNvSpPr/>
            <p:nvPr/>
          </p:nvSpPr>
          <p:spPr>
            <a:xfrm>
              <a:off x="720233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4"/>
            <p:cNvSpPr/>
            <p:nvPr/>
          </p:nvSpPr>
          <p:spPr>
            <a:xfrm>
              <a:off x="720233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4"/>
            <p:cNvSpPr/>
            <p:nvPr/>
          </p:nvSpPr>
          <p:spPr>
            <a:xfrm>
              <a:off x="720233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4"/>
            <p:cNvSpPr/>
            <p:nvPr/>
          </p:nvSpPr>
          <p:spPr>
            <a:xfrm>
              <a:off x="720233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4"/>
            <p:cNvSpPr/>
            <p:nvPr/>
          </p:nvSpPr>
          <p:spPr>
            <a:xfrm>
              <a:off x="7202321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4"/>
            <p:cNvSpPr/>
            <p:nvPr/>
          </p:nvSpPr>
          <p:spPr>
            <a:xfrm>
              <a:off x="7202321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4"/>
            <p:cNvSpPr/>
            <p:nvPr/>
          </p:nvSpPr>
          <p:spPr>
            <a:xfrm>
              <a:off x="744804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4"/>
            <p:cNvSpPr/>
            <p:nvPr/>
          </p:nvSpPr>
          <p:spPr>
            <a:xfrm>
              <a:off x="744804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4"/>
            <p:cNvSpPr/>
            <p:nvPr/>
          </p:nvSpPr>
          <p:spPr>
            <a:xfrm>
              <a:off x="744804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4"/>
            <p:cNvSpPr/>
            <p:nvPr/>
          </p:nvSpPr>
          <p:spPr>
            <a:xfrm>
              <a:off x="744804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4"/>
            <p:cNvSpPr/>
            <p:nvPr/>
          </p:nvSpPr>
          <p:spPr>
            <a:xfrm>
              <a:off x="744804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4"/>
            <p:cNvSpPr/>
            <p:nvPr/>
          </p:nvSpPr>
          <p:spPr>
            <a:xfrm>
              <a:off x="744804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4"/>
            <p:cNvSpPr/>
            <p:nvPr/>
          </p:nvSpPr>
          <p:spPr>
            <a:xfrm>
              <a:off x="744804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4"/>
            <p:cNvSpPr/>
            <p:nvPr/>
          </p:nvSpPr>
          <p:spPr>
            <a:xfrm>
              <a:off x="744804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4"/>
            <p:cNvSpPr/>
            <p:nvPr/>
          </p:nvSpPr>
          <p:spPr>
            <a:xfrm>
              <a:off x="744804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4"/>
            <p:cNvSpPr/>
            <p:nvPr/>
          </p:nvSpPr>
          <p:spPr>
            <a:xfrm>
              <a:off x="744804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4"/>
            <p:cNvSpPr/>
            <p:nvPr/>
          </p:nvSpPr>
          <p:spPr>
            <a:xfrm>
              <a:off x="744804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4"/>
            <p:cNvSpPr/>
            <p:nvPr/>
          </p:nvSpPr>
          <p:spPr>
            <a:xfrm>
              <a:off x="744804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4"/>
            <p:cNvSpPr/>
            <p:nvPr/>
          </p:nvSpPr>
          <p:spPr>
            <a:xfrm>
              <a:off x="7448029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4"/>
            <p:cNvSpPr/>
            <p:nvPr/>
          </p:nvSpPr>
          <p:spPr>
            <a:xfrm>
              <a:off x="7448029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4"/>
            <p:cNvSpPr/>
            <p:nvPr/>
          </p:nvSpPr>
          <p:spPr>
            <a:xfrm>
              <a:off x="7448029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4"/>
            <p:cNvSpPr/>
            <p:nvPr/>
          </p:nvSpPr>
          <p:spPr>
            <a:xfrm>
              <a:off x="7448029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4"/>
            <p:cNvSpPr/>
            <p:nvPr/>
          </p:nvSpPr>
          <p:spPr>
            <a:xfrm>
              <a:off x="7448029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4"/>
            <p:cNvSpPr/>
            <p:nvPr/>
          </p:nvSpPr>
          <p:spPr>
            <a:xfrm>
              <a:off x="7448029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4"/>
            <p:cNvSpPr/>
            <p:nvPr/>
          </p:nvSpPr>
          <p:spPr>
            <a:xfrm>
              <a:off x="7448017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4"/>
            <p:cNvSpPr/>
            <p:nvPr/>
          </p:nvSpPr>
          <p:spPr>
            <a:xfrm>
              <a:off x="7448017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4"/>
            <p:cNvSpPr/>
            <p:nvPr/>
          </p:nvSpPr>
          <p:spPr>
            <a:xfrm>
              <a:off x="769373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4"/>
            <p:cNvSpPr/>
            <p:nvPr/>
          </p:nvSpPr>
          <p:spPr>
            <a:xfrm>
              <a:off x="769373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4"/>
            <p:cNvSpPr/>
            <p:nvPr/>
          </p:nvSpPr>
          <p:spPr>
            <a:xfrm>
              <a:off x="769373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4"/>
            <p:cNvSpPr/>
            <p:nvPr/>
          </p:nvSpPr>
          <p:spPr>
            <a:xfrm>
              <a:off x="769373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4"/>
            <p:cNvSpPr/>
            <p:nvPr/>
          </p:nvSpPr>
          <p:spPr>
            <a:xfrm>
              <a:off x="769373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4"/>
            <p:cNvSpPr/>
            <p:nvPr/>
          </p:nvSpPr>
          <p:spPr>
            <a:xfrm>
              <a:off x="769373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4"/>
            <p:cNvSpPr/>
            <p:nvPr/>
          </p:nvSpPr>
          <p:spPr>
            <a:xfrm>
              <a:off x="769373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4"/>
            <p:cNvSpPr/>
            <p:nvPr/>
          </p:nvSpPr>
          <p:spPr>
            <a:xfrm>
              <a:off x="769373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4"/>
            <p:cNvSpPr/>
            <p:nvPr/>
          </p:nvSpPr>
          <p:spPr>
            <a:xfrm>
              <a:off x="769373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4"/>
            <p:cNvSpPr/>
            <p:nvPr/>
          </p:nvSpPr>
          <p:spPr>
            <a:xfrm>
              <a:off x="769373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4"/>
            <p:cNvSpPr/>
            <p:nvPr/>
          </p:nvSpPr>
          <p:spPr>
            <a:xfrm>
              <a:off x="769373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4"/>
            <p:cNvSpPr/>
            <p:nvPr/>
          </p:nvSpPr>
          <p:spPr>
            <a:xfrm>
              <a:off x="769373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4"/>
            <p:cNvSpPr/>
            <p:nvPr/>
          </p:nvSpPr>
          <p:spPr>
            <a:xfrm>
              <a:off x="769372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4"/>
            <p:cNvSpPr/>
            <p:nvPr/>
          </p:nvSpPr>
          <p:spPr>
            <a:xfrm>
              <a:off x="769372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4"/>
            <p:cNvSpPr/>
            <p:nvPr/>
          </p:nvSpPr>
          <p:spPr>
            <a:xfrm>
              <a:off x="769372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4"/>
            <p:cNvSpPr/>
            <p:nvPr/>
          </p:nvSpPr>
          <p:spPr>
            <a:xfrm>
              <a:off x="769372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4"/>
            <p:cNvSpPr/>
            <p:nvPr/>
          </p:nvSpPr>
          <p:spPr>
            <a:xfrm>
              <a:off x="769372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4"/>
            <p:cNvSpPr/>
            <p:nvPr/>
          </p:nvSpPr>
          <p:spPr>
            <a:xfrm>
              <a:off x="769372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4"/>
            <p:cNvSpPr/>
            <p:nvPr/>
          </p:nvSpPr>
          <p:spPr>
            <a:xfrm>
              <a:off x="769371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4"/>
            <p:cNvSpPr/>
            <p:nvPr/>
          </p:nvSpPr>
          <p:spPr>
            <a:xfrm>
              <a:off x="769371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4"/>
            <p:cNvSpPr/>
            <p:nvPr/>
          </p:nvSpPr>
          <p:spPr>
            <a:xfrm>
              <a:off x="793943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4"/>
            <p:cNvSpPr/>
            <p:nvPr/>
          </p:nvSpPr>
          <p:spPr>
            <a:xfrm>
              <a:off x="793943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793943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793943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793943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793943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793943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793943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793943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4"/>
            <p:cNvSpPr/>
            <p:nvPr/>
          </p:nvSpPr>
          <p:spPr>
            <a:xfrm>
              <a:off x="793943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4"/>
            <p:cNvSpPr/>
            <p:nvPr/>
          </p:nvSpPr>
          <p:spPr>
            <a:xfrm>
              <a:off x="793943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793943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7939419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7939419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7939419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7939419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7939419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7939419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7939407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7939407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818512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818512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818512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818512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818512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818512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818512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818512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818512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818512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818512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818512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8185115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8185115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8185115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8185115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8185115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8185115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4"/>
            <p:cNvSpPr/>
            <p:nvPr/>
          </p:nvSpPr>
          <p:spPr>
            <a:xfrm>
              <a:off x="818510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4"/>
            <p:cNvSpPr/>
            <p:nvPr/>
          </p:nvSpPr>
          <p:spPr>
            <a:xfrm>
              <a:off x="818510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843082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843082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843082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843082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843082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24"/>
            <p:cNvSpPr/>
            <p:nvPr/>
          </p:nvSpPr>
          <p:spPr>
            <a:xfrm>
              <a:off x="843082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4"/>
            <p:cNvSpPr/>
            <p:nvPr/>
          </p:nvSpPr>
          <p:spPr>
            <a:xfrm>
              <a:off x="843082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843082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843082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843082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843082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843082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843081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843081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4"/>
            <p:cNvSpPr/>
            <p:nvPr/>
          </p:nvSpPr>
          <p:spPr>
            <a:xfrm>
              <a:off x="843081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4"/>
            <p:cNvSpPr/>
            <p:nvPr/>
          </p:nvSpPr>
          <p:spPr>
            <a:xfrm>
              <a:off x="843081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843081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4"/>
            <p:cNvSpPr/>
            <p:nvPr/>
          </p:nvSpPr>
          <p:spPr>
            <a:xfrm>
              <a:off x="843081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4"/>
            <p:cNvSpPr/>
            <p:nvPr/>
          </p:nvSpPr>
          <p:spPr>
            <a:xfrm>
              <a:off x="843079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4"/>
            <p:cNvSpPr/>
            <p:nvPr/>
          </p:nvSpPr>
          <p:spPr>
            <a:xfrm>
              <a:off x="843079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24"/>
            <p:cNvSpPr/>
            <p:nvPr/>
          </p:nvSpPr>
          <p:spPr>
            <a:xfrm>
              <a:off x="8676518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24"/>
            <p:cNvSpPr/>
            <p:nvPr/>
          </p:nvSpPr>
          <p:spPr>
            <a:xfrm>
              <a:off x="8676518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4"/>
            <p:cNvSpPr/>
            <p:nvPr/>
          </p:nvSpPr>
          <p:spPr>
            <a:xfrm>
              <a:off x="8676518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4"/>
            <p:cNvSpPr/>
            <p:nvPr/>
          </p:nvSpPr>
          <p:spPr>
            <a:xfrm>
              <a:off x="8676518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4"/>
            <p:cNvSpPr/>
            <p:nvPr/>
          </p:nvSpPr>
          <p:spPr>
            <a:xfrm>
              <a:off x="8676518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4"/>
            <p:cNvSpPr/>
            <p:nvPr/>
          </p:nvSpPr>
          <p:spPr>
            <a:xfrm>
              <a:off x="8676518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4"/>
            <p:cNvSpPr/>
            <p:nvPr/>
          </p:nvSpPr>
          <p:spPr>
            <a:xfrm>
              <a:off x="8676518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4"/>
            <p:cNvSpPr/>
            <p:nvPr/>
          </p:nvSpPr>
          <p:spPr>
            <a:xfrm>
              <a:off x="8676518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4"/>
            <p:cNvSpPr/>
            <p:nvPr/>
          </p:nvSpPr>
          <p:spPr>
            <a:xfrm>
              <a:off x="8676518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4"/>
            <p:cNvSpPr/>
            <p:nvPr/>
          </p:nvSpPr>
          <p:spPr>
            <a:xfrm>
              <a:off x="8676518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4"/>
            <p:cNvSpPr/>
            <p:nvPr/>
          </p:nvSpPr>
          <p:spPr>
            <a:xfrm>
              <a:off x="8676518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4"/>
            <p:cNvSpPr/>
            <p:nvPr/>
          </p:nvSpPr>
          <p:spPr>
            <a:xfrm>
              <a:off x="8676518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4"/>
            <p:cNvSpPr/>
            <p:nvPr/>
          </p:nvSpPr>
          <p:spPr>
            <a:xfrm>
              <a:off x="8676505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4"/>
            <p:cNvSpPr/>
            <p:nvPr/>
          </p:nvSpPr>
          <p:spPr>
            <a:xfrm>
              <a:off x="8676505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4"/>
            <p:cNvSpPr/>
            <p:nvPr/>
          </p:nvSpPr>
          <p:spPr>
            <a:xfrm>
              <a:off x="8676505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4"/>
            <p:cNvSpPr/>
            <p:nvPr/>
          </p:nvSpPr>
          <p:spPr>
            <a:xfrm>
              <a:off x="8676505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4"/>
            <p:cNvSpPr/>
            <p:nvPr/>
          </p:nvSpPr>
          <p:spPr>
            <a:xfrm>
              <a:off x="8676505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4"/>
            <p:cNvSpPr/>
            <p:nvPr/>
          </p:nvSpPr>
          <p:spPr>
            <a:xfrm>
              <a:off x="8676505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4"/>
            <p:cNvSpPr/>
            <p:nvPr/>
          </p:nvSpPr>
          <p:spPr>
            <a:xfrm>
              <a:off x="8676493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4"/>
            <p:cNvSpPr/>
            <p:nvPr/>
          </p:nvSpPr>
          <p:spPr>
            <a:xfrm>
              <a:off x="8676493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4"/>
            <p:cNvSpPr/>
            <p:nvPr/>
          </p:nvSpPr>
          <p:spPr>
            <a:xfrm>
              <a:off x="8922213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4"/>
            <p:cNvSpPr/>
            <p:nvPr/>
          </p:nvSpPr>
          <p:spPr>
            <a:xfrm>
              <a:off x="8922213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4"/>
            <p:cNvSpPr/>
            <p:nvPr/>
          </p:nvSpPr>
          <p:spPr>
            <a:xfrm>
              <a:off x="8922213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4"/>
            <p:cNvSpPr/>
            <p:nvPr/>
          </p:nvSpPr>
          <p:spPr>
            <a:xfrm>
              <a:off x="8922213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4"/>
            <p:cNvSpPr/>
            <p:nvPr/>
          </p:nvSpPr>
          <p:spPr>
            <a:xfrm>
              <a:off x="8922213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4"/>
            <p:cNvSpPr/>
            <p:nvPr/>
          </p:nvSpPr>
          <p:spPr>
            <a:xfrm>
              <a:off x="8922213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4"/>
            <p:cNvSpPr/>
            <p:nvPr/>
          </p:nvSpPr>
          <p:spPr>
            <a:xfrm>
              <a:off x="8922213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4"/>
            <p:cNvSpPr/>
            <p:nvPr/>
          </p:nvSpPr>
          <p:spPr>
            <a:xfrm>
              <a:off x="8922213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4"/>
            <p:cNvSpPr/>
            <p:nvPr/>
          </p:nvSpPr>
          <p:spPr>
            <a:xfrm>
              <a:off x="8922213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4"/>
            <p:cNvSpPr/>
            <p:nvPr/>
          </p:nvSpPr>
          <p:spPr>
            <a:xfrm>
              <a:off x="8922213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24"/>
            <p:cNvSpPr/>
            <p:nvPr/>
          </p:nvSpPr>
          <p:spPr>
            <a:xfrm>
              <a:off x="8922213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4"/>
            <p:cNvSpPr/>
            <p:nvPr/>
          </p:nvSpPr>
          <p:spPr>
            <a:xfrm>
              <a:off x="8922213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4"/>
            <p:cNvSpPr/>
            <p:nvPr/>
          </p:nvSpPr>
          <p:spPr>
            <a:xfrm>
              <a:off x="892220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4"/>
            <p:cNvSpPr/>
            <p:nvPr/>
          </p:nvSpPr>
          <p:spPr>
            <a:xfrm>
              <a:off x="892220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4"/>
            <p:cNvSpPr/>
            <p:nvPr/>
          </p:nvSpPr>
          <p:spPr>
            <a:xfrm>
              <a:off x="892220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4"/>
            <p:cNvSpPr/>
            <p:nvPr/>
          </p:nvSpPr>
          <p:spPr>
            <a:xfrm>
              <a:off x="892220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4"/>
            <p:cNvSpPr/>
            <p:nvPr/>
          </p:nvSpPr>
          <p:spPr>
            <a:xfrm>
              <a:off x="892220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4"/>
            <p:cNvSpPr/>
            <p:nvPr/>
          </p:nvSpPr>
          <p:spPr>
            <a:xfrm>
              <a:off x="892220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4"/>
            <p:cNvSpPr/>
            <p:nvPr/>
          </p:nvSpPr>
          <p:spPr>
            <a:xfrm>
              <a:off x="892218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4"/>
            <p:cNvSpPr/>
            <p:nvPr/>
          </p:nvSpPr>
          <p:spPr>
            <a:xfrm>
              <a:off x="892218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4"/>
            <p:cNvSpPr/>
            <p:nvPr/>
          </p:nvSpPr>
          <p:spPr>
            <a:xfrm>
              <a:off x="25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4"/>
            <p:cNvSpPr/>
            <p:nvPr/>
          </p:nvSpPr>
          <p:spPr>
            <a:xfrm>
              <a:off x="21763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4"/>
            <p:cNvSpPr/>
            <p:nvPr/>
          </p:nvSpPr>
          <p:spPr>
            <a:xfrm>
              <a:off x="43523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4"/>
            <p:cNvSpPr/>
            <p:nvPr/>
          </p:nvSpPr>
          <p:spPr>
            <a:xfrm>
              <a:off x="65284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4"/>
            <p:cNvSpPr/>
            <p:nvPr/>
          </p:nvSpPr>
          <p:spPr>
            <a:xfrm>
              <a:off x="870448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4"/>
            <p:cNvSpPr/>
            <p:nvPr/>
          </p:nvSpPr>
          <p:spPr>
            <a:xfrm>
              <a:off x="1088054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4"/>
            <p:cNvSpPr/>
            <p:nvPr/>
          </p:nvSpPr>
          <p:spPr>
            <a:xfrm>
              <a:off x="1305660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24"/>
            <p:cNvSpPr/>
            <p:nvPr/>
          </p:nvSpPr>
          <p:spPr>
            <a:xfrm>
              <a:off x="1551355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4"/>
            <p:cNvSpPr/>
            <p:nvPr/>
          </p:nvSpPr>
          <p:spPr>
            <a:xfrm>
              <a:off x="179705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4"/>
            <p:cNvSpPr/>
            <p:nvPr/>
          </p:nvSpPr>
          <p:spPr>
            <a:xfrm>
              <a:off x="2042746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4"/>
            <p:cNvSpPr/>
            <p:nvPr/>
          </p:nvSpPr>
          <p:spPr>
            <a:xfrm>
              <a:off x="228844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4"/>
            <p:cNvSpPr/>
            <p:nvPr/>
          </p:nvSpPr>
          <p:spPr>
            <a:xfrm>
              <a:off x="2534136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4"/>
            <p:cNvSpPr/>
            <p:nvPr/>
          </p:nvSpPr>
          <p:spPr>
            <a:xfrm>
              <a:off x="277983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4"/>
            <p:cNvSpPr/>
            <p:nvPr/>
          </p:nvSpPr>
          <p:spPr>
            <a:xfrm>
              <a:off x="302552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4"/>
            <p:cNvSpPr/>
            <p:nvPr/>
          </p:nvSpPr>
          <p:spPr>
            <a:xfrm>
              <a:off x="327122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4"/>
            <p:cNvSpPr/>
            <p:nvPr/>
          </p:nvSpPr>
          <p:spPr>
            <a:xfrm>
              <a:off x="351691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4"/>
            <p:cNvSpPr/>
            <p:nvPr/>
          </p:nvSpPr>
          <p:spPr>
            <a:xfrm>
              <a:off x="3762613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4"/>
            <p:cNvSpPr/>
            <p:nvPr/>
          </p:nvSpPr>
          <p:spPr>
            <a:xfrm>
              <a:off x="4008308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4"/>
            <p:cNvSpPr/>
            <p:nvPr/>
          </p:nvSpPr>
          <p:spPr>
            <a:xfrm>
              <a:off x="4254003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4"/>
            <p:cNvSpPr/>
            <p:nvPr/>
          </p:nvSpPr>
          <p:spPr>
            <a:xfrm>
              <a:off x="4499698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4"/>
            <p:cNvSpPr/>
            <p:nvPr/>
          </p:nvSpPr>
          <p:spPr>
            <a:xfrm>
              <a:off x="4745394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4"/>
            <p:cNvSpPr/>
            <p:nvPr/>
          </p:nvSpPr>
          <p:spPr>
            <a:xfrm>
              <a:off x="4991089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4"/>
            <p:cNvSpPr/>
            <p:nvPr/>
          </p:nvSpPr>
          <p:spPr>
            <a:xfrm>
              <a:off x="5236784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4"/>
            <p:cNvSpPr/>
            <p:nvPr/>
          </p:nvSpPr>
          <p:spPr>
            <a:xfrm>
              <a:off x="5482479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4"/>
            <p:cNvSpPr/>
            <p:nvPr/>
          </p:nvSpPr>
          <p:spPr>
            <a:xfrm>
              <a:off x="5728175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4"/>
            <p:cNvSpPr/>
            <p:nvPr/>
          </p:nvSpPr>
          <p:spPr>
            <a:xfrm>
              <a:off x="5973870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4"/>
            <p:cNvSpPr/>
            <p:nvPr/>
          </p:nvSpPr>
          <p:spPr>
            <a:xfrm>
              <a:off x="6219565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4"/>
            <p:cNvSpPr/>
            <p:nvPr/>
          </p:nvSpPr>
          <p:spPr>
            <a:xfrm>
              <a:off x="6465260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4"/>
            <p:cNvSpPr/>
            <p:nvPr/>
          </p:nvSpPr>
          <p:spPr>
            <a:xfrm>
              <a:off x="6710956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4"/>
            <p:cNvSpPr/>
            <p:nvPr/>
          </p:nvSpPr>
          <p:spPr>
            <a:xfrm>
              <a:off x="695665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4"/>
            <p:cNvSpPr/>
            <p:nvPr/>
          </p:nvSpPr>
          <p:spPr>
            <a:xfrm>
              <a:off x="7202346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4"/>
            <p:cNvSpPr/>
            <p:nvPr/>
          </p:nvSpPr>
          <p:spPr>
            <a:xfrm>
              <a:off x="744804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4"/>
            <p:cNvSpPr/>
            <p:nvPr/>
          </p:nvSpPr>
          <p:spPr>
            <a:xfrm>
              <a:off x="769373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4"/>
            <p:cNvSpPr/>
            <p:nvPr/>
          </p:nvSpPr>
          <p:spPr>
            <a:xfrm>
              <a:off x="793943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4"/>
            <p:cNvSpPr/>
            <p:nvPr/>
          </p:nvSpPr>
          <p:spPr>
            <a:xfrm>
              <a:off x="818512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4"/>
            <p:cNvSpPr/>
            <p:nvPr/>
          </p:nvSpPr>
          <p:spPr>
            <a:xfrm>
              <a:off x="843082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4"/>
            <p:cNvSpPr/>
            <p:nvPr/>
          </p:nvSpPr>
          <p:spPr>
            <a:xfrm>
              <a:off x="8676518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4"/>
            <p:cNvSpPr/>
            <p:nvPr/>
          </p:nvSpPr>
          <p:spPr>
            <a:xfrm>
              <a:off x="8922213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4"/>
            <p:cNvSpPr/>
            <p:nvPr/>
          </p:nvSpPr>
          <p:spPr>
            <a:xfrm>
              <a:off x="9167913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4"/>
            <p:cNvSpPr/>
            <p:nvPr/>
          </p:nvSpPr>
          <p:spPr>
            <a:xfrm>
              <a:off x="9167913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4"/>
            <p:cNvSpPr/>
            <p:nvPr/>
          </p:nvSpPr>
          <p:spPr>
            <a:xfrm>
              <a:off x="9167913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4"/>
            <p:cNvSpPr/>
            <p:nvPr/>
          </p:nvSpPr>
          <p:spPr>
            <a:xfrm>
              <a:off x="9167913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4"/>
            <p:cNvSpPr/>
            <p:nvPr/>
          </p:nvSpPr>
          <p:spPr>
            <a:xfrm>
              <a:off x="9167913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4"/>
            <p:cNvSpPr/>
            <p:nvPr/>
          </p:nvSpPr>
          <p:spPr>
            <a:xfrm>
              <a:off x="9167913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4"/>
            <p:cNvSpPr/>
            <p:nvPr/>
          </p:nvSpPr>
          <p:spPr>
            <a:xfrm>
              <a:off x="9167913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4"/>
            <p:cNvSpPr/>
            <p:nvPr/>
          </p:nvSpPr>
          <p:spPr>
            <a:xfrm>
              <a:off x="9167913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4"/>
            <p:cNvSpPr/>
            <p:nvPr/>
          </p:nvSpPr>
          <p:spPr>
            <a:xfrm>
              <a:off x="9167913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4"/>
            <p:cNvSpPr/>
            <p:nvPr/>
          </p:nvSpPr>
          <p:spPr>
            <a:xfrm>
              <a:off x="9167913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4"/>
            <p:cNvSpPr/>
            <p:nvPr/>
          </p:nvSpPr>
          <p:spPr>
            <a:xfrm>
              <a:off x="9167913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4"/>
            <p:cNvSpPr/>
            <p:nvPr/>
          </p:nvSpPr>
          <p:spPr>
            <a:xfrm>
              <a:off x="9167913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4"/>
            <p:cNvSpPr/>
            <p:nvPr/>
          </p:nvSpPr>
          <p:spPr>
            <a:xfrm>
              <a:off x="916790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4"/>
            <p:cNvSpPr/>
            <p:nvPr/>
          </p:nvSpPr>
          <p:spPr>
            <a:xfrm>
              <a:off x="916790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4"/>
            <p:cNvSpPr/>
            <p:nvPr/>
          </p:nvSpPr>
          <p:spPr>
            <a:xfrm>
              <a:off x="916790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4"/>
            <p:cNvSpPr/>
            <p:nvPr/>
          </p:nvSpPr>
          <p:spPr>
            <a:xfrm>
              <a:off x="916790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4"/>
            <p:cNvSpPr/>
            <p:nvPr/>
          </p:nvSpPr>
          <p:spPr>
            <a:xfrm>
              <a:off x="916790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4"/>
            <p:cNvSpPr/>
            <p:nvPr/>
          </p:nvSpPr>
          <p:spPr>
            <a:xfrm>
              <a:off x="916790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4"/>
            <p:cNvSpPr/>
            <p:nvPr/>
          </p:nvSpPr>
          <p:spPr>
            <a:xfrm>
              <a:off x="916788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4"/>
            <p:cNvSpPr/>
            <p:nvPr/>
          </p:nvSpPr>
          <p:spPr>
            <a:xfrm>
              <a:off x="916788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4"/>
            <p:cNvSpPr/>
            <p:nvPr/>
          </p:nvSpPr>
          <p:spPr>
            <a:xfrm>
              <a:off x="9167913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2" name="Google Shape;1742;p24"/>
          <p:cNvGrpSpPr/>
          <p:nvPr/>
        </p:nvGrpSpPr>
        <p:grpSpPr>
          <a:xfrm>
            <a:off x="235650" y="204150"/>
            <a:ext cx="8683925" cy="4735200"/>
            <a:chOff x="235650" y="204150"/>
            <a:chExt cx="8683925" cy="4735200"/>
          </a:xfrm>
        </p:grpSpPr>
        <p:sp>
          <p:nvSpPr>
            <p:cNvPr id="1743" name="Google Shape;1743;p24"/>
            <p:cNvSpPr/>
            <p:nvPr/>
          </p:nvSpPr>
          <p:spPr>
            <a:xfrm>
              <a:off x="235650" y="204150"/>
              <a:ext cx="8672700" cy="4735200"/>
            </a:xfrm>
            <a:prstGeom prst="roundRect">
              <a:avLst>
                <a:gd name="adj" fmla="val 3441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744" name="Google Shape;1744;p24"/>
            <p:cNvCxnSpPr/>
            <p:nvPr/>
          </p:nvCxnSpPr>
          <p:spPr>
            <a:xfrm>
              <a:off x="240875" y="543800"/>
              <a:ext cx="8678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45" name="Google Shape;1745;p24"/>
            <p:cNvSpPr/>
            <p:nvPr/>
          </p:nvSpPr>
          <p:spPr>
            <a:xfrm>
              <a:off x="378425" y="290500"/>
              <a:ext cx="200700" cy="195300"/>
            </a:xfrm>
            <a:prstGeom prst="roundRect">
              <a:avLst>
                <a:gd name="adj" fmla="val 7198"/>
              </a:avLst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4"/>
            <p:cNvSpPr/>
            <p:nvPr/>
          </p:nvSpPr>
          <p:spPr>
            <a:xfrm>
              <a:off x="683075" y="290500"/>
              <a:ext cx="200700" cy="195300"/>
            </a:xfrm>
            <a:prstGeom prst="roundRect">
              <a:avLst>
                <a:gd name="adj" fmla="val 7198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4"/>
            <p:cNvSpPr/>
            <p:nvPr/>
          </p:nvSpPr>
          <p:spPr>
            <a:xfrm>
              <a:off x="987725" y="290500"/>
              <a:ext cx="200700" cy="195300"/>
            </a:xfrm>
            <a:prstGeom prst="roundRect">
              <a:avLst>
                <a:gd name="adj" fmla="val 7198"/>
              </a:avLst>
            </a:pr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8" name="Google Shape;1748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9" name="Google Shape;1749;p24"/>
          <p:cNvSpPr txBox="1">
            <a:spLocks noGrp="1"/>
          </p:cNvSpPr>
          <p:nvPr>
            <p:ph type="subTitle" idx="1"/>
          </p:nvPr>
        </p:nvSpPr>
        <p:spPr>
          <a:xfrm>
            <a:off x="716550" y="1242800"/>
            <a:ext cx="7710900" cy="336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52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>
              <a:lnSpc>
                <a:spcPct val="115000"/>
              </a:lnSpc>
              <a:spcBef>
                <a:spcPts val="315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E76A28"/>
              </a:buClr>
              <a:buSzPts val="975"/>
              <a:buFont typeface="Nunito Light"/>
              <a:buChar char="○"/>
              <a:defRPr/>
            </a:lvl5pPr>
            <a:lvl6pPr lvl="5" algn="ctr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Clr>
                <a:srgbClr val="999999"/>
              </a:buClr>
              <a:buSzPts val="1080"/>
              <a:buFont typeface="Nunito Light"/>
              <a:buChar char="■"/>
              <a:defRPr/>
            </a:lvl6pPr>
            <a:lvl7pPr lvl="6" algn="ctr">
              <a:lnSpc>
                <a:spcPct val="115000"/>
              </a:lnSpc>
              <a:spcBef>
                <a:spcPts val="24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>
              <a:lnSpc>
                <a:spcPct val="115000"/>
              </a:lnSpc>
              <a:spcBef>
                <a:spcPts val="24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>
              <a:lnSpc>
                <a:spcPct val="115000"/>
              </a:lnSpc>
              <a:spcBef>
                <a:spcPts val="210"/>
              </a:spcBef>
              <a:spcAft>
                <a:spcPts val="0"/>
              </a:spcAft>
              <a:buClr>
                <a:srgbClr val="999999"/>
              </a:buClr>
              <a:buSzPts val="105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1" name="Google Shape;1751;p25"/>
          <p:cNvGrpSpPr/>
          <p:nvPr/>
        </p:nvGrpSpPr>
        <p:grpSpPr>
          <a:xfrm>
            <a:off x="38150" y="35427"/>
            <a:ext cx="9067465" cy="5072518"/>
            <a:chOff x="0" y="-63776"/>
            <a:chExt cx="9309513" cy="5207389"/>
          </a:xfrm>
        </p:grpSpPr>
        <p:sp>
          <p:nvSpPr>
            <p:cNvPr id="1752" name="Google Shape;1752;p25"/>
            <p:cNvSpPr/>
            <p:nvPr/>
          </p:nvSpPr>
          <p:spPr>
            <a:xfrm>
              <a:off x="25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5"/>
            <p:cNvSpPr/>
            <p:nvPr/>
          </p:nvSpPr>
          <p:spPr>
            <a:xfrm>
              <a:off x="25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5"/>
            <p:cNvSpPr/>
            <p:nvPr/>
          </p:nvSpPr>
          <p:spPr>
            <a:xfrm>
              <a:off x="25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5"/>
            <p:cNvSpPr/>
            <p:nvPr/>
          </p:nvSpPr>
          <p:spPr>
            <a:xfrm>
              <a:off x="25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5"/>
            <p:cNvSpPr/>
            <p:nvPr/>
          </p:nvSpPr>
          <p:spPr>
            <a:xfrm>
              <a:off x="25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5"/>
            <p:cNvSpPr/>
            <p:nvPr/>
          </p:nvSpPr>
          <p:spPr>
            <a:xfrm>
              <a:off x="25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5"/>
            <p:cNvSpPr/>
            <p:nvPr/>
          </p:nvSpPr>
          <p:spPr>
            <a:xfrm>
              <a:off x="25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5"/>
            <p:cNvSpPr/>
            <p:nvPr/>
          </p:nvSpPr>
          <p:spPr>
            <a:xfrm>
              <a:off x="25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5"/>
            <p:cNvSpPr/>
            <p:nvPr/>
          </p:nvSpPr>
          <p:spPr>
            <a:xfrm>
              <a:off x="25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5"/>
            <p:cNvSpPr/>
            <p:nvPr/>
          </p:nvSpPr>
          <p:spPr>
            <a:xfrm>
              <a:off x="25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5"/>
            <p:cNvSpPr/>
            <p:nvPr/>
          </p:nvSpPr>
          <p:spPr>
            <a:xfrm>
              <a:off x="25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5"/>
            <p:cNvSpPr/>
            <p:nvPr/>
          </p:nvSpPr>
          <p:spPr>
            <a:xfrm>
              <a:off x="25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5"/>
            <p:cNvSpPr/>
            <p:nvPr/>
          </p:nvSpPr>
          <p:spPr>
            <a:xfrm>
              <a:off x="12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5"/>
            <p:cNvSpPr/>
            <p:nvPr/>
          </p:nvSpPr>
          <p:spPr>
            <a:xfrm>
              <a:off x="12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5"/>
            <p:cNvSpPr/>
            <p:nvPr/>
          </p:nvSpPr>
          <p:spPr>
            <a:xfrm>
              <a:off x="12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5"/>
            <p:cNvSpPr/>
            <p:nvPr/>
          </p:nvSpPr>
          <p:spPr>
            <a:xfrm>
              <a:off x="12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5"/>
            <p:cNvSpPr/>
            <p:nvPr/>
          </p:nvSpPr>
          <p:spPr>
            <a:xfrm>
              <a:off x="12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5"/>
            <p:cNvSpPr/>
            <p:nvPr/>
          </p:nvSpPr>
          <p:spPr>
            <a:xfrm>
              <a:off x="12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5"/>
            <p:cNvSpPr/>
            <p:nvPr/>
          </p:nvSpPr>
          <p:spPr>
            <a:xfrm>
              <a:off x="0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5"/>
            <p:cNvSpPr/>
            <p:nvPr/>
          </p:nvSpPr>
          <p:spPr>
            <a:xfrm>
              <a:off x="0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5"/>
            <p:cNvSpPr/>
            <p:nvPr/>
          </p:nvSpPr>
          <p:spPr>
            <a:xfrm>
              <a:off x="21763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5"/>
            <p:cNvSpPr/>
            <p:nvPr/>
          </p:nvSpPr>
          <p:spPr>
            <a:xfrm>
              <a:off x="21763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5"/>
            <p:cNvSpPr/>
            <p:nvPr/>
          </p:nvSpPr>
          <p:spPr>
            <a:xfrm>
              <a:off x="21763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5"/>
            <p:cNvSpPr/>
            <p:nvPr/>
          </p:nvSpPr>
          <p:spPr>
            <a:xfrm>
              <a:off x="21763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5"/>
            <p:cNvSpPr/>
            <p:nvPr/>
          </p:nvSpPr>
          <p:spPr>
            <a:xfrm>
              <a:off x="21763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5"/>
            <p:cNvSpPr/>
            <p:nvPr/>
          </p:nvSpPr>
          <p:spPr>
            <a:xfrm>
              <a:off x="21763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5"/>
            <p:cNvSpPr/>
            <p:nvPr/>
          </p:nvSpPr>
          <p:spPr>
            <a:xfrm>
              <a:off x="21763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5"/>
            <p:cNvSpPr/>
            <p:nvPr/>
          </p:nvSpPr>
          <p:spPr>
            <a:xfrm>
              <a:off x="21763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5"/>
            <p:cNvSpPr/>
            <p:nvPr/>
          </p:nvSpPr>
          <p:spPr>
            <a:xfrm>
              <a:off x="21763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5"/>
            <p:cNvSpPr/>
            <p:nvPr/>
          </p:nvSpPr>
          <p:spPr>
            <a:xfrm>
              <a:off x="21763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5"/>
            <p:cNvSpPr/>
            <p:nvPr/>
          </p:nvSpPr>
          <p:spPr>
            <a:xfrm>
              <a:off x="21763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5"/>
            <p:cNvSpPr/>
            <p:nvPr/>
          </p:nvSpPr>
          <p:spPr>
            <a:xfrm>
              <a:off x="21763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5"/>
            <p:cNvSpPr/>
            <p:nvPr/>
          </p:nvSpPr>
          <p:spPr>
            <a:xfrm>
              <a:off x="21761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5"/>
            <p:cNvSpPr/>
            <p:nvPr/>
          </p:nvSpPr>
          <p:spPr>
            <a:xfrm>
              <a:off x="21761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5"/>
            <p:cNvSpPr/>
            <p:nvPr/>
          </p:nvSpPr>
          <p:spPr>
            <a:xfrm>
              <a:off x="21761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5"/>
            <p:cNvSpPr/>
            <p:nvPr/>
          </p:nvSpPr>
          <p:spPr>
            <a:xfrm>
              <a:off x="21761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5"/>
            <p:cNvSpPr/>
            <p:nvPr/>
          </p:nvSpPr>
          <p:spPr>
            <a:xfrm>
              <a:off x="21761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5"/>
            <p:cNvSpPr/>
            <p:nvPr/>
          </p:nvSpPr>
          <p:spPr>
            <a:xfrm>
              <a:off x="21761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5"/>
            <p:cNvSpPr/>
            <p:nvPr/>
          </p:nvSpPr>
          <p:spPr>
            <a:xfrm>
              <a:off x="21760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5"/>
            <p:cNvSpPr/>
            <p:nvPr/>
          </p:nvSpPr>
          <p:spPr>
            <a:xfrm>
              <a:off x="21760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5"/>
            <p:cNvSpPr/>
            <p:nvPr/>
          </p:nvSpPr>
          <p:spPr>
            <a:xfrm>
              <a:off x="43523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5"/>
            <p:cNvSpPr/>
            <p:nvPr/>
          </p:nvSpPr>
          <p:spPr>
            <a:xfrm>
              <a:off x="43523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5"/>
            <p:cNvSpPr/>
            <p:nvPr/>
          </p:nvSpPr>
          <p:spPr>
            <a:xfrm>
              <a:off x="43523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5"/>
            <p:cNvSpPr/>
            <p:nvPr/>
          </p:nvSpPr>
          <p:spPr>
            <a:xfrm>
              <a:off x="43523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5"/>
            <p:cNvSpPr/>
            <p:nvPr/>
          </p:nvSpPr>
          <p:spPr>
            <a:xfrm>
              <a:off x="43523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5"/>
            <p:cNvSpPr/>
            <p:nvPr/>
          </p:nvSpPr>
          <p:spPr>
            <a:xfrm>
              <a:off x="43523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5"/>
            <p:cNvSpPr/>
            <p:nvPr/>
          </p:nvSpPr>
          <p:spPr>
            <a:xfrm>
              <a:off x="43523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5"/>
            <p:cNvSpPr/>
            <p:nvPr/>
          </p:nvSpPr>
          <p:spPr>
            <a:xfrm>
              <a:off x="43523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5"/>
            <p:cNvSpPr/>
            <p:nvPr/>
          </p:nvSpPr>
          <p:spPr>
            <a:xfrm>
              <a:off x="43523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5"/>
            <p:cNvSpPr/>
            <p:nvPr/>
          </p:nvSpPr>
          <p:spPr>
            <a:xfrm>
              <a:off x="43523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5"/>
            <p:cNvSpPr/>
            <p:nvPr/>
          </p:nvSpPr>
          <p:spPr>
            <a:xfrm>
              <a:off x="43523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5"/>
            <p:cNvSpPr/>
            <p:nvPr/>
          </p:nvSpPr>
          <p:spPr>
            <a:xfrm>
              <a:off x="43523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5"/>
            <p:cNvSpPr/>
            <p:nvPr/>
          </p:nvSpPr>
          <p:spPr>
            <a:xfrm>
              <a:off x="43522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5"/>
            <p:cNvSpPr/>
            <p:nvPr/>
          </p:nvSpPr>
          <p:spPr>
            <a:xfrm>
              <a:off x="43522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5"/>
            <p:cNvSpPr/>
            <p:nvPr/>
          </p:nvSpPr>
          <p:spPr>
            <a:xfrm>
              <a:off x="43522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5"/>
            <p:cNvSpPr/>
            <p:nvPr/>
          </p:nvSpPr>
          <p:spPr>
            <a:xfrm>
              <a:off x="43522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5"/>
            <p:cNvSpPr/>
            <p:nvPr/>
          </p:nvSpPr>
          <p:spPr>
            <a:xfrm>
              <a:off x="43522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5"/>
            <p:cNvSpPr/>
            <p:nvPr/>
          </p:nvSpPr>
          <p:spPr>
            <a:xfrm>
              <a:off x="43522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5"/>
            <p:cNvSpPr/>
            <p:nvPr/>
          </p:nvSpPr>
          <p:spPr>
            <a:xfrm>
              <a:off x="43521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5"/>
            <p:cNvSpPr/>
            <p:nvPr/>
          </p:nvSpPr>
          <p:spPr>
            <a:xfrm>
              <a:off x="43521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5"/>
            <p:cNvSpPr/>
            <p:nvPr/>
          </p:nvSpPr>
          <p:spPr>
            <a:xfrm>
              <a:off x="65284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5"/>
            <p:cNvSpPr/>
            <p:nvPr/>
          </p:nvSpPr>
          <p:spPr>
            <a:xfrm>
              <a:off x="65284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5"/>
            <p:cNvSpPr/>
            <p:nvPr/>
          </p:nvSpPr>
          <p:spPr>
            <a:xfrm>
              <a:off x="65284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5"/>
            <p:cNvSpPr/>
            <p:nvPr/>
          </p:nvSpPr>
          <p:spPr>
            <a:xfrm>
              <a:off x="65284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5"/>
            <p:cNvSpPr/>
            <p:nvPr/>
          </p:nvSpPr>
          <p:spPr>
            <a:xfrm>
              <a:off x="65284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5"/>
            <p:cNvSpPr/>
            <p:nvPr/>
          </p:nvSpPr>
          <p:spPr>
            <a:xfrm>
              <a:off x="65284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5"/>
            <p:cNvSpPr/>
            <p:nvPr/>
          </p:nvSpPr>
          <p:spPr>
            <a:xfrm>
              <a:off x="65284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5"/>
            <p:cNvSpPr/>
            <p:nvPr/>
          </p:nvSpPr>
          <p:spPr>
            <a:xfrm>
              <a:off x="65284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5"/>
            <p:cNvSpPr/>
            <p:nvPr/>
          </p:nvSpPr>
          <p:spPr>
            <a:xfrm>
              <a:off x="65284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5"/>
            <p:cNvSpPr/>
            <p:nvPr/>
          </p:nvSpPr>
          <p:spPr>
            <a:xfrm>
              <a:off x="65284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5"/>
            <p:cNvSpPr/>
            <p:nvPr/>
          </p:nvSpPr>
          <p:spPr>
            <a:xfrm>
              <a:off x="65284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5"/>
            <p:cNvSpPr/>
            <p:nvPr/>
          </p:nvSpPr>
          <p:spPr>
            <a:xfrm>
              <a:off x="65284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5"/>
            <p:cNvSpPr/>
            <p:nvPr/>
          </p:nvSpPr>
          <p:spPr>
            <a:xfrm>
              <a:off x="65283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5"/>
            <p:cNvSpPr/>
            <p:nvPr/>
          </p:nvSpPr>
          <p:spPr>
            <a:xfrm>
              <a:off x="65283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5"/>
            <p:cNvSpPr/>
            <p:nvPr/>
          </p:nvSpPr>
          <p:spPr>
            <a:xfrm>
              <a:off x="65283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5"/>
            <p:cNvSpPr/>
            <p:nvPr/>
          </p:nvSpPr>
          <p:spPr>
            <a:xfrm>
              <a:off x="65283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5"/>
            <p:cNvSpPr/>
            <p:nvPr/>
          </p:nvSpPr>
          <p:spPr>
            <a:xfrm>
              <a:off x="65283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5"/>
            <p:cNvSpPr/>
            <p:nvPr/>
          </p:nvSpPr>
          <p:spPr>
            <a:xfrm>
              <a:off x="65283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5"/>
            <p:cNvSpPr/>
            <p:nvPr/>
          </p:nvSpPr>
          <p:spPr>
            <a:xfrm>
              <a:off x="65281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5"/>
            <p:cNvSpPr/>
            <p:nvPr/>
          </p:nvSpPr>
          <p:spPr>
            <a:xfrm>
              <a:off x="65281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5"/>
            <p:cNvSpPr/>
            <p:nvPr/>
          </p:nvSpPr>
          <p:spPr>
            <a:xfrm>
              <a:off x="870448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5"/>
            <p:cNvSpPr/>
            <p:nvPr/>
          </p:nvSpPr>
          <p:spPr>
            <a:xfrm>
              <a:off x="870448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5"/>
            <p:cNvSpPr/>
            <p:nvPr/>
          </p:nvSpPr>
          <p:spPr>
            <a:xfrm>
              <a:off x="870448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5"/>
            <p:cNvSpPr/>
            <p:nvPr/>
          </p:nvSpPr>
          <p:spPr>
            <a:xfrm>
              <a:off x="870448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5"/>
            <p:cNvSpPr/>
            <p:nvPr/>
          </p:nvSpPr>
          <p:spPr>
            <a:xfrm>
              <a:off x="870448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5"/>
            <p:cNvSpPr/>
            <p:nvPr/>
          </p:nvSpPr>
          <p:spPr>
            <a:xfrm>
              <a:off x="870448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5"/>
            <p:cNvSpPr/>
            <p:nvPr/>
          </p:nvSpPr>
          <p:spPr>
            <a:xfrm>
              <a:off x="870448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5"/>
            <p:cNvSpPr/>
            <p:nvPr/>
          </p:nvSpPr>
          <p:spPr>
            <a:xfrm>
              <a:off x="870448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5"/>
            <p:cNvSpPr/>
            <p:nvPr/>
          </p:nvSpPr>
          <p:spPr>
            <a:xfrm>
              <a:off x="870448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5"/>
            <p:cNvSpPr/>
            <p:nvPr/>
          </p:nvSpPr>
          <p:spPr>
            <a:xfrm>
              <a:off x="870448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5"/>
            <p:cNvSpPr/>
            <p:nvPr/>
          </p:nvSpPr>
          <p:spPr>
            <a:xfrm>
              <a:off x="870448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5"/>
            <p:cNvSpPr/>
            <p:nvPr/>
          </p:nvSpPr>
          <p:spPr>
            <a:xfrm>
              <a:off x="870448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5"/>
            <p:cNvSpPr/>
            <p:nvPr/>
          </p:nvSpPr>
          <p:spPr>
            <a:xfrm>
              <a:off x="870436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5"/>
            <p:cNvSpPr/>
            <p:nvPr/>
          </p:nvSpPr>
          <p:spPr>
            <a:xfrm>
              <a:off x="870436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5"/>
            <p:cNvSpPr/>
            <p:nvPr/>
          </p:nvSpPr>
          <p:spPr>
            <a:xfrm>
              <a:off x="870436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5"/>
            <p:cNvSpPr/>
            <p:nvPr/>
          </p:nvSpPr>
          <p:spPr>
            <a:xfrm>
              <a:off x="870436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5"/>
            <p:cNvSpPr/>
            <p:nvPr/>
          </p:nvSpPr>
          <p:spPr>
            <a:xfrm>
              <a:off x="870436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5"/>
            <p:cNvSpPr/>
            <p:nvPr/>
          </p:nvSpPr>
          <p:spPr>
            <a:xfrm>
              <a:off x="870436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5"/>
            <p:cNvSpPr/>
            <p:nvPr/>
          </p:nvSpPr>
          <p:spPr>
            <a:xfrm>
              <a:off x="870424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5"/>
            <p:cNvSpPr/>
            <p:nvPr/>
          </p:nvSpPr>
          <p:spPr>
            <a:xfrm>
              <a:off x="870424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5"/>
            <p:cNvSpPr/>
            <p:nvPr/>
          </p:nvSpPr>
          <p:spPr>
            <a:xfrm>
              <a:off x="1088054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5"/>
            <p:cNvSpPr/>
            <p:nvPr/>
          </p:nvSpPr>
          <p:spPr>
            <a:xfrm>
              <a:off x="1088054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5"/>
            <p:cNvSpPr/>
            <p:nvPr/>
          </p:nvSpPr>
          <p:spPr>
            <a:xfrm>
              <a:off x="1088054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5"/>
            <p:cNvSpPr/>
            <p:nvPr/>
          </p:nvSpPr>
          <p:spPr>
            <a:xfrm>
              <a:off x="1088054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5"/>
            <p:cNvSpPr/>
            <p:nvPr/>
          </p:nvSpPr>
          <p:spPr>
            <a:xfrm>
              <a:off x="1088054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5"/>
            <p:cNvSpPr/>
            <p:nvPr/>
          </p:nvSpPr>
          <p:spPr>
            <a:xfrm>
              <a:off x="1088054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5"/>
            <p:cNvSpPr/>
            <p:nvPr/>
          </p:nvSpPr>
          <p:spPr>
            <a:xfrm>
              <a:off x="1088054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5"/>
            <p:cNvSpPr/>
            <p:nvPr/>
          </p:nvSpPr>
          <p:spPr>
            <a:xfrm>
              <a:off x="1088054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5"/>
            <p:cNvSpPr/>
            <p:nvPr/>
          </p:nvSpPr>
          <p:spPr>
            <a:xfrm>
              <a:off x="1088054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5"/>
            <p:cNvSpPr/>
            <p:nvPr/>
          </p:nvSpPr>
          <p:spPr>
            <a:xfrm>
              <a:off x="1088054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5"/>
            <p:cNvSpPr/>
            <p:nvPr/>
          </p:nvSpPr>
          <p:spPr>
            <a:xfrm>
              <a:off x="1088054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5"/>
            <p:cNvSpPr/>
            <p:nvPr/>
          </p:nvSpPr>
          <p:spPr>
            <a:xfrm>
              <a:off x="1088054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5"/>
            <p:cNvSpPr/>
            <p:nvPr/>
          </p:nvSpPr>
          <p:spPr>
            <a:xfrm>
              <a:off x="1088042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5"/>
            <p:cNvSpPr/>
            <p:nvPr/>
          </p:nvSpPr>
          <p:spPr>
            <a:xfrm>
              <a:off x="1088042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5"/>
            <p:cNvSpPr/>
            <p:nvPr/>
          </p:nvSpPr>
          <p:spPr>
            <a:xfrm>
              <a:off x="1088042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5"/>
            <p:cNvSpPr/>
            <p:nvPr/>
          </p:nvSpPr>
          <p:spPr>
            <a:xfrm>
              <a:off x="1088042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5"/>
            <p:cNvSpPr/>
            <p:nvPr/>
          </p:nvSpPr>
          <p:spPr>
            <a:xfrm>
              <a:off x="1088042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5"/>
            <p:cNvSpPr/>
            <p:nvPr/>
          </p:nvSpPr>
          <p:spPr>
            <a:xfrm>
              <a:off x="1088042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5"/>
            <p:cNvSpPr/>
            <p:nvPr/>
          </p:nvSpPr>
          <p:spPr>
            <a:xfrm>
              <a:off x="1088029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5"/>
            <p:cNvSpPr/>
            <p:nvPr/>
          </p:nvSpPr>
          <p:spPr>
            <a:xfrm>
              <a:off x="1088029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5"/>
            <p:cNvSpPr/>
            <p:nvPr/>
          </p:nvSpPr>
          <p:spPr>
            <a:xfrm>
              <a:off x="1305660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5"/>
            <p:cNvSpPr/>
            <p:nvPr/>
          </p:nvSpPr>
          <p:spPr>
            <a:xfrm>
              <a:off x="1305660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5"/>
            <p:cNvSpPr/>
            <p:nvPr/>
          </p:nvSpPr>
          <p:spPr>
            <a:xfrm>
              <a:off x="1305660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5"/>
            <p:cNvSpPr/>
            <p:nvPr/>
          </p:nvSpPr>
          <p:spPr>
            <a:xfrm>
              <a:off x="1305660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5"/>
            <p:cNvSpPr/>
            <p:nvPr/>
          </p:nvSpPr>
          <p:spPr>
            <a:xfrm>
              <a:off x="1305660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5"/>
            <p:cNvSpPr/>
            <p:nvPr/>
          </p:nvSpPr>
          <p:spPr>
            <a:xfrm>
              <a:off x="1305660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5"/>
            <p:cNvSpPr/>
            <p:nvPr/>
          </p:nvSpPr>
          <p:spPr>
            <a:xfrm>
              <a:off x="1305660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5"/>
            <p:cNvSpPr/>
            <p:nvPr/>
          </p:nvSpPr>
          <p:spPr>
            <a:xfrm>
              <a:off x="1305660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5"/>
            <p:cNvSpPr/>
            <p:nvPr/>
          </p:nvSpPr>
          <p:spPr>
            <a:xfrm>
              <a:off x="1305660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5"/>
            <p:cNvSpPr/>
            <p:nvPr/>
          </p:nvSpPr>
          <p:spPr>
            <a:xfrm>
              <a:off x="1305660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5"/>
            <p:cNvSpPr/>
            <p:nvPr/>
          </p:nvSpPr>
          <p:spPr>
            <a:xfrm>
              <a:off x="1305660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5"/>
            <p:cNvSpPr/>
            <p:nvPr/>
          </p:nvSpPr>
          <p:spPr>
            <a:xfrm>
              <a:off x="1305660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5"/>
            <p:cNvSpPr/>
            <p:nvPr/>
          </p:nvSpPr>
          <p:spPr>
            <a:xfrm>
              <a:off x="130564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5"/>
            <p:cNvSpPr/>
            <p:nvPr/>
          </p:nvSpPr>
          <p:spPr>
            <a:xfrm>
              <a:off x="130564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5"/>
            <p:cNvSpPr/>
            <p:nvPr/>
          </p:nvSpPr>
          <p:spPr>
            <a:xfrm>
              <a:off x="130564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5"/>
            <p:cNvSpPr/>
            <p:nvPr/>
          </p:nvSpPr>
          <p:spPr>
            <a:xfrm>
              <a:off x="130564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5"/>
            <p:cNvSpPr/>
            <p:nvPr/>
          </p:nvSpPr>
          <p:spPr>
            <a:xfrm>
              <a:off x="130564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5"/>
            <p:cNvSpPr/>
            <p:nvPr/>
          </p:nvSpPr>
          <p:spPr>
            <a:xfrm>
              <a:off x="130564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5"/>
            <p:cNvSpPr/>
            <p:nvPr/>
          </p:nvSpPr>
          <p:spPr>
            <a:xfrm>
              <a:off x="1305635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5"/>
            <p:cNvSpPr/>
            <p:nvPr/>
          </p:nvSpPr>
          <p:spPr>
            <a:xfrm>
              <a:off x="1305635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5"/>
            <p:cNvSpPr/>
            <p:nvPr/>
          </p:nvSpPr>
          <p:spPr>
            <a:xfrm>
              <a:off x="1551355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5"/>
            <p:cNvSpPr/>
            <p:nvPr/>
          </p:nvSpPr>
          <p:spPr>
            <a:xfrm>
              <a:off x="1551355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5"/>
            <p:cNvSpPr/>
            <p:nvPr/>
          </p:nvSpPr>
          <p:spPr>
            <a:xfrm>
              <a:off x="1551355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5"/>
            <p:cNvSpPr/>
            <p:nvPr/>
          </p:nvSpPr>
          <p:spPr>
            <a:xfrm>
              <a:off x="1551355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5"/>
            <p:cNvSpPr/>
            <p:nvPr/>
          </p:nvSpPr>
          <p:spPr>
            <a:xfrm>
              <a:off x="1551355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5"/>
            <p:cNvSpPr/>
            <p:nvPr/>
          </p:nvSpPr>
          <p:spPr>
            <a:xfrm>
              <a:off x="1551355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5"/>
            <p:cNvSpPr/>
            <p:nvPr/>
          </p:nvSpPr>
          <p:spPr>
            <a:xfrm>
              <a:off x="1551355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5"/>
            <p:cNvSpPr/>
            <p:nvPr/>
          </p:nvSpPr>
          <p:spPr>
            <a:xfrm>
              <a:off x="1551355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5"/>
            <p:cNvSpPr/>
            <p:nvPr/>
          </p:nvSpPr>
          <p:spPr>
            <a:xfrm>
              <a:off x="1551355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5"/>
            <p:cNvSpPr/>
            <p:nvPr/>
          </p:nvSpPr>
          <p:spPr>
            <a:xfrm>
              <a:off x="1551355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5"/>
            <p:cNvSpPr/>
            <p:nvPr/>
          </p:nvSpPr>
          <p:spPr>
            <a:xfrm>
              <a:off x="1551355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5"/>
            <p:cNvSpPr/>
            <p:nvPr/>
          </p:nvSpPr>
          <p:spPr>
            <a:xfrm>
              <a:off x="1551355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5"/>
            <p:cNvSpPr/>
            <p:nvPr/>
          </p:nvSpPr>
          <p:spPr>
            <a:xfrm>
              <a:off x="1551343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5"/>
            <p:cNvSpPr/>
            <p:nvPr/>
          </p:nvSpPr>
          <p:spPr>
            <a:xfrm>
              <a:off x="1551343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5"/>
            <p:cNvSpPr/>
            <p:nvPr/>
          </p:nvSpPr>
          <p:spPr>
            <a:xfrm>
              <a:off x="1551343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5"/>
            <p:cNvSpPr/>
            <p:nvPr/>
          </p:nvSpPr>
          <p:spPr>
            <a:xfrm>
              <a:off x="1551343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5"/>
            <p:cNvSpPr/>
            <p:nvPr/>
          </p:nvSpPr>
          <p:spPr>
            <a:xfrm>
              <a:off x="1551343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5"/>
            <p:cNvSpPr/>
            <p:nvPr/>
          </p:nvSpPr>
          <p:spPr>
            <a:xfrm>
              <a:off x="1551343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5"/>
            <p:cNvSpPr/>
            <p:nvPr/>
          </p:nvSpPr>
          <p:spPr>
            <a:xfrm>
              <a:off x="1551331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5"/>
            <p:cNvSpPr/>
            <p:nvPr/>
          </p:nvSpPr>
          <p:spPr>
            <a:xfrm>
              <a:off x="1551331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5"/>
            <p:cNvSpPr/>
            <p:nvPr/>
          </p:nvSpPr>
          <p:spPr>
            <a:xfrm>
              <a:off x="179705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5"/>
            <p:cNvSpPr/>
            <p:nvPr/>
          </p:nvSpPr>
          <p:spPr>
            <a:xfrm>
              <a:off x="179705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5"/>
            <p:cNvSpPr/>
            <p:nvPr/>
          </p:nvSpPr>
          <p:spPr>
            <a:xfrm>
              <a:off x="179705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5"/>
            <p:cNvSpPr/>
            <p:nvPr/>
          </p:nvSpPr>
          <p:spPr>
            <a:xfrm>
              <a:off x="179705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5"/>
            <p:cNvSpPr/>
            <p:nvPr/>
          </p:nvSpPr>
          <p:spPr>
            <a:xfrm>
              <a:off x="179705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5"/>
            <p:cNvSpPr/>
            <p:nvPr/>
          </p:nvSpPr>
          <p:spPr>
            <a:xfrm>
              <a:off x="179705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5"/>
            <p:cNvSpPr/>
            <p:nvPr/>
          </p:nvSpPr>
          <p:spPr>
            <a:xfrm>
              <a:off x="179705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5"/>
            <p:cNvSpPr/>
            <p:nvPr/>
          </p:nvSpPr>
          <p:spPr>
            <a:xfrm>
              <a:off x="179705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5"/>
            <p:cNvSpPr/>
            <p:nvPr/>
          </p:nvSpPr>
          <p:spPr>
            <a:xfrm>
              <a:off x="179705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25"/>
            <p:cNvSpPr/>
            <p:nvPr/>
          </p:nvSpPr>
          <p:spPr>
            <a:xfrm>
              <a:off x="179705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5"/>
            <p:cNvSpPr/>
            <p:nvPr/>
          </p:nvSpPr>
          <p:spPr>
            <a:xfrm>
              <a:off x="179705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5"/>
            <p:cNvSpPr/>
            <p:nvPr/>
          </p:nvSpPr>
          <p:spPr>
            <a:xfrm>
              <a:off x="179705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5"/>
            <p:cNvSpPr/>
            <p:nvPr/>
          </p:nvSpPr>
          <p:spPr>
            <a:xfrm>
              <a:off x="179703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5"/>
            <p:cNvSpPr/>
            <p:nvPr/>
          </p:nvSpPr>
          <p:spPr>
            <a:xfrm>
              <a:off x="179703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5"/>
            <p:cNvSpPr/>
            <p:nvPr/>
          </p:nvSpPr>
          <p:spPr>
            <a:xfrm>
              <a:off x="179703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5"/>
            <p:cNvSpPr/>
            <p:nvPr/>
          </p:nvSpPr>
          <p:spPr>
            <a:xfrm>
              <a:off x="179703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5"/>
            <p:cNvSpPr/>
            <p:nvPr/>
          </p:nvSpPr>
          <p:spPr>
            <a:xfrm>
              <a:off x="179703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5"/>
            <p:cNvSpPr/>
            <p:nvPr/>
          </p:nvSpPr>
          <p:spPr>
            <a:xfrm>
              <a:off x="179703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5"/>
            <p:cNvSpPr/>
            <p:nvPr/>
          </p:nvSpPr>
          <p:spPr>
            <a:xfrm>
              <a:off x="179702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5"/>
            <p:cNvSpPr/>
            <p:nvPr/>
          </p:nvSpPr>
          <p:spPr>
            <a:xfrm>
              <a:off x="179702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5"/>
            <p:cNvSpPr/>
            <p:nvPr/>
          </p:nvSpPr>
          <p:spPr>
            <a:xfrm>
              <a:off x="2042746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5"/>
            <p:cNvSpPr/>
            <p:nvPr/>
          </p:nvSpPr>
          <p:spPr>
            <a:xfrm>
              <a:off x="2042746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5"/>
            <p:cNvSpPr/>
            <p:nvPr/>
          </p:nvSpPr>
          <p:spPr>
            <a:xfrm>
              <a:off x="2042746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5"/>
            <p:cNvSpPr/>
            <p:nvPr/>
          </p:nvSpPr>
          <p:spPr>
            <a:xfrm>
              <a:off x="2042746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5"/>
            <p:cNvSpPr/>
            <p:nvPr/>
          </p:nvSpPr>
          <p:spPr>
            <a:xfrm>
              <a:off x="2042746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25"/>
            <p:cNvSpPr/>
            <p:nvPr/>
          </p:nvSpPr>
          <p:spPr>
            <a:xfrm>
              <a:off x="2042746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5"/>
            <p:cNvSpPr/>
            <p:nvPr/>
          </p:nvSpPr>
          <p:spPr>
            <a:xfrm>
              <a:off x="2042746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5"/>
            <p:cNvSpPr/>
            <p:nvPr/>
          </p:nvSpPr>
          <p:spPr>
            <a:xfrm>
              <a:off x="2042746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25"/>
            <p:cNvSpPr/>
            <p:nvPr/>
          </p:nvSpPr>
          <p:spPr>
            <a:xfrm>
              <a:off x="2042746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25"/>
            <p:cNvSpPr/>
            <p:nvPr/>
          </p:nvSpPr>
          <p:spPr>
            <a:xfrm>
              <a:off x="2042746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25"/>
            <p:cNvSpPr/>
            <p:nvPr/>
          </p:nvSpPr>
          <p:spPr>
            <a:xfrm>
              <a:off x="2042746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25"/>
            <p:cNvSpPr/>
            <p:nvPr/>
          </p:nvSpPr>
          <p:spPr>
            <a:xfrm>
              <a:off x="2042746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25"/>
            <p:cNvSpPr/>
            <p:nvPr/>
          </p:nvSpPr>
          <p:spPr>
            <a:xfrm>
              <a:off x="2042733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25"/>
            <p:cNvSpPr/>
            <p:nvPr/>
          </p:nvSpPr>
          <p:spPr>
            <a:xfrm>
              <a:off x="2042733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25"/>
            <p:cNvSpPr/>
            <p:nvPr/>
          </p:nvSpPr>
          <p:spPr>
            <a:xfrm>
              <a:off x="2042733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25"/>
            <p:cNvSpPr/>
            <p:nvPr/>
          </p:nvSpPr>
          <p:spPr>
            <a:xfrm>
              <a:off x="2042733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25"/>
            <p:cNvSpPr/>
            <p:nvPr/>
          </p:nvSpPr>
          <p:spPr>
            <a:xfrm>
              <a:off x="2042733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25"/>
            <p:cNvSpPr/>
            <p:nvPr/>
          </p:nvSpPr>
          <p:spPr>
            <a:xfrm>
              <a:off x="2042733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5"/>
            <p:cNvSpPr/>
            <p:nvPr/>
          </p:nvSpPr>
          <p:spPr>
            <a:xfrm>
              <a:off x="2042721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5"/>
            <p:cNvSpPr/>
            <p:nvPr/>
          </p:nvSpPr>
          <p:spPr>
            <a:xfrm>
              <a:off x="2042721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5"/>
            <p:cNvSpPr/>
            <p:nvPr/>
          </p:nvSpPr>
          <p:spPr>
            <a:xfrm>
              <a:off x="228844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5"/>
            <p:cNvSpPr/>
            <p:nvPr/>
          </p:nvSpPr>
          <p:spPr>
            <a:xfrm>
              <a:off x="228844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5"/>
            <p:cNvSpPr/>
            <p:nvPr/>
          </p:nvSpPr>
          <p:spPr>
            <a:xfrm>
              <a:off x="228844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5"/>
            <p:cNvSpPr/>
            <p:nvPr/>
          </p:nvSpPr>
          <p:spPr>
            <a:xfrm>
              <a:off x="228844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5"/>
            <p:cNvSpPr/>
            <p:nvPr/>
          </p:nvSpPr>
          <p:spPr>
            <a:xfrm>
              <a:off x="228844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5"/>
            <p:cNvSpPr/>
            <p:nvPr/>
          </p:nvSpPr>
          <p:spPr>
            <a:xfrm>
              <a:off x="228844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5"/>
            <p:cNvSpPr/>
            <p:nvPr/>
          </p:nvSpPr>
          <p:spPr>
            <a:xfrm>
              <a:off x="228844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5"/>
            <p:cNvSpPr/>
            <p:nvPr/>
          </p:nvSpPr>
          <p:spPr>
            <a:xfrm>
              <a:off x="228844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5"/>
            <p:cNvSpPr/>
            <p:nvPr/>
          </p:nvSpPr>
          <p:spPr>
            <a:xfrm>
              <a:off x="228844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5"/>
            <p:cNvSpPr/>
            <p:nvPr/>
          </p:nvSpPr>
          <p:spPr>
            <a:xfrm>
              <a:off x="228844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5"/>
            <p:cNvSpPr/>
            <p:nvPr/>
          </p:nvSpPr>
          <p:spPr>
            <a:xfrm>
              <a:off x="228844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5"/>
            <p:cNvSpPr/>
            <p:nvPr/>
          </p:nvSpPr>
          <p:spPr>
            <a:xfrm>
              <a:off x="228844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5"/>
            <p:cNvSpPr/>
            <p:nvPr/>
          </p:nvSpPr>
          <p:spPr>
            <a:xfrm>
              <a:off x="2288429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5"/>
            <p:cNvSpPr/>
            <p:nvPr/>
          </p:nvSpPr>
          <p:spPr>
            <a:xfrm>
              <a:off x="2288429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5"/>
            <p:cNvSpPr/>
            <p:nvPr/>
          </p:nvSpPr>
          <p:spPr>
            <a:xfrm>
              <a:off x="2288429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5"/>
            <p:cNvSpPr/>
            <p:nvPr/>
          </p:nvSpPr>
          <p:spPr>
            <a:xfrm>
              <a:off x="2288429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5"/>
            <p:cNvSpPr/>
            <p:nvPr/>
          </p:nvSpPr>
          <p:spPr>
            <a:xfrm>
              <a:off x="2288429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5"/>
            <p:cNvSpPr/>
            <p:nvPr/>
          </p:nvSpPr>
          <p:spPr>
            <a:xfrm>
              <a:off x="2288429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5"/>
            <p:cNvSpPr/>
            <p:nvPr/>
          </p:nvSpPr>
          <p:spPr>
            <a:xfrm>
              <a:off x="228841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5"/>
            <p:cNvSpPr/>
            <p:nvPr/>
          </p:nvSpPr>
          <p:spPr>
            <a:xfrm>
              <a:off x="228841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5"/>
            <p:cNvSpPr/>
            <p:nvPr/>
          </p:nvSpPr>
          <p:spPr>
            <a:xfrm>
              <a:off x="2534136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5"/>
            <p:cNvSpPr/>
            <p:nvPr/>
          </p:nvSpPr>
          <p:spPr>
            <a:xfrm>
              <a:off x="2534136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5"/>
            <p:cNvSpPr/>
            <p:nvPr/>
          </p:nvSpPr>
          <p:spPr>
            <a:xfrm>
              <a:off x="2534136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5"/>
            <p:cNvSpPr/>
            <p:nvPr/>
          </p:nvSpPr>
          <p:spPr>
            <a:xfrm>
              <a:off x="2534136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5"/>
            <p:cNvSpPr/>
            <p:nvPr/>
          </p:nvSpPr>
          <p:spPr>
            <a:xfrm>
              <a:off x="2534136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5"/>
            <p:cNvSpPr/>
            <p:nvPr/>
          </p:nvSpPr>
          <p:spPr>
            <a:xfrm>
              <a:off x="2534136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5"/>
            <p:cNvSpPr/>
            <p:nvPr/>
          </p:nvSpPr>
          <p:spPr>
            <a:xfrm>
              <a:off x="2534136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5"/>
            <p:cNvSpPr/>
            <p:nvPr/>
          </p:nvSpPr>
          <p:spPr>
            <a:xfrm>
              <a:off x="2534136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5"/>
            <p:cNvSpPr/>
            <p:nvPr/>
          </p:nvSpPr>
          <p:spPr>
            <a:xfrm>
              <a:off x="2534136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5"/>
            <p:cNvSpPr/>
            <p:nvPr/>
          </p:nvSpPr>
          <p:spPr>
            <a:xfrm>
              <a:off x="2534136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5"/>
            <p:cNvSpPr/>
            <p:nvPr/>
          </p:nvSpPr>
          <p:spPr>
            <a:xfrm>
              <a:off x="2534136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5"/>
            <p:cNvSpPr/>
            <p:nvPr/>
          </p:nvSpPr>
          <p:spPr>
            <a:xfrm>
              <a:off x="2534136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5"/>
            <p:cNvSpPr/>
            <p:nvPr/>
          </p:nvSpPr>
          <p:spPr>
            <a:xfrm>
              <a:off x="253412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5"/>
            <p:cNvSpPr/>
            <p:nvPr/>
          </p:nvSpPr>
          <p:spPr>
            <a:xfrm>
              <a:off x="253412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5"/>
            <p:cNvSpPr/>
            <p:nvPr/>
          </p:nvSpPr>
          <p:spPr>
            <a:xfrm>
              <a:off x="253412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5"/>
            <p:cNvSpPr/>
            <p:nvPr/>
          </p:nvSpPr>
          <p:spPr>
            <a:xfrm>
              <a:off x="253412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5"/>
            <p:cNvSpPr/>
            <p:nvPr/>
          </p:nvSpPr>
          <p:spPr>
            <a:xfrm>
              <a:off x="253412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5"/>
            <p:cNvSpPr/>
            <p:nvPr/>
          </p:nvSpPr>
          <p:spPr>
            <a:xfrm>
              <a:off x="253412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5"/>
            <p:cNvSpPr/>
            <p:nvPr/>
          </p:nvSpPr>
          <p:spPr>
            <a:xfrm>
              <a:off x="253411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25"/>
            <p:cNvSpPr/>
            <p:nvPr/>
          </p:nvSpPr>
          <p:spPr>
            <a:xfrm>
              <a:off x="253411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5"/>
            <p:cNvSpPr/>
            <p:nvPr/>
          </p:nvSpPr>
          <p:spPr>
            <a:xfrm>
              <a:off x="277983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5"/>
            <p:cNvSpPr/>
            <p:nvPr/>
          </p:nvSpPr>
          <p:spPr>
            <a:xfrm>
              <a:off x="277983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5"/>
            <p:cNvSpPr/>
            <p:nvPr/>
          </p:nvSpPr>
          <p:spPr>
            <a:xfrm>
              <a:off x="277983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5"/>
            <p:cNvSpPr/>
            <p:nvPr/>
          </p:nvSpPr>
          <p:spPr>
            <a:xfrm>
              <a:off x="277983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5"/>
            <p:cNvSpPr/>
            <p:nvPr/>
          </p:nvSpPr>
          <p:spPr>
            <a:xfrm>
              <a:off x="277983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5"/>
            <p:cNvSpPr/>
            <p:nvPr/>
          </p:nvSpPr>
          <p:spPr>
            <a:xfrm>
              <a:off x="277983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5"/>
            <p:cNvSpPr/>
            <p:nvPr/>
          </p:nvSpPr>
          <p:spPr>
            <a:xfrm>
              <a:off x="277983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5"/>
            <p:cNvSpPr/>
            <p:nvPr/>
          </p:nvSpPr>
          <p:spPr>
            <a:xfrm>
              <a:off x="277983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5"/>
            <p:cNvSpPr/>
            <p:nvPr/>
          </p:nvSpPr>
          <p:spPr>
            <a:xfrm>
              <a:off x="277983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5"/>
            <p:cNvSpPr/>
            <p:nvPr/>
          </p:nvSpPr>
          <p:spPr>
            <a:xfrm>
              <a:off x="277983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5"/>
            <p:cNvSpPr/>
            <p:nvPr/>
          </p:nvSpPr>
          <p:spPr>
            <a:xfrm>
              <a:off x="277983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5"/>
            <p:cNvSpPr/>
            <p:nvPr/>
          </p:nvSpPr>
          <p:spPr>
            <a:xfrm>
              <a:off x="277983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5"/>
            <p:cNvSpPr/>
            <p:nvPr/>
          </p:nvSpPr>
          <p:spPr>
            <a:xfrm>
              <a:off x="2779819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5"/>
            <p:cNvSpPr/>
            <p:nvPr/>
          </p:nvSpPr>
          <p:spPr>
            <a:xfrm>
              <a:off x="2779819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5"/>
            <p:cNvSpPr/>
            <p:nvPr/>
          </p:nvSpPr>
          <p:spPr>
            <a:xfrm>
              <a:off x="2779819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5"/>
            <p:cNvSpPr/>
            <p:nvPr/>
          </p:nvSpPr>
          <p:spPr>
            <a:xfrm>
              <a:off x="2779819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5"/>
            <p:cNvSpPr/>
            <p:nvPr/>
          </p:nvSpPr>
          <p:spPr>
            <a:xfrm>
              <a:off x="2779819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5"/>
            <p:cNvSpPr/>
            <p:nvPr/>
          </p:nvSpPr>
          <p:spPr>
            <a:xfrm>
              <a:off x="2779819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5"/>
            <p:cNvSpPr/>
            <p:nvPr/>
          </p:nvSpPr>
          <p:spPr>
            <a:xfrm>
              <a:off x="2779807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25"/>
            <p:cNvSpPr/>
            <p:nvPr/>
          </p:nvSpPr>
          <p:spPr>
            <a:xfrm>
              <a:off x="2779807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25"/>
            <p:cNvSpPr/>
            <p:nvPr/>
          </p:nvSpPr>
          <p:spPr>
            <a:xfrm>
              <a:off x="302552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25"/>
            <p:cNvSpPr/>
            <p:nvPr/>
          </p:nvSpPr>
          <p:spPr>
            <a:xfrm>
              <a:off x="302552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25"/>
            <p:cNvSpPr/>
            <p:nvPr/>
          </p:nvSpPr>
          <p:spPr>
            <a:xfrm>
              <a:off x="302552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25"/>
            <p:cNvSpPr/>
            <p:nvPr/>
          </p:nvSpPr>
          <p:spPr>
            <a:xfrm>
              <a:off x="302552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25"/>
            <p:cNvSpPr/>
            <p:nvPr/>
          </p:nvSpPr>
          <p:spPr>
            <a:xfrm>
              <a:off x="302552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5"/>
            <p:cNvSpPr/>
            <p:nvPr/>
          </p:nvSpPr>
          <p:spPr>
            <a:xfrm>
              <a:off x="302552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5"/>
            <p:cNvSpPr/>
            <p:nvPr/>
          </p:nvSpPr>
          <p:spPr>
            <a:xfrm>
              <a:off x="302552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5"/>
            <p:cNvSpPr/>
            <p:nvPr/>
          </p:nvSpPr>
          <p:spPr>
            <a:xfrm>
              <a:off x="302552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5"/>
            <p:cNvSpPr/>
            <p:nvPr/>
          </p:nvSpPr>
          <p:spPr>
            <a:xfrm>
              <a:off x="302552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5"/>
            <p:cNvSpPr/>
            <p:nvPr/>
          </p:nvSpPr>
          <p:spPr>
            <a:xfrm>
              <a:off x="302552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5"/>
            <p:cNvSpPr/>
            <p:nvPr/>
          </p:nvSpPr>
          <p:spPr>
            <a:xfrm>
              <a:off x="302552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5"/>
            <p:cNvSpPr/>
            <p:nvPr/>
          </p:nvSpPr>
          <p:spPr>
            <a:xfrm>
              <a:off x="302552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5"/>
            <p:cNvSpPr/>
            <p:nvPr/>
          </p:nvSpPr>
          <p:spPr>
            <a:xfrm>
              <a:off x="302551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5"/>
            <p:cNvSpPr/>
            <p:nvPr/>
          </p:nvSpPr>
          <p:spPr>
            <a:xfrm>
              <a:off x="302551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5"/>
            <p:cNvSpPr/>
            <p:nvPr/>
          </p:nvSpPr>
          <p:spPr>
            <a:xfrm>
              <a:off x="302551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5"/>
            <p:cNvSpPr/>
            <p:nvPr/>
          </p:nvSpPr>
          <p:spPr>
            <a:xfrm>
              <a:off x="302551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5"/>
            <p:cNvSpPr/>
            <p:nvPr/>
          </p:nvSpPr>
          <p:spPr>
            <a:xfrm>
              <a:off x="302551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5"/>
            <p:cNvSpPr/>
            <p:nvPr/>
          </p:nvSpPr>
          <p:spPr>
            <a:xfrm>
              <a:off x="302551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5"/>
            <p:cNvSpPr/>
            <p:nvPr/>
          </p:nvSpPr>
          <p:spPr>
            <a:xfrm>
              <a:off x="302550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5"/>
            <p:cNvSpPr/>
            <p:nvPr/>
          </p:nvSpPr>
          <p:spPr>
            <a:xfrm>
              <a:off x="302550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5"/>
            <p:cNvSpPr/>
            <p:nvPr/>
          </p:nvSpPr>
          <p:spPr>
            <a:xfrm>
              <a:off x="327122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5"/>
            <p:cNvSpPr/>
            <p:nvPr/>
          </p:nvSpPr>
          <p:spPr>
            <a:xfrm>
              <a:off x="327122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5"/>
            <p:cNvSpPr/>
            <p:nvPr/>
          </p:nvSpPr>
          <p:spPr>
            <a:xfrm>
              <a:off x="327122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5"/>
            <p:cNvSpPr/>
            <p:nvPr/>
          </p:nvSpPr>
          <p:spPr>
            <a:xfrm>
              <a:off x="327122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5"/>
            <p:cNvSpPr/>
            <p:nvPr/>
          </p:nvSpPr>
          <p:spPr>
            <a:xfrm>
              <a:off x="327122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5"/>
            <p:cNvSpPr/>
            <p:nvPr/>
          </p:nvSpPr>
          <p:spPr>
            <a:xfrm>
              <a:off x="327122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5"/>
            <p:cNvSpPr/>
            <p:nvPr/>
          </p:nvSpPr>
          <p:spPr>
            <a:xfrm>
              <a:off x="327122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5"/>
            <p:cNvSpPr/>
            <p:nvPr/>
          </p:nvSpPr>
          <p:spPr>
            <a:xfrm>
              <a:off x="327122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5"/>
            <p:cNvSpPr/>
            <p:nvPr/>
          </p:nvSpPr>
          <p:spPr>
            <a:xfrm>
              <a:off x="327122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5"/>
            <p:cNvSpPr/>
            <p:nvPr/>
          </p:nvSpPr>
          <p:spPr>
            <a:xfrm>
              <a:off x="327122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5"/>
            <p:cNvSpPr/>
            <p:nvPr/>
          </p:nvSpPr>
          <p:spPr>
            <a:xfrm>
              <a:off x="327122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5"/>
            <p:cNvSpPr/>
            <p:nvPr/>
          </p:nvSpPr>
          <p:spPr>
            <a:xfrm>
              <a:off x="327122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5"/>
            <p:cNvSpPr/>
            <p:nvPr/>
          </p:nvSpPr>
          <p:spPr>
            <a:xfrm>
              <a:off x="327121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5"/>
            <p:cNvSpPr/>
            <p:nvPr/>
          </p:nvSpPr>
          <p:spPr>
            <a:xfrm>
              <a:off x="327121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5"/>
            <p:cNvSpPr/>
            <p:nvPr/>
          </p:nvSpPr>
          <p:spPr>
            <a:xfrm>
              <a:off x="327121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25"/>
            <p:cNvSpPr/>
            <p:nvPr/>
          </p:nvSpPr>
          <p:spPr>
            <a:xfrm>
              <a:off x="327121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25"/>
            <p:cNvSpPr/>
            <p:nvPr/>
          </p:nvSpPr>
          <p:spPr>
            <a:xfrm>
              <a:off x="327121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5"/>
            <p:cNvSpPr/>
            <p:nvPr/>
          </p:nvSpPr>
          <p:spPr>
            <a:xfrm>
              <a:off x="327121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5"/>
            <p:cNvSpPr/>
            <p:nvPr/>
          </p:nvSpPr>
          <p:spPr>
            <a:xfrm>
              <a:off x="3271197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5"/>
            <p:cNvSpPr/>
            <p:nvPr/>
          </p:nvSpPr>
          <p:spPr>
            <a:xfrm>
              <a:off x="3271197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5"/>
            <p:cNvSpPr/>
            <p:nvPr/>
          </p:nvSpPr>
          <p:spPr>
            <a:xfrm>
              <a:off x="351691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5"/>
            <p:cNvSpPr/>
            <p:nvPr/>
          </p:nvSpPr>
          <p:spPr>
            <a:xfrm>
              <a:off x="351691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5"/>
            <p:cNvSpPr/>
            <p:nvPr/>
          </p:nvSpPr>
          <p:spPr>
            <a:xfrm>
              <a:off x="351691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5"/>
            <p:cNvSpPr/>
            <p:nvPr/>
          </p:nvSpPr>
          <p:spPr>
            <a:xfrm>
              <a:off x="351691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5"/>
            <p:cNvSpPr/>
            <p:nvPr/>
          </p:nvSpPr>
          <p:spPr>
            <a:xfrm>
              <a:off x="351691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5"/>
            <p:cNvSpPr/>
            <p:nvPr/>
          </p:nvSpPr>
          <p:spPr>
            <a:xfrm>
              <a:off x="351691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25"/>
            <p:cNvSpPr/>
            <p:nvPr/>
          </p:nvSpPr>
          <p:spPr>
            <a:xfrm>
              <a:off x="351691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5"/>
            <p:cNvSpPr/>
            <p:nvPr/>
          </p:nvSpPr>
          <p:spPr>
            <a:xfrm>
              <a:off x="351691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5"/>
            <p:cNvSpPr/>
            <p:nvPr/>
          </p:nvSpPr>
          <p:spPr>
            <a:xfrm>
              <a:off x="351691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5"/>
            <p:cNvSpPr/>
            <p:nvPr/>
          </p:nvSpPr>
          <p:spPr>
            <a:xfrm>
              <a:off x="351691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5"/>
            <p:cNvSpPr/>
            <p:nvPr/>
          </p:nvSpPr>
          <p:spPr>
            <a:xfrm>
              <a:off x="351691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5"/>
            <p:cNvSpPr/>
            <p:nvPr/>
          </p:nvSpPr>
          <p:spPr>
            <a:xfrm>
              <a:off x="351691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25"/>
            <p:cNvSpPr/>
            <p:nvPr/>
          </p:nvSpPr>
          <p:spPr>
            <a:xfrm>
              <a:off x="3516905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5"/>
            <p:cNvSpPr/>
            <p:nvPr/>
          </p:nvSpPr>
          <p:spPr>
            <a:xfrm>
              <a:off x="3516905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5"/>
            <p:cNvSpPr/>
            <p:nvPr/>
          </p:nvSpPr>
          <p:spPr>
            <a:xfrm>
              <a:off x="3516905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5"/>
            <p:cNvSpPr/>
            <p:nvPr/>
          </p:nvSpPr>
          <p:spPr>
            <a:xfrm>
              <a:off x="3516905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5"/>
            <p:cNvSpPr/>
            <p:nvPr/>
          </p:nvSpPr>
          <p:spPr>
            <a:xfrm>
              <a:off x="3516905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5"/>
            <p:cNvSpPr/>
            <p:nvPr/>
          </p:nvSpPr>
          <p:spPr>
            <a:xfrm>
              <a:off x="3516905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5"/>
            <p:cNvSpPr/>
            <p:nvPr/>
          </p:nvSpPr>
          <p:spPr>
            <a:xfrm>
              <a:off x="3516893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5"/>
            <p:cNvSpPr/>
            <p:nvPr/>
          </p:nvSpPr>
          <p:spPr>
            <a:xfrm>
              <a:off x="3516893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5"/>
            <p:cNvSpPr/>
            <p:nvPr/>
          </p:nvSpPr>
          <p:spPr>
            <a:xfrm>
              <a:off x="3762613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5"/>
            <p:cNvSpPr/>
            <p:nvPr/>
          </p:nvSpPr>
          <p:spPr>
            <a:xfrm>
              <a:off x="3762613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5"/>
            <p:cNvSpPr/>
            <p:nvPr/>
          </p:nvSpPr>
          <p:spPr>
            <a:xfrm>
              <a:off x="3762613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5"/>
            <p:cNvSpPr/>
            <p:nvPr/>
          </p:nvSpPr>
          <p:spPr>
            <a:xfrm>
              <a:off x="3762613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5"/>
            <p:cNvSpPr/>
            <p:nvPr/>
          </p:nvSpPr>
          <p:spPr>
            <a:xfrm>
              <a:off x="3762613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5"/>
            <p:cNvSpPr/>
            <p:nvPr/>
          </p:nvSpPr>
          <p:spPr>
            <a:xfrm>
              <a:off x="3762613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5"/>
            <p:cNvSpPr/>
            <p:nvPr/>
          </p:nvSpPr>
          <p:spPr>
            <a:xfrm>
              <a:off x="3762613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5"/>
            <p:cNvSpPr/>
            <p:nvPr/>
          </p:nvSpPr>
          <p:spPr>
            <a:xfrm>
              <a:off x="3762613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5"/>
            <p:cNvSpPr/>
            <p:nvPr/>
          </p:nvSpPr>
          <p:spPr>
            <a:xfrm>
              <a:off x="3762613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5"/>
            <p:cNvSpPr/>
            <p:nvPr/>
          </p:nvSpPr>
          <p:spPr>
            <a:xfrm>
              <a:off x="3762613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5"/>
            <p:cNvSpPr/>
            <p:nvPr/>
          </p:nvSpPr>
          <p:spPr>
            <a:xfrm>
              <a:off x="3762613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5"/>
            <p:cNvSpPr/>
            <p:nvPr/>
          </p:nvSpPr>
          <p:spPr>
            <a:xfrm>
              <a:off x="3762613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5"/>
            <p:cNvSpPr/>
            <p:nvPr/>
          </p:nvSpPr>
          <p:spPr>
            <a:xfrm>
              <a:off x="376260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5"/>
            <p:cNvSpPr/>
            <p:nvPr/>
          </p:nvSpPr>
          <p:spPr>
            <a:xfrm>
              <a:off x="376260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5"/>
            <p:cNvSpPr/>
            <p:nvPr/>
          </p:nvSpPr>
          <p:spPr>
            <a:xfrm>
              <a:off x="376260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5"/>
            <p:cNvSpPr/>
            <p:nvPr/>
          </p:nvSpPr>
          <p:spPr>
            <a:xfrm>
              <a:off x="376260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5"/>
            <p:cNvSpPr/>
            <p:nvPr/>
          </p:nvSpPr>
          <p:spPr>
            <a:xfrm>
              <a:off x="376260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5"/>
            <p:cNvSpPr/>
            <p:nvPr/>
          </p:nvSpPr>
          <p:spPr>
            <a:xfrm>
              <a:off x="376260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5"/>
            <p:cNvSpPr/>
            <p:nvPr/>
          </p:nvSpPr>
          <p:spPr>
            <a:xfrm>
              <a:off x="376258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5"/>
            <p:cNvSpPr/>
            <p:nvPr/>
          </p:nvSpPr>
          <p:spPr>
            <a:xfrm>
              <a:off x="376258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5"/>
            <p:cNvSpPr/>
            <p:nvPr/>
          </p:nvSpPr>
          <p:spPr>
            <a:xfrm>
              <a:off x="4008308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5"/>
            <p:cNvSpPr/>
            <p:nvPr/>
          </p:nvSpPr>
          <p:spPr>
            <a:xfrm>
              <a:off x="4008308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5"/>
            <p:cNvSpPr/>
            <p:nvPr/>
          </p:nvSpPr>
          <p:spPr>
            <a:xfrm>
              <a:off x="4008308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5"/>
            <p:cNvSpPr/>
            <p:nvPr/>
          </p:nvSpPr>
          <p:spPr>
            <a:xfrm>
              <a:off x="4008308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5"/>
            <p:cNvSpPr/>
            <p:nvPr/>
          </p:nvSpPr>
          <p:spPr>
            <a:xfrm>
              <a:off x="4008308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5"/>
            <p:cNvSpPr/>
            <p:nvPr/>
          </p:nvSpPr>
          <p:spPr>
            <a:xfrm>
              <a:off x="4008308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5"/>
            <p:cNvSpPr/>
            <p:nvPr/>
          </p:nvSpPr>
          <p:spPr>
            <a:xfrm>
              <a:off x="4008308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5"/>
            <p:cNvSpPr/>
            <p:nvPr/>
          </p:nvSpPr>
          <p:spPr>
            <a:xfrm>
              <a:off x="4008308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5"/>
            <p:cNvSpPr/>
            <p:nvPr/>
          </p:nvSpPr>
          <p:spPr>
            <a:xfrm>
              <a:off x="4008308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5"/>
            <p:cNvSpPr/>
            <p:nvPr/>
          </p:nvSpPr>
          <p:spPr>
            <a:xfrm>
              <a:off x="4008308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5"/>
            <p:cNvSpPr/>
            <p:nvPr/>
          </p:nvSpPr>
          <p:spPr>
            <a:xfrm>
              <a:off x="4008308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5"/>
            <p:cNvSpPr/>
            <p:nvPr/>
          </p:nvSpPr>
          <p:spPr>
            <a:xfrm>
              <a:off x="4008308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5"/>
            <p:cNvSpPr/>
            <p:nvPr/>
          </p:nvSpPr>
          <p:spPr>
            <a:xfrm>
              <a:off x="4008295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5"/>
            <p:cNvSpPr/>
            <p:nvPr/>
          </p:nvSpPr>
          <p:spPr>
            <a:xfrm>
              <a:off x="4008295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5"/>
            <p:cNvSpPr/>
            <p:nvPr/>
          </p:nvSpPr>
          <p:spPr>
            <a:xfrm>
              <a:off x="4008295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5"/>
            <p:cNvSpPr/>
            <p:nvPr/>
          </p:nvSpPr>
          <p:spPr>
            <a:xfrm>
              <a:off x="4008295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5"/>
            <p:cNvSpPr/>
            <p:nvPr/>
          </p:nvSpPr>
          <p:spPr>
            <a:xfrm>
              <a:off x="4008295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5"/>
            <p:cNvSpPr/>
            <p:nvPr/>
          </p:nvSpPr>
          <p:spPr>
            <a:xfrm>
              <a:off x="4008295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5"/>
            <p:cNvSpPr/>
            <p:nvPr/>
          </p:nvSpPr>
          <p:spPr>
            <a:xfrm>
              <a:off x="4008283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5"/>
            <p:cNvSpPr/>
            <p:nvPr/>
          </p:nvSpPr>
          <p:spPr>
            <a:xfrm>
              <a:off x="4008283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5"/>
            <p:cNvSpPr/>
            <p:nvPr/>
          </p:nvSpPr>
          <p:spPr>
            <a:xfrm>
              <a:off x="4254003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5"/>
            <p:cNvSpPr/>
            <p:nvPr/>
          </p:nvSpPr>
          <p:spPr>
            <a:xfrm>
              <a:off x="4254003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5"/>
            <p:cNvSpPr/>
            <p:nvPr/>
          </p:nvSpPr>
          <p:spPr>
            <a:xfrm>
              <a:off x="4254003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5"/>
            <p:cNvSpPr/>
            <p:nvPr/>
          </p:nvSpPr>
          <p:spPr>
            <a:xfrm>
              <a:off x="4254003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5"/>
            <p:cNvSpPr/>
            <p:nvPr/>
          </p:nvSpPr>
          <p:spPr>
            <a:xfrm>
              <a:off x="4254003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5"/>
            <p:cNvSpPr/>
            <p:nvPr/>
          </p:nvSpPr>
          <p:spPr>
            <a:xfrm>
              <a:off x="4254003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5"/>
            <p:cNvSpPr/>
            <p:nvPr/>
          </p:nvSpPr>
          <p:spPr>
            <a:xfrm>
              <a:off x="4254003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5"/>
            <p:cNvSpPr/>
            <p:nvPr/>
          </p:nvSpPr>
          <p:spPr>
            <a:xfrm>
              <a:off x="4254003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5"/>
            <p:cNvSpPr/>
            <p:nvPr/>
          </p:nvSpPr>
          <p:spPr>
            <a:xfrm>
              <a:off x="4254003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5"/>
            <p:cNvSpPr/>
            <p:nvPr/>
          </p:nvSpPr>
          <p:spPr>
            <a:xfrm>
              <a:off x="4254003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5"/>
            <p:cNvSpPr/>
            <p:nvPr/>
          </p:nvSpPr>
          <p:spPr>
            <a:xfrm>
              <a:off x="4254003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5"/>
            <p:cNvSpPr/>
            <p:nvPr/>
          </p:nvSpPr>
          <p:spPr>
            <a:xfrm>
              <a:off x="4254003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5"/>
            <p:cNvSpPr/>
            <p:nvPr/>
          </p:nvSpPr>
          <p:spPr>
            <a:xfrm>
              <a:off x="4253991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5"/>
            <p:cNvSpPr/>
            <p:nvPr/>
          </p:nvSpPr>
          <p:spPr>
            <a:xfrm>
              <a:off x="4253991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5"/>
            <p:cNvSpPr/>
            <p:nvPr/>
          </p:nvSpPr>
          <p:spPr>
            <a:xfrm>
              <a:off x="4253991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5"/>
            <p:cNvSpPr/>
            <p:nvPr/>
          </p:nvSpPr>
          <p:spPr>
            <a:xfrm>
              <a:off x="4253991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5"/>
            <p:cNvSpPr/>
            <p:nvPr/>
          </p:nvSpPr>
          <p:spPr>
            <a:xfrm>
              <a:off x="4253991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5"/>
            <p:cNvSpPr/>
            <p:nvPr/>
          </p:nvSpPr>
          <p:spPr>
            <a:xfrm>
              <a:off x="4253991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5"/>
            <p:cNvSpPr/>
            <p:nvPr/>
          </p:nvSpPr>
          <p:spPr>
            <a:xfrm>
              <a:off x="425397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5"/>
            <p:cNvSpPr/>
            <p:nvPr/>
          </p:nvSpPr>
          <p:spPr>
            <a:xfrm>
              <a:off x="425397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5"/>
            <p:cNvSpPr/>
            <p:nvPr/>
          </p:nvSpPr>
          <p:spPr>
            <a:xfrm>
              <a:off x="4499698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25"/>
            <p:cNvSpPr/>
            <p:nvPr/>
          </p:nvSpPr>
          <p:spPr>
            <a:xfrm>
              <a:off x="4499698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5"/>
            <p:cNvSpPr/>
            <p:nvPr/>
          </p:nvSpPr>
          <p:spPr>
            <a:xfrm>
              <a:off x="4499698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5"/>
            <p:cNvSpPr/>
            <p:nvPr/>
          </p:nvSpPr>
          <p:spPr>
            <a:xfrm>
              <a:off x="4499698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5"/>
            <p:cNvSpPr/>
            <p:nvPr/>
          </p:nvSpPr>
          <p:spPr>
            <a:xfrm>
              <a:off x="4499698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5"/>
            <p:cNvSpPr/>
            <p:nvPr/>
          </p:nvSpPr>
          <p:spPr>
            <a:xfrm>
              <a:off x="4499698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5"/>
            <p:cNvSpPr/>
            <p:nvPr/>
          </p:nvSpPr>
          <p:spPr>
            <a:xfrm>
              <a:off x="4499698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5"/>
            <p:cNvSpPr/>
            <p:nvPr/>
          </p:nvSpPr>
          <p:spPr>
            <a:xfrm>
              <a:off x="4499698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5"/>
            <p:cNvSpPr/>
            <p:nvPr/>
          </p:nvSpPr>
          <p:spPr>
            <a:xfrm>
              <a:off x="4499698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5"/>
            <p:cNvSpPr/>
            <p:nvPr/>
          </p:nvSpPr>
          <p:spPr>
            <a:xfrm>
              <a:off x="4499698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5"/>
            <p:cNvSpPr/>
            <p:nvPr/>
          </p:nvSpPr>
          <p:spPr>
            <a:xfrm>
              <a:off x="4499698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5"/>
            <p:cNvSpPr/>
            <p:nvPr/>
          </p:nvSpPr>
          <p:spPr>
            <a:xfrm>
              <a:off x="4499698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25"/>
            <p:cNvSpPr/>
            <p:nvPr/>
          </p:nvSpPr>
          <p:spPr>
            <a:xfrm>
              <a:off x="4499686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25"/>
            <p:cNvSpPr/>
            <p:nvPr/>
          </p:nvSpPr>
          <p:spPr>
            <a:xfrm>
              <a:off x="4499686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25"/>
            <p:cNvSpPr/>
            <p:nvPr/>
          </p:nvSpPr>
          <p:spPr>
            <a:xfrm>
              <a:off x="4499686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25"/>
            <p:cNvSpPr/>
            <p:nvPr/>
          </p:nvSpPr>
          <p:spPr>
            <a:xfrm>
              <a:off x="4499686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25"/>
            <p:cNvSpPr/>
            <p:nvPr/>
          </p:nvSpPr>
          <p:spPr>
            <a:xfrm>
              <a:off x="4499686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25"/>
            <p:cNvSpPr/>
            <p:nvPr/>
          </p:nvSpPr>
          <p:spPr>
            <a:xfrm>
              <a:off x="4499686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5"/>
            <p:cNvSpPr/>
            <p:nvPr/>
          </p:nvSpPr>
          <p:spPr>
            <a:xfrm>
              <a:off x="4499674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5"/>
            <p:cNvSpPr/>
            <p:nvPr/>
          </p:nvSpPr>
          <p:spPr>
            <a:xfrm>
              <a:off x="4499674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5"/>
            <p:cNvSpPr/>
            <p:nvPr/>
          </p:nvSpPr>
          <p:spPr>
            <a:xfrm>
              <a:off x="4745394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25"/>
            <p:cNvSpPr/>
            <p:nvPr/>
          </p:nvSpPr>
          <p:spPr>
            <a:xfrm>
              <a:off x="4745394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25"/>
            <p:cNvSpPr/>
            <p:nvPr/>
          </p:nvSpPr>
          <p:spPr>
            <a:xfrm>
              <a:off x="4745394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25"/>
            <p:cNvSpPr/>
            <p:nvPr/>
          </p:nvSpPr>
          <p:spPr>
            <a:xfrm>
              <a:off x="4745394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25"/>
            <p:cNvSpPr/>
            <p:nvPr/>
          </p:nvSpPr>
          <p:spPr>
            <a:xfrm>
              <a:off x="4745394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25"/>
            <p:cNvSpPr/>
            <p:nvPr/>
          </p:nvSpPr>
          <p:spPr>
            <a:xfrm>
              <a:off x="4745394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25"/>
            <p:cNvSpPr/>
            <p:nvPr/>
          </p:nvSpPr>
          <p:spPr>
            <a:xfrm>
              <a:off x="4745394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5"/>
            <p:cNvSpPr/>
            <p:nvPr/>
          </p:nvSpPr>
          <p:spPr>
            <a:xfrm>
              <a:off x="4745394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25"/>
            <p:cNvSpPr/>
            <p:nvPr/>
          </p:nvSpPr>
          <p:spPr>
            <a:xfrm>
              <a:off x="4745394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25"/>
            <p:cNvSpPr/>
            <p:nvPr/>
          </p:nvSpPr>
          <p:spPr>
            <a:xfrm>
              <a:off x="4745394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5"/>
            <p:cNvSpPr/>
            <p:nvPr/>
          </p:nvSpPr>
          <p:spPr>
            <a:xfrm>
              <a:off x="4745394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25"/>
            <p:cNvSpPr/>
            <p:nvPr/>
          </p:nvSpPr>
          <p:spPr>
            <a:xfrm>
              <a:off x="4745394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25"/>
            <p:cNvSpPr/>
            <p:nvPr/>
          </p:nvSpPr>
          <p:spPr>
            <a:xfrm>
              <a:off x="4745381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25"/>
            <p:cNvSpPr/>
            <p:nvPr/>
          </p:nvSpPr>
          <p:spPr>
            <a:xfrm>
              <a:off x="4745381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25"/>
            <p:cNvSpPr/>
            <p:nvPr/>
          </p:nvSpPr>
          <p:spPr>
            <a:xfrm>
              <a:off x="4745381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25"/>
            <p:cNvSpPr/>
            <p:nvPr/>
          </p:nvSpPr>
          <p:spPr>
            <a:xfrm>
              <a:off x="4745381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25"/>
            <p:cNvSpPr/>
            <p:nvPr/>
          </p:nvSpPr>
          <p:spPr>
            <a:xfrm>
              <a:off x="4745381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25"/>
            <p:cNvSpPr/>
            <p:nvPr/>
          </p:nvSpPr>
          <p:spPr>
            <a:xfrm>
              <a:off x="4745381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25"/>
            <p:cNvSpPr/>
            <p:nvPr/>
          </p:nvSpPr>
          <p:spPr>
            <a:xfrm>
              <a:off x="4745369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25"/>
            <p:cNvSpPr/>
            <p:nvPr/>
          </p:nvSpPr>
          <p:spPr>
            <a:xfrm>
              <a:off x="4745369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25"/>
            <p:cNvSpPr/>
            <p:nvPr/>
          </p:nvSpPr>
          <p:spPr>
            <a:xfrm>
              <a:off x="4991089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25"/>
            <p:cNvSpPr/>
            <p:nvPr/>
          </p:nvSpPr>
          <p:spPr>
            <a:xfrm>
              <a:off x="4991089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25"/>
            <p:cNvSpPr/>
            <p:nvPr/>
          </p:nvSpPr>
          <p:spPr>
            <a:xfrm>
              <a:off x="4991089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25"/>
            <p:cNvSpPr/>
            <p:nvPr/>
          </p:nvSpPr>
          <p:spPr>
            <a:xfrm>
              <a:off x="4991089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25"/>
            <p:cNvSpPr/>
            <p:nvPr/>
          </p:nvSpPr>
          <p:spPr>
            <a:xfrm>
              <a:off x="4991089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5"/>
            <p:cNvSpPr/>
            <p:nvPr/>
          </p:nvSpPr>
          <p:spPr>
            <a:xfrm>
              <a:off x="4991089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5"/>
            <p:cNvSpPr/>
            <p:nvPr/>
          </p:nvSpPr>
          <p:spPr>
            <a:xfrm>
              <a:off x="4991089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5"/>
            <p:cNvSpPr/>
            <p:nvPr/>
          </p:nvSpPr>
          <p:spPr>
            <a:xfrm>
              <a:off x="4991089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5"/>
            <p:cNvSpPr/>
            <p:nvPr/>
          </p:nvSpPr>
          <p:spPr>
            <a:xfrm>
              <a:off x="4991089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5"/>
            <p:cNvSpPr/>
            <p:nvPr/>
          </p:nvSpPr>
          <p:spPr>
            <a:xfrm>
              <a:off x="4991089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5"/>
            <p:cNvSpPr/>
            <p:nvPr/>
          </p:nvSpPr>
          <p:spPr>
            <a:xfrm>
              <a:off x="4991089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5"/>
            <p:cNvSpPr/>
            <p:nvPr/>
          </p:nvSpPr>
          <p:spPr>
            <a:xfrm>
              <a:off x="4991089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5"/>
            <p:cNvSpPr/>
            <p:nvPr/>
          </p:nvSpPr>
          <p:spPr>
            <a:xfrm>
              <a:off x="4991076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5"/>
            <p:cNvSpPr/>
            <p:nvPr/>
          </p:nvSpPr>
          <p:spPr>
            <a:xfrm>
              <a:off x="4991076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5"/>
            <p:cNvSpPr/>
            <p:nvPr/>
          </p:nvSpPr>
          <p:spPr>
            <a:xfrm>
              <a:off x="4991076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5"/>
            <p:cNvSpPr/>
            <p:nvPr/>
          </p:nvSpPr>
          <p:spPr>
            <a:xfrm>
              <a:off x="4991076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5"/>
            <p:cNvSpPr/>
            <p:nvPr/>
          </p:nvSpPr>
          <p:spPr>
            <a:xfrm>
              <a:off x="4991076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5"/>
            <p:cNvSpPr/>
            <p:nvPr/>
          </p:nvSpPr>
          <p:spPr>
            <a:xfrm>
              <a:off x="4991076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5"/>
            <p:cNvSpPr/>
            <p:nvPr/>
          </p:nvSpPr>
          <p:spPr>
            <a:xfrm>
              <a:off x="4991064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5"/>
            <p:cNvSpPr/>
            <p:nvPr/>
          </p:nvSpPr>
          <p:spPr>
            <a:xfrm>
              <a:off x="4991064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5"/>
            <p:cNvSpPr/>
            <p:nvPr/>
          </p:nvSpPr>
          <p:spPr>
            <a:xfrm>
              <a:off x="5236784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5"/>
            <p:cNvSpPr/>
            <p:nvPr/>
          </p:nvSpPr>
          <p:spPr>
            <a:xfrm>
              <a:off x="5236784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25"/>
            <p:cNvSpPr/>
            <p:nvPr/>
          </p:nvSpPr>
          <p:spPr>
            <a:xfrm>
              <a:off x="5236784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25"/>
            <p:cNvSpPr/>
            <p:nvPr/>
          </p:nvSpPr>
          <p:spPr>
            <a:xfrm>
              <a:off x="5236784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5"/>
            <p:cNvSpPr/>
            <p:nvPr/>
          </p:nvSpPr>
          <p:spPr>
            <a:xfrm>
              <a:off x="5236784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5"/>
            <p:cNvSpPr/>
            <p:nvPr/>
          </p:nvSpPr>
          <p:spPr>
            <a:xfrm>
              <a:off x="5236784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5"/>
            <p:cNvSpPr/>
            <p:nvPr/>
          </p:nvSpPr>
          <p:spPr>
            <a:xfrm>
              <a:off x="5236784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5"/>
            <p:cNvSpPr/>
            <p:nvPr/>
          </p:nvSpPr>
          <p:spPr>
            <a:xfrm>
              <a:off x="5236784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5"/>
            <p:cNvSpPr/>
            <p:nvPr/>
          </p:nvSpPr>
          <p:spPr>
            <a:xfrm>
              <a:off x="5236784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5"/>
            <p:cNvSpPr/>
            <p:nvPr/>
          </p:nvSpPr>
          <p:spPr>
            <a:xfrm>
              <a:off x="5236784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5"/>
            <p:cNvSpPr/>
            <p:nvPr/>
          </p:nvSpPr>
          <p:spPr>
            <a:xfrm>
              <a:off x="5236784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5"/>
            <p:cNvSpPr/>
            <p:nvPr/>
          </p:nvSpPr>
          <p:spPr>
            <a:xfrm>
              <a:off x="5236784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25"/>
            <p:cNvSpPr/>
            <p:nvPr/>
          </p:nvSpPr>
          <p:spPr>
            <a:xfrm>
              <a:off x="5236772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5"/>
            <p:cNvSpPr/>
            <p:nvPr/>
          </p:nvSpPr>
          <p:spPr>
            <a:xfrm>
              <a:off x="5236772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5"/>
            <p:cNvSpPr/>
            <p:nvPr/>
          </p:nvSpPr>
          <p:spPr>
            <a:xfrm>
              <a:off x="5236772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5"/>
            <p:cNvSpPr/>
            <p:nvPr/>
          </p:nvSpPr>
          <p:spPr>
            <a:xfrm>
              <a:off x="5236772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5"/>
            <p:cNvSpPr/>
            <p:nvPr/>
          </p:nvSpPr>
          <p:spPr>
            <a:xfrm>
              <a:off x="5236772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5"/>
            <p:cNvSpPr/>
            <p:nvPr/>
          </p:nvSpPr>
          <p:spPr>
            <a:xfrm>
              <a:off x="5236772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25"/>
            <p:cNvSpPr/>
            <p:nvPr/>
          </p:nvSpPr>
          <p:spPr>
            <a:xfrm>
              <a:off x="5236759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25"/>
            <p:cNvSpPr/>
            <p:nvPr/>
          </p:nvSpPr>
          <p:spPr>
            <a:xfrm>
              <a:off x="5236759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25"/>
            <p:cNvSpPr/>
            <p:nvPr/>
          </p:nvSpPr>
          <p:spPr>
            <a:xfrm>
              <a:off x="5482479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25"/>
            <p:cNvSpPr/>
            <p:nvPr/>
          </p:nvSpPr>
          <p:spPr>
            <a:xfrm>
              <a:off x="5482479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25"/>
            <p:cNvSpPr/>
            <p:nvPr/>
          </p:nvSpPr>
          <p:spPr>
            <a:xfrm>
              <a:off x="5482479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25"/>
            <p:cNvSpPr/>
            <p:nvPr/>
          </p:nvSpPr>
          <p:spPr>
            <a:xfrm>
              <a:off x="5482479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25"/>
            <p:cNvSpPr/>
            <p:nvPr/>
          </p:nvSpPr>
          <p:spPr>
            <a:xfrm>
              <a:off x="5482479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5"/>
            <p:cNvSpPr/>
            <p:nvPr/>
          </p:nvSpPr>
          <p:spPr>
            <a:xfrm>
              <a:off x="5482479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5"/>
            <p:cNvSpPr/>
            <p:nvPr/>
          </p:nvSpPr>
          <p:spPr>
            <a:xfrm>
              <a:off x="5482479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5"/>
            <p:cNvSpPr/>
            <p:nvPr/>
          </p:nvSpPr>
          <p:spPr>
            <a:xfrm>
              <a:off x="5482479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5"/>
            <p:cNvSpPr/>
            <p:nvPr/>
          </p:nvSpPr>
          <p:spPr>
            <a:xfrm>
              <a:off x="5482479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5"/>
            <p:cNvSpPr/>
            <p:nvPr/>
          </p:nvSpPr>
          <p:spPr>
            <a:xfrm>
              <a:off x="5482479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5"/>
            <p:cNvSpPr/>
            <p:nvPr/>
          </p:nvSpPr>
          <p:spPr>
            <a:xfrm>
              <a:off x="5482479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5"/>
            <p:cNvSpPr/>
            <p:nvPr/>
          </p:nvSpPr>
          <p:spPr>
            <a:xfrm>
              <a:off x="5482479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5"/>
            <p:cNvSpPr/>
            <p:nvPr/>
          </p:nvSpPr>
          <p:spPr>
            <a:xfrm>
              <a:off x="5482467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5"/>
            <p:cNvSpPr/>
            <p:nvPr/>
          </p:nvSpPr>
          <p:spPr>
            <a:xfrm>
              <a:off x="5482467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25"/>
            <p:cNvSpPr/>
            <p:nvPr/>
          </p:nvSpPr>
          <p:spPr>
            <a:xfrm>
              <a:off x="5482467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25"/>
            <p:cNvSpPr/>
            <p:nvPr/>
          </p:nvSpPr>
          <p:spPr>
            <a:xfrm>
              <a:off x="5482467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25"/>
            <p:cNvSpPr/>
            <p:nvPr/>
          </p:nvSpPr>
          <p:spPr>
            <a:xfrm>
              <a:off x="5482467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5"/>
            <p:cNvSpPr/>
            <p:nvPr/>
          </p:nvSpPr>
          <p:spPr>
            <a:xfrm>
              <a:off x="5482467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5"/>
            <p:cNvSpPr/>
            <p:nvPr/>
          </p:nvSpPr>
          <p:spPr>
            <a:xfrm>
              <a:off x="5482455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5"/>
            <p:cNvSpPr/>
            <p:nvPr/>
          </p:nvSpPr>
          <p:spPr>
            <a:xfrm>
              <a:off x="5482455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5"/>
            <p:cNvSpPr/>
            <p:nvPr/>
          </p:nvSpPr>
          <p:spPr>
            <a:xfrm>
              <a:off x="5728175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5"/>
            <p:cNvSpPr/>
            <p:nvPr/>
          </p:nvSpPr>
          <p:spPr>
            <a:xfrm>
              <a:off x="5728175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5"/>
            <p:cNvSpPr/>
            <p:nvPr/>
          </p:nvSpPr>
          <p:spPr>
            <a:xfrm>
              <a:off x="5728175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5"/>
            <p:cNvSpPr/>
            <p:nvPr/>
          </p:nvSpPr>
          <p:spPr>
            <a:xfrm>
              <a:off x="5728175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5"/>
            <p:cNvSpPr/>
            <p:nvPr/>
          </p:nvSpPr>
          <p:spPr>
            <a:xfrm>
              <a:off x="5728175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25"/>
            <p:cNvSpPr/>
            <p:nvPr/>
          </p:nvSpPr>
          <p:spPr>
            <a:xfrm>
              <a:off x="5728175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25"/>
            <p:cNvSpPr/>
            <p:nvPr/>
          </p:nvSpPr>
          <p:spPr>
            <a:xfrm>
              <a:off x="5728175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5"/>
            <p:cNvSpPr/>
            <p:nvPr/>
          </p:nvSpPr>
          <p:spPr>
            <a:xfrm>
              <a:off x="5728175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5"/>
            <p:cNvSpPr/>
            <p:nvPr/>
          </p:nvSpPr>
          <p:spPr>
            <a:xfrm>
              <a:off x="5728175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5"/>
            <p:cNvSpPr/>
            <p:nvPr/>
          </p:nvSpPr>
          <p:spPr>
            <a:xfrm>
              <a:off x="5728175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5"/>
            <p:cNvSpPr/>
            <p:nvPr/>
          </p:nvSpPr>
          <p:spPr>
            <a:xfrm>
              <a:off x="5728175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5"/>
            <p:cNvSpPr/>
            <p:nvPr/>
          </p:nvSpPr>
          <p:spPr>
            <a:xfrm>
              <a:off x="5728175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5"/>
            <p:cNvSpPr/>
            <p:nvPr/>
          </p:nvSpPr>
          <p:spPr>
            <a:xfrm>
              <a:off x="5728162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5"/>
            <p:cNvSpPr/>
            <p:nvPr/>
          </p:nvSpPr>
          <p:spPr>
            <a:xfrm>
              <a:off x="5728162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5"/>
            <p:cNvSpPr/>
            <p:nvPr/>
          </p:nvSpPr>
          <p:spPr>
            <a:xfrm>
              <a:off x="5728162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25"/>
            <p:cNvSpPr/>
            <p:nvPr/>
          </p:nvSpPr>
          <p:spPr>
            <a:xfrm>
              <a:off x="5728162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5"/>
            <p:cNvSpPr/>
            <p:nvPr/>
          </p:nvSpPr>
          <p:spPr>
            <a:xfrm>
              <a:off x="5728162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5"/>
            <p:cNvSpPr/>
            <p:nvPr/>
          </p:nvSpPr>
          <p:spPr>
            <a:xfrm>
              <a:off x="5728162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5"/>
            <p:cNvSpPr/>
            <p:nvPr/>
          </p:nvSpPr>
          <p:spPr>
            <a:xfrm>
              <a:off x="5728150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5"/>
            <p:cNvSpPr/>
            <p:nvPr/>
          </p:nvSpPr>
          <p:spPr>
            <a:xfrm>
              <a:off x="5728150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25"/>
            <p:cNvSpPr/>
            <p:nvPr/>
          </p:nvSpPr>
          <p:spPr>
            <a:xfrm>
              <a:off x="5973870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25"/>
            <p:cNvSpPr/>
            <p:nvPr/>
          </p:nvSpPr>
          <p:spPr>
            <a:xfrm>
              <a:off x="5973870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25"/>
            <p:cNvSpPr/>
            <p:nvPr/>
          </p:nvSpPr>
          <p:spPr>
            <a:xfrm>
              <a:off x="5973870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25"/>
            <p:cNvSpPr/>
            <p:nvPr/>
          </p:nvSpPr>
          <p:spPr>
            <a:xfrm>
              <a:off x="5973870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25"/>
            <p:cNvSpPr/>
            <p:nvPr/>
          </p:nvSpPr>
          <p:spPr>
            <a:xfrm>
              <a:off x="5973870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25"/>
            <p:cNvSpPr/>
            <p:nvPr/>
          </p:nvSpPr>
          <p:spPr>
            <a:xfrm>
              <a:off x="5973870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25"/>
            <p:cNvSpPr/>
            <p:nvPr/>
          </p:nvSpPr>
          <p:spPr>
            <a:xfrm>
              <a:off x="5973870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25"/>
            <p:cNvSpPr/>
            <p:nvPr/>
          </p:nvSpPr>
          <p:spPr>
            <a:xfrm>
              <a:off x="5973870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25"/>
            <p:cNvSpPr/>
            <p:nvPr/>
          </p:nvSpPr>
          <p:spPr>
            <a:xfrm>
              <a:off x="5973870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5"/>
            <p:cNvSpPr/>
            <p:nvPr/>
          </p:nvSpPr>
          <p:spPr>
            <a:xfrm>
              <a:off x="5973870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5"/>
            <p:cNvSpPr/>
            <p:nvPr/>
          </p:nvSpPr>
          <p:spPr>
            <a:xfrm>
              <a:off x="5973870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5"/>
            <p:cNvSpPr/>
            <p:nvPr/>
          </p:nvSpPr>
          <p:spPr>
            <a:xfrm>
              <a:off x="5973870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5"/>
            <p:cNvSpPr/>
            <p:nvPr/>
          </p:nvSpPr>
          <p:spPr>
            <a:xfrm>
              <a:off x="5973857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5"/>
            <p:cNvSpPr/>
            <p:nvPr/>
          </p:nvSpPr>
          <p:spPr>
            <a:xfrm>
              <a:off x="5973857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5"/>
            <p:cNvSpPr/>
            <p:nvPr/>
          </p:nvSpPr>
          <p:spPr>
            <a:xfrm>
              <a:off x="5973857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5"/>
            <p:cNvSpPr/>
            <p:nvPr/>
          </p:nvSpPr>
          <p:spPr>
            <a:xfrm>
              <a:off x="5973857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5"/>
            <p:cNvSpPr/>
            <p:nvPr/>
          </p:nvSpPr>
          <p:spPr>
            <a:xfrm>
              <a:off x="5973857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5"/>
            <p:cNvSpPr/>
            <p:nvPr/>
          </p:nvSpPr>
          <p:spPr>
            <a:xfrm>
              <a:off x="5973857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25"/>
            <p:cNvSpPr/>
            <p:nvPr/>
          </p:nvSpPr>
          <p:spPr>
            <a:xfrm>
              <a:off x="5973845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25"/>
            <p:cNvSpPr/>
            <p:nvPr/>
          </p:nvSpPr>
          <p:spPr>
            <a:xfrm>
              <a:off x="5973845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25"/>
            <p:cNvSpPr/>
            <p:nvPr/>
          </p:nvSpPr>
          <p:spPr>
            <a:xfrm>
              <a:off x="6219565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5"/>
            <p:cNvSpPr/>
            <p:nvPr/>
          </p:nvSpPr>
          <p:spPr>
            <a:xfrm>
              <a:off x="6219565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25"/>
            <p:cNvSpPr/>
            <p:nvPr/>
          </p:nvSpPr>
          <p:spPr>
            <a:xfrm>
              <a:off x="6219565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25"/>
            <p:cNvSpPr/>
            <p:nvPr/>
          </p:nvSpPr>
          <p:spPr>
            <a:xfrm>
              <a:off x="6219565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5"/>
            <p:cNvSpPr/>
            <p:nvPr/>
          </p:nvSpPr>
          <p:spPr>
            <a:xfrm>
              <a:off x="6219565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5"/>
            <p:cNvSpPr/>
            <p:nvPr/>
          </p:nvSpPr>
          <p:spPr>
            <a:xfrm>
              <a:off x="6219565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5"/>
            <p:cNvSpPr/>
            <p:nvPr/>
          </p:nvSpPr>
          <p:spPr>
            <a:xfrm>
              <a:off x="6219565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5"/>
            <p:cNvSpPr/>
            <p:nvPr/>
          </p:nvSpPr>
          <p:spPr>
            <a:xfrm>
              <a:off x="6219565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25"/>
            <p:cNvSpPr/>
            <p:nvPr/>
          </p:nvSpPr>
          <p:spPr>
            <a:xfrm>
              <a:off x="6219565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5"/>
            <p:cNvSpPr/>
            <p:nvPr/>
          </p:nvSpPr>
          <p:spPr>
            <a:xfrm>
              <a:off x="6219565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5"/>
            <p:cNvSpPr/>
            <p:nvPr/>
          </p:nvSpPr>
          <p:spPr>
            <a:xfrm>
              <a:off x="6219565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25"/>
            <p:cNvSpPr/>
            <p:nvPr/>
          </p:nvSpPr>
          <p:spPr>
            <a:xfrm>
              <a:off x="6219565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5"/>
            <p:cNvSpPr/>
            <p:nvPr/>
          </p:nvSpPr>
          <p:spPr>
            <a:xfrm>
              <a:off x="6219553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5"/>
            <p:cNvSpPr/>
            <p:nvPr/>
          </p:nvSpPr>
          <p:spPr>
            <a:xfrm>
              <a:off x="6219553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5"/>
            <p:cNvSpPr/>
            <p:nvPr/>
          </p:nvSpPr>
          <p:spPr>
            <a:xfrm>
              <a:off x="6219553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5"/>
            <p:cNvSpPr/>
            <p:nvPr/>
          </p:nvSpPr>
          <p:spPr>
            <a:xfrm>
              <a:off x="6219553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25"/>
            <p:cNvSpPr/>
            <p:nvPr/>
          </p:nvSpPr>
          <p:spPr>
            <a:xfrm>
              <a:off x="6219553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25"/>
            <p:cNvSpPr/>
            <p:nvPr/>
          </p:nvSpPr>
          <p:spPr>
            <a:xfrm>
              <a:off x="6219553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5"/>
            <p:cNvSpPr/>
            <p:nvPr/>
          </p:nvSpPr>
          <p:spPr>
            <a:xfrm>
              <a:off x="6219540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25"/>
            <p:cNvSpPr/>
            <p:nvPr/>
          </p:nvSpPr>
          <p:spPr>
            <a:xfrm>
              <a:off x="6219540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5"/>
            <p:cNvSpPr/>
            <p:nvPr/>
          </p:nvSpPr>
          <p:spPr>
            <a:xfrm>
              <a:off x="6465260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5"/>
            <p:cNvSpPr/>
            <p:nvPr/>
          </p:nvSpPr>
          <p:spPr>
            <a:xfrm>
              <a:off x="6465260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5"/>
            <p:cNvSpPr/>
            <p:nvPr/>
          </p:nvSpPr>
          <p:spPr>
            <a:xfrm>
              <a:off x="6465260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5"/>
            <p:cNvSpPr/>
            <p:nvPr/>
          </p:nvSpPr>
          <p:spPr>
            <a:xfrm>
              <a:off x="6465260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5"/>
            <p:cNvSpPr/>
            <p:nvPr/>
          </p:nvSpPr>
          <p:spPr>
            <a:xfrm>
              <a:off x="6465260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5"/>
            <p:cNvSpPr/>
            <p:nvPr/>
          </p:nvSpPr>
          <p:spPr>
            <a:xfrm>
              <a:off x="6465260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5"/>
            <p:cNvSpPr/>
            <p:nvPr/>
          </p:nvSpPr>
          <p:spPr>
            <a:xfrm>
              <a:off x="6465260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5"/>
            <p:cNvSpPr/>
            <p:nvPr/>
          </p:nvSpPr>
          <p:spPr>
            <a:xfrm>
              <a:off x="6465260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5"/>
            <p:cNvSpPr/>
            <p:nvPr/>
          </p:nvSpPr>
          <p:spPr>
            <a:xfrm>
              <a:off x="6465260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5"/>
            <p:cNvSpPr/>
            <p:nvPr/>
          </p:nvSpPr>
          <p:spPr>
            <a:xfrm>
              <a:off x="6465260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5"/>
            <p:cNvSpPr/>
            <p:nvPr/>
          </p:nvSpPr>
          <p:spPr>
            <a:xfrm>
              <a:off x="6465260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5"/>
            <p:cNvSpPr/>
            <p:nvPr/>
          </p:nvSpPr>
          <p:spPr>
            <a:xfrm>
              <a:off x="6465260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5"/>
            <p:cNvSpPr/>
            <p:nvPr/>
          </p:nvSpPr>
          <p:spPr>
            <a:xfrm>
              <a:off x="646524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5"/>
            <p:cNvSpPr/>
            <p:nvPr/>
          </p:nvSpPr>
          <p:spPr>
            <a:xfrm>
              <a:off x="646524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5"/>
            <p:cNvSpPr/>
            <p:nvPr/>
          </p:nvSpPr>
          <p:spPr>
            <a:xfrm>
              <a:off x="646524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5"/>
            <p:cNvSpPr/>
            <p:nvPr/>
          </p:nvSpPr>
          <p:spPr>
            <a:xfrm>
              <a:off x="646524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5"/>
            <p:cNvSpPr/>
            <p:nvPr/>
          </p:nvSpPr>
          <p:spPr>
            <a:xfrm>
              <a:off x="646524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5"/>
            <p:cNvSpPr/>
            <p:nvPr/>
          </p:nvSpPr>
          <p:spPr>
            <a:xfrm>
              <a:off x="646524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5"/>
            <p:cNvSpPr/>
            <p:nvPr/>
          </p:nvSpPr>
          <p:spPr>
            <a:xfrm>
              <a:off x="646523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5"/>
            <p:cNvSpPr/>
            <p:nvPr/>
          </p:nvSpPr>
          <p:spPr>
            <a:xfrm>
              <a:off x="646523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5"/>
            <p:cNvSpPr/>
            <p:nvPr/>
          </p:nvSpPr>
          <p:spPr>
            <a:xfrm>
              <a:off x="6710956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5"/>
            <p:cNvSpPr/>
            <p:nvPr/>
          </p:nvSpPr>
          <p:spPr>
            <a:xfrm>
              <a:off x="6710956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5"/>
            <p:cNvSpPr/>
            <p:nvPr/>
          </p:nvSpPr>
          <p:spPr>
            <a:xfrm>
              <a:off x="6710956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5"/>
            <p:cNvSpPr/>
            <p:nvPr/>
          </p:nvSpPr>
          <p:spPr>
            <a:xfrm>
              <a:off x="6710956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5"/>
            <p:cNvSpPr/>
            <p:nvPr/>
          </p:nvSpPr>
          <p:spPr>
            <a:xfrm>
              <a:off x="6710956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25"/>
            <p:cNvSpPr/>
            <p:nvPr/>
          </p:nvSpPr>
          <p:spPr>
            <a:xfrm>
              <a:off x="6710956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5"/>
            <p:cNvSpPr/>
            <p:nvPr/>
          </p:nvSpPr>
          <p:spPr>
            <a:xfrm>
              <a:off x="6710956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5"/>
            <p:cNvSpPr/>
            <p:nvPr/>
          </p:nvSpPr>
          <p:spPr>
            <a:xfrm>
              <a:off x="6710956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5"/>
            <p:cNvSpPr/>
            <p:nvPr/>
          </p:nvSpPr>
          <p:spPr>
            <a:xfrm>
              <a:off x="6710956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5"/>
            <p:cNvSpPr/>
            <p:nvPr/>
          </p:nvSpPr>
          <p:spPr>
            <a:xfrm>
              <a:off x="6710956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5"/>
            <p:cNvSpPr/>
            <p:nvPr/>
          </p:nvSpPr>
          <p:spPr>
            <a:xfrm>
              <a:off x="6710956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5"/>
            <p:cNvSpPr/>
            <p:nvPr/>
          </p:nvSpPr>
          <p:spPr>
            <a:xfrm>
              <a:off x="6710956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5"/>
            <p:cNvSpPr/>
            <p:nvPr/>
          </p:nvSpPr>
          <p:spPr>
            <a:xfrm>
              <a:off x="6710943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5"/>
            <p:cNvSpPr/>
            <p:nvPr/>
          </p:nvSpPr>
          <p:spPr>
            <a:xfrm>
              <a:off x="6710943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5"/>
            <p:cNvSpPr/>
            <p:nvPr/>
          </p:nvSpPr>
          <p:spPr>
            <a:xfrm>
              <a:off x="6710943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5"/>
            <p:cNvSpPr/>
            <p:nvPr/>
          </p:nvSpPr>
          <p:spPr>
            <a:xfrm>
              <a:off x="6710943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5"/>
            <p:cNvSpPr/>
            <p:nvPr/>
          </p:nvSpPr>
          <p:spPr>
            <a:xfrm>
              <a:off x="6710943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5"/>
            <p:cNvSpPr/>
            <p:nvPr/>
          </p:nvSpPr>
          <p:spPr>
            <a:xfrm>
              <a:off x="6710943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5"/>
            <p:cNvSpPr/>
            <p:nvPr/>
          </p:nvSpPr>
          <p:spPr>
            <a:xfrm>
              <a:off x="6710931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5"/>
            <p:cNvSpPr/>
            <p:nvPr/>
          </p:nvSpPr>
          <p:spPr>
            <a:xfrm>
              <a:off x="6710931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5"/>
            <p:cNvSpPr/>
            <p:nvPr/>
          </p:nvSpPr>
          <p:spPr>
            <a:xfrm>
              <a:off x="695665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5"/>
            <p:cNvSpPr/>
            <p:nvPr/>
          </p:nvSpPr>
          <p:spPr>
            <a:xfrm>
              <a:off x="695665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5"/>
            <p:cNvSpPr/>
            <p:nvPr/>
          </p:nvSpPr>
          <p:spPr>
            <a:xfrm>
              <a:off x="695665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5"/>
            <p:cNvSpPr/>
            <p:nvPr/>
          </p:nvSpPr>
          <p:spPr>
            <a:xfrm>
              <a:off x="695665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5"/>
            <p:cNvSpPr/>
            <p:nvPr/>
          </p:nvSpPr>
          <p:spPr>
            <a:xfrm>
              <a:off x="695665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25"/>
            <p:cNvSpPr/>
            <p:nvPr/>
          </p:nvSpPr>
          <p:spPr>
            <a:xfrm>
              <a:off x="695665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25"/>
            <p:cNvSpPr/>
            <p:nvPr/>
          </p:nvSpPr>
          <p:spPr>
            <a:xfrm>
              <a:off x="695665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25"/>
            <p:cNvSpPr/>
            <p:nvPr/>
          </p:nvSpPr>
          <p:spPr>
            <a:xfrm>
              <a:off x="695665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25"/>
            <p:cNvSpPr/>
            <p:nvPr/>
          </p:nvSpPr>
          <p:spPr>
            <a:xfrm>
              <a:off x="695665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25"/>
            <p:cNvSpPr/>
            <p:nvPr/>
          </p:nvSpPr>
          <p:spPr>
            <a:xfrm>
              <a:off x="695665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5"/>
            <p:cNvSpPr/>
            <p:nvPr/>
          </p:nvSpPr>
          <p:spPr>
            <a:xfrm>
              <a:off x="695665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5"/>
            <p:cNvSpPr/>
            <p:nvPr/>
          </p:nvSpPr>
          <p:spPr>
            <a:xfrm>
              <a:off x="695665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5"/>
            <p:cNvSpPr/>
            <p:nvPr/>
          </p:nvSpPr>
          <p:spPr>
            <a:xfrm>
              <a:off x="695663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5"/>
            <p:cNvSpPr/>
            <p:nvPr/>
          </p:nvSpPr>
          <p:spPr>
            <a:xfrm>
              <a:off x="695663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5"/>
            <p:cNvSpPr/>
            <p:nvPr/>
          </p:nvSpPr>
          <p:spPr>
            <a:xfrm>
              <a:off x="695663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5"/>
            <p:cNvSpPr/>
            <p:nvPr/>
          </p:nvSpPr>
          <p:spPr>
            <a:xfrm>
              <a:off x="695663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5"/>
            <p:cNvSpPr/>
            <p:nvPr/>
          </p:nvSpPr>
          <p:spPr>
            <a:xfrm>
              <a:off x="695663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5"/>
            <p:cNvSpPr/>
            <p:nvPr/>
          </p:nvSpPr>
          <p:spPr>
            <a:xfrm>
              <a:off x="695663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5"/>
            <p:cNvSpPr/>
            <p:nvPr/>
          </p:nvSpPr>
          <p:spPr>
            <a:xfrm>
              <a:off x="695662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5"/>
            <p:cNvSpPr/>
            <p:nvPr/>
          </p:nvSpPr>
          <p:spPr>
            <a:xfrm>
              <a:off x="695662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5"/>
            <p:cNvSpPr/>
            <p:nvPr/>
          </p:nvSpPr>
          <p:spPr>
            <a:xfrm>
              <a:off x="7202346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5"/>
            <p:cNvSpPr/>
            <p:nvPr/>
          </p:nvSpPr>
          <p:spPr>
            <a:xfrm>
              <a:off x="7202346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25"/>
            <p:cNvSpPr/>
            <p:nvPr/>
          </p:nvSpPr>
          <p:spPr>
            <a:xfrm>
              <a:off x="7202346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25"/>
            <p:cNvSpPr/>
            <p:nvPr/>
          </p:nvSpPr>
          <p:spPr>
            <a:xfrm>
              <a:off x="7202346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25"/>
            <p:cNvSpPr/>
            <p:nvPr/>
          </p:nvSpPr>
          <p:spPr>
            <a:xfrm>
              <a:off x="7202346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25"/>
            <p:cNvSpPr/>
            <p:nvPr/>
          </p:nvSpPr>
          <p:spPr>
            <a:xfrm>
              <a:off x="7202346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5"/>
            <p:cNvSpPr/>
            <p:nvPr/>
          </p:nvSpPr>
          <p:spPr>
            <a:xfrm>
              <a:off x="7202346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25"/>
            <p:cNvSpPr/>
            <p:nvPr/>
          </p:nvSpPr>
          <p:spPr>
            <a:xfrm>
              <a:off x="7202346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25"/>
            <p:cNvSpPr/>
            <p:nvPr/>
          </p:nvSpPr>
          <p:spPr>
            <a:xfrm>
              <a:off x="7202346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25"/>
            <p:cNvSpPr/>
            <p:nvPr/>
          </p:nvSpPr>
          <p:spPr>
            <a:xfrm>
              <a:off x="7202346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5"/>
            <p:cNvSpPr/>
            <p:nvPr/>
          </p:nvSpPr>
          <p:spPr>
            <a:xfrm>
              <a:off x="7202346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5"/>
            <p:cNvSpPr/>
            <p:nvPr/>
          </p:nvSpPr>
          <p:spPr>
            <a:xfrm>
              <a:off x="7202346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25"/>
            <p:cNvSpPr/>
            <p:nvPr/>
          </p:nvSpPr>
          <p:spPr>
            <a:xfrm>
              <a:off x="720233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25"/>
            <p:cNvSpPr/>
            <p:nvPr/>
          </p:nvSpPr>
          <p:spPr>
            <a:xfrm>
              <a:off x="720233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25"/>
            <p:cNvSpPr/>
            <p:nvPr/>
          </p:nvSpPr>
          <p:spPr>
            <a:xfrm>
              <a:off x="720233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25"/>
            <p:cNvSpPr/>
            <p:nvPr/>
          </p:nvSpPr>
          <p:spPr>
            <a:xfrm>
              <a:off x="720233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5"/>
            <p:cNvSpPr/>
            <p:nvPr/>
          </p:nvSpPr>
          <p:spPr>
            <a:xfrm>
              <a:off x="720233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5"/>
            <p:cNvSpPr/>
            <p:nvPr/>
          </p:nvSpPr>
          <p:spPr>
            <a:xfrm>
              <a:off x="720233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5"/>
            <p:cNvSpPr/>
            <p:nvPr/>
          </p:nvSpPr>
          <p:spPr>
            <a:xfrm>
              <a:off x="7202321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5"/>
            <p:cNvSpPr/>
            <p:nvPr/>
          </p:nvSpPr>
          <p:spPr>
            <a:xfrm>
              <a:off x="7202321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5"/>
            <p:cNvSpPr/>
            <p:nvPr/>
          </p:nvSpPr>
          <p:spPr>
            <a:xfrm>
              <a:off x="744804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5"/>
            <p:cNvSpPr/>
            <p:nvPr/>
          </p:nvSpPr>
          <p:spPr>
            <a:xfrm>
              <a:off x="744804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5"/>
            <p:cNvSpPr/>
            <p:nvPr/>
          </p:nvSpPr>
          <p:spPr>
            <a:xfrm>
              <a:off x="744804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5"/>
            <p:cNvSpPr/>
            <p:nvPr/>
          </p:nvSpPr>
          <p:spPr>
            <a:xfrm>
              <a:off x="744804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5"/>
            <p:cNvSpPr/>
            <p:nvPr/>
          </p:nvSpPr>
          <p:spPr>
            <a:xfrm>
              <a:off x="744804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5"/>
            <p:cNvSpPr/>
            <p:nvPr/>
          </p:nvSpPr>
          <p:spPr>
            <a:xfrm>
              <a:off x="744804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5"/>
            <p:cNvSpPr/>
            <p:nvPr/>
          </p:nvSpPr>
          <p:spPr>
            <a:xfrm>
              <a:off x="744804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5"/>
            <p:cNvSpPr/>
            <p:nvPr/>
          </p:nvSpPr>
          <p:spPr>
            <a:xfrm>
              <a:off x="744804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5"/>
            <p:cNvSpPr/>
            <p:nvPr/>
          </p:nvSpPr>
          <p:spPr>
            <a:xfrm>
              <a:off x="744804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5"/>
            <p:cNvSpPr/>
            <p:nvPr/>
          </p:nvSpPr>
          <p:spPr>
            <a:xfrm>
              <a:off x="744804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5"/>
            <p:cNvSpPr/>
            <p:nvPr/>
          </p:nvSpPr>
          <p:spPr>
            <a:xfrm>
              <a:off x="744804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5"/>
            <p:cNvSpPr/>
            <p:nvPr/>
          </p:nvSpPr>
          <p:spPr>
            <a:xfrm>
              <a:off x="744804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5"/>
            <p:cNvSpPr/>
            <p:nvPr/>
          </p:nvSpPr>
          <p:spPr>
            <a:xfrm>
              <a:off x="7448029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5"/>
            <p:cNvSpPr/>
            <p:nvPr/>
          </p:nvSpPr>
          <p:spPr>
            <a:xfrm>
              <a:off x="7448029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5"/>
            <p:cNvSpPr/>
            <p:nvPr/>
          </p:nvSpPr>
          <p:spPr>
            <a:xfrm>
              <a:off x="7448029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5"/>
            <p:cNvSpPr/>
            <p:nvPr/>
          </p:nvSpPr>
          <p:spPr>
            <a:xfrm>
              <a:off x="7448029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5"/>
            <p:cNvSpPr/>
            <p:nvPr/>
          </p:nvSpPr>
          <p:spPr>
            <a:xfrm>
              <a:off x="7448029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5"/>
            <p:cNvSpPr/>
            <p:nvPr/>
          </p:nvSpPr>
          <p:spPr>
            <a:xfrm>
              <a:off x="7448029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5"/>
            <p:cNvSpPr/>
            <p:nvPr/>
          </p:nvSpPr>
          <p:spPr>
            <a:xfrm>
              <a:off x="7448017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5"/>
            <p:cNvSpPr/>
            <p:nvPr/>
          </p:nvSpPr>
          <p:spPr>
            <a:xfrm>
              <a:off x="7448017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5"/>
            <p:cNvSpPr/>
            <p:nvPr/>
          </p:nvSpPr>
          <p:spPr>
            <a:xfrm>
              <a:off x="769373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5"/>
            <p:cNvSpPr/>
            <p:nvPr/>
          </p:nvSpPr>
          <p:spPr>
            <a:xfrm>
              <a:off x="769373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5"/>
            <p:cNvSpPr/>
            <p:nvPr/>
          </p:nvSpPr>
          <p:spPr>
            <a:xfrm>
              <a:off x="769373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5"/>
            <p:cNvSpPr/>
            <p:nvPr/>
          </p:nvSpPr>
          <p:spPr>
            <a:xfrm>
              <a:off x="769373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5"/>
            <p:cNvSpPr/>
            <p:nvPr/>
          </p:nvSpPr>
          <p:spPr>
            <a:xfrm>
              <a:off x="769373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5"/>
            <p:cNvSpPr/>
            <p:nvPr/>
          </p:nvSpPr>
          <p:spPr>
            <a:xfrm>
              <a:off x="769373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5"/>
            <p:cNvSpPr/>
            <p:nvPr/>
          </p:nvSpPr>
          <p:spPr>
            <a:xfrm>
              <a:off x="769373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5"/>
            <p:cNvSpPr/>
            <p:nvPr/>
          </p:nvSpPr>
          <p:spPr>
            <a:xfrm>
              <a:off x="769373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25"/>
            <p:cNvSpPr/>
            <p:nvPr/>
          </p:nvSpPr>
          <p:spPr>
            <a:xfrm>
              <a:off x="769373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25"/>
            <p:cNvSpPr/>
            <p:nvPr/>
          </p:nvSpPr>
          <p:spPr>
            <a:xfrm>
              <a:off x="769373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5"/>
            <p:cNvSpPr/>
            <p:nvPr/>
          </p:nvSpPr>
          <p:spPr>
            <a:xfrm>
              <a:off x="769373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5"/>
            <p:cNvSpPr/>
            <p:nvPr/>
          </p:nvSpPr>
          <p:spPr>
            <a:xfrm>
              <a:off x="769373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25"/>
            <p:cNvSpPr/>
            <p:nvPr/>
          </p:nvSpPr>
          <p:spPr>
            <a:xfrm>
              <a:off x="769372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5"/>
            <p:cNvSpPr/>
            <p:nvPr/>
          </p:nvSpPr>
          <p:spPr>
            <a:xfrm>
              <a:off x="769372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5"/>
            <p:cNvSpPr/>
            <p:nvPr/>
          </p:nvSpPr>
          <p:spPr>
            <a:xfrm>
              <a:off x="769372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5"/>
            <p:cNvSpPr/>
            <p:nvPr/>
          </p:nvSpPr>
          <p:spPr>
            <a:xfrm>
              <a:off x="769372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5"/>
            <p:cNvSpPr/>
            <p:nvPr/>
          </p:nvSpPr>
          <p:spPr>
            <a:xfrm>
              <a:off x="769372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5"/>
            <p:cNvSpPr/>
            <p:nvPr/>
          </p:nvSpPr>
          <p:spPr>
            <a:xfrm>
              <a:off x="769372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5"/>
            <p:cNvSpPr/>
            <p:nvPr/>
          </p:nvSpPr>
          <p:spPr>
            <a:xfrm>
              <a:off x="769371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5"/>
            <p:cNvSpPr/>
            <p:nvPr/>
          </p:nvSpPr>
          <p:spPr>
            <a:xfrm>
              <a:off x="769371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5"/>
            <p:cNvSpPr/>
            <p:nvPr/>
          </p:nvSpPr>
          <p:spPr>
            <a:xfrm>
              <a:off x="793943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5"/>
            <p:cNvSpPr/>
            <p:nvPr/>
          </p:nvSpPr>
          <p:spPr>
            <a:xfrm>
              <a:off x="793943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5"/>
            <p:cNvSpPr/>
            <p:nvPr/>
          </p:nvSpPr>
          <p:spPr>
            <a:xfrm>
              <a:off x="793943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5"/>
            <p:cNvSpPr/>
            <p:nvPr/>
          </p:nvSpPr>
          <p:spPr>
            <a:xfrm>
              <a:off x="793943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5"/>
            <p:cNvSpPr/>
            <p:nvPr/>
          </p:nvSpPr>
          <p:spPr>
            <a:xfrm>
              <a:off x="793943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5"/>
            <p:cNvSpPr/>
            <p:nvPr/>
          </p:nvSpPr>
          <p:spPr>
            <a:xfrm>
              <a:off x="793943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5"/>
            <p:cNvSpPr/>
            <p:nvPr/>
          </p:nvSpPr>
          <p:spPr>
            <a:xfrm>
              <a:off x="793943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5"/>
            <p:cNvSpPr/>
            <p:nvPr/>
          </p:nvSpPr>
          <p:spPr>
            <a:xfrm>
              <a:off x="793943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5"/>
            <p:cNvSpPr/>
            <p:nvPr/>
          </p:nvSpPr>
          <p:spPr>
            <a:xfrm>
              <a:off x="793943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5"/>
            <p:cNvSpPr/>
            <p:nvPr/>
          </p:nvSpPr>
          <p:spPr>
            <a:xfrm>
              <a:off x="793943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5"/>
            <p:cNvSpPr/>
            <p:nvPr/>
          </p:nvSpPr>
          <p:spPr>
            <a:xfrm>
              <a:off x="793943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5"/>
            <p:cNvSpPr/>
            <p:nvPr/>
          </p:nvSpPr>
          <p:spPr>
            <a:xfrm>
              <a:off x="793943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5"/>
            <p:cNvSpPr/>
            <p:nvPr/>
          </p:nvSpPr>
          <p:spPr>
            <a:xfrm>
              <a:off x="7939419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5"/>
            <p:cNvSpPr/>
            <p:nvPr/>
          </p:nvSpPr>
          <p:spPr>
            <a:xfrm>
              <a:off x="7939419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5"/>
            <p:cNvSpPr/>
            <p:nvPr/>
          </p:nvSpPr>
          <p:spPr>
            <a:xfrm>
              <a:off x="7939419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5"/>
            <p:cNvSpPr/>
            <p:nvPr/>
          </p:nvSpPr>
          <p:spPr>
            <a:xfrm>
              <a:off x="7939419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5"/>
            <p:cNvSpPr/>
            <p:nvPr/>
          </p:nvSpPr>
          <p:spPr>
            <a:xfrm>
              <a:off x="7939419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5"/>
            <p:cNvSpPr/>
            <p:nvPr/>
          </p:nvSpPr>
          <p:spPr>
            <a:xfrm>
              <a:off x="7939419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5"/>
            <p:cNvSpPr/>
            <p:nvPr/>
          </p:nvSpPr>
          <p:spPr>
            <a:xfrm>
              <a:off x="7939407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5"/>
            <p:cNvSpPr/>
            <p:nvPr/>
          </p:nvSpPr>
          <p:spPr>
            <a:xfrm>
              <a:off x="7939407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5"/>
            <p:cNvSpPr/>
            <p:nvPr/>
          </p:nvSpPr>
          <p:spPr>
            <a:xfrm>
              <a:off x="818512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5"/>
            <p:cNvSpPr/>
            <p:nvPr/>
          </p:nvSpPr>
          <p:spPr>
            <a:xfrm>
              <a:off x="818512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5"/>
            <p:cNvSpPr/>
            <p:nvPr/>
          </p:nvSpPr>
          <p:spPr>
            <a:xfrm>
              <a:off x="818512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5"/>
            <p:cNvSpPr/>
            <p:nvPr/>
          </p:nvSpPr>
          <p:spPr>
            <a:xfrm>
              <a:off x="818512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5"/>
            <p:cNvSpPr/>
            <p:nvPr/>
          </p:nvSpPr>
          <p:spPr>
            <a:xfrm>
              <a:off x="818512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5"/>
            <p:cNvSpPr/>
            <p:nvPr/>
          </p:nvSpPr>
          <p:spPr>
            <a:xfrm>
              <a:off x="818512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5"/>
            <p:cNvSpPr/>
            <p:nvPr/>
          </p:nvSpPr>
          <p:spPr>
            <a:xfrm>
              <a:off x="818512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5"/>
            <p:cNvSpPr/>
            <p:nvPr/>
          </p:nvSpPr>
          <p:spPr>
            <a:xfrm>
              <a:off x="818512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5"/>
            <p:cNvSpPr/>
            <p:nvPr/>
          </p:nvSpPr>
          <p:spPr>
            <a:xfrm>
              <a:off x="818512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5"/>
            <p:cNvSpPr/>
            <p:nvPr/>
          </p:nvSpPr>
          <p:spPr>
            <a:xfrm>
              <a:off x="818512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5"/>
            <p:cNvSpPr/>
            <p:nvPr/>
          </p:nvSpPr>
          <p:spPr>
            <a:xfrm>
              <a:off x="818512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5"/>
            <p:cNvSpPr/>
            <p:nvPr/>
          </p:nvSpPr>
          <p:spPr>
            <a:xfrm>
              <a:off x="818512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5"/>
            <p:cNvSpPr/>
            <p:nvPr/>
          </p:nvSpPr>
          <p:spPr>
            <a:xfrm>
              <a:off x="8185115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5"/>
            <p:cNvSpPr/>
            <p:nvPr/>
          </p:nvSpPr>
          <p:spPr>
            <a:xfrm>
              <a:off x="8185115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5"/>
            <p:cNvSpPr/>
            <p:nvPr/>
          </p:nvSpPr>
          <p:spPr>
            <a:xfrm>
              <a:off x="8185115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5"/>
            <p:cNvSpPr/>
            <p:nvPr/>
          </p:nvSpPr>
          <p:spPr>
            <a:xfrm>
              <a:off x="8185115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5"/>
            <p:cNvSpPr/>
            <p:nvPr/>
          </p:nvSpPr>
          <p:spPr>
            <a:xfrm>
              <a:off x="8185115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5"/>
            <p:cNvSpPr/>
            <p:nvPr/>
          </p:nvSpPr>
          <p:spPr>
            <a:xfrm>
              <a:off x="8185115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25"/>
            <p:cNvSpPr/>
            <p:nvPr/>
          </p:nvSpPr>
          <p:spPr>
            <a:xfrm>
              <a:off x="818510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25"/>
            <p:cNvSpPr/>
            <p:nvPr/>
          </p:nvSpPr>
          <p:spPr>
            <a:xfrm>
              <a:off x="818510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25"/>
            <p:cNvSpPr/>
            <p:nvPr/>
          </p:nvSpPr>
          <p:spPr>
            <a:xfrm>
              <a:off x="843082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25"/>
            <p:cNvSpPr/>
            <p:nvPr/>
          </p:nvSpPr>
          <p:spPr>
            <a:xfrm>
              <a:off x="843082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25"/>
            <p:cNvSpPr/>
            <p:nvPr/>
          </p:nvSpPr>
          <p:spPr>
            <a:xfrm>
              <a:off x="843082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25"/>
            <p:cNvSpPr/>
            <p:nvPr/>
          </p:nvSpPr>
          <p:spPr>
            <a:xfrm>
              <a:off x="843082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25"/>
            <p:cNvSpPr/>
            <p:nvPr/>
          </p:nvSpPr>
          <p:spPr>
            <a:xfrm>
              <a:off x="843082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25"/>
            <p:cNvSpPr/>
            <p:nvPr/>
          </p:nvSpPr>
          <p:spPr>
            <a:xfrm>
              <a:off x="843082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25"/>
            <p:cNvSpPr/>
            <p:nvPr/>
          </p:nvSpPr>
          <p:spPr>
            <a:xfrm>
              <a:off x="843082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25"/>
            <p:cNvSpPr/>
            <p:nvPr/>
          </p:nvSpPr>
          <p:spPr>
            <a:xfrm>
              <a:off x="843082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25"/>
            <p:cNvSpPr/>
            <p:nvPr/>
          </p:nvSpPr>
          <p:spPr>
            <a:xfrm>
              <a:off x="843082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25"/>
            <p:cNvSpPr/>
            <p:nvPr/>
          </p:nvSpPr>
          <p:spPr>
            <a:xfrm>
              <a:off x="843082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25"/>
            <p:cNvSpPr/>
            <p:nvPr/>
          </p:nvSpPr>
          <p:spPr>
            <a:xfrm>
              <a:off x="843082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25"/>
            <p:cNvSpPr/>
            <p:nvPr/>
          </p:nvSpPr>
          <p:spPr>
            <a:xfrm>
              <a:off x="843082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5"/>
            <p:cNvSpPr/>
            <p:nvPr/>
          </p:nvSpPr>
          <p:spPr>
            <a:xfrm>
              <a:off x="843081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5"/>
            <p:cNvSpPr/>
            <p:nvPr/>
          </p:nvSpPr>
          <p:spPr>
            <a:xfrm>
              <a:off x="843081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5"/>
            <p:cNvSpPr/>
            <p:nvPr/>
          </p:nvSpPr>
          <p:spPr>
            <a:xfrm>
              <a:off x="843081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5"/>
            <p:cNvSpPr/>
            <p:nvPr/>
          </p:nvSpPr>
          <p:spPr>
            <a:xfrm>
              <a:off x="843081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5"/>
            <p:cNvSpPr/>
            <p:nvPr/>
          </p:nvSpPr>
          <p:spPr>
            <a:xfrm>
              <a:off x="843081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5"/>
            <p:cNvSpPr/>
            <p:nvPr/>
          </p:nvSpPr>
          <p:spPr>
            <a:xfrm>
              <a:off x="843081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5"/>
            <p:cNvSpPr/>
            <p:nvPr/>
          </p:nvSpPr>
          <p:spPr>
            <a:xfrm>
              <a:off x="843079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5"/>
            <p:cNvSpPr/>
            <p:nvPr/>
          </p:nvSpPr>
          <p:spPr>
            <a:xfrm>
              <a:off x="843079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5"/>
            <p:cNvSpPr/>
            <p:nvPr/>
          </p:nvSpPr>
          <p:spPr>
            <a:xfrm>
              <a:off x="8676518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5"/>
            <p:cNvSpPr/>
            <p:nvPr/>
          </p:nvSpPr>
          <p:spPr>
            <a:xfrm>
              <a:off x="8676518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5"/>
            <p:cNvSpPr/>
            <p:nvPr/>
          </p:nvSpPr>
          <p:spPr>
            <a:xfrm>
              <a:off x="8676518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5"/>
            <p:cNvSpPr/>
            <p:nvPr/>
          </p:nvSpPr>
          <p:spPr>
            <a:xfrm>
              <a:off x="8676518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5"/>
            <p:cNvSpPr/>
            <p:nvPr/>
          </p:nvSpPr>
          <p:spPr>
            <a:xfrm>
              <a:off x="8676518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5"/>
            <p:cNvSpPr/>
            <p:nvPr/>
          </p:nvSpPr>
          <p:spPr>
            <a:xfrm>
              <a:off x="8676518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5"/>
            <p:cNvSpPr/>
            <p:nvPr/>
          </p:nvSpPr>
          <p:spPr>
            <a:xfrm>
              <a:off x="8676518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5"/>
            <p:cNvSpPr/>
            <p:nvPr/>
          </p:nvSpPr>
          <p:spPr>
            <a:xfrm>
              <a:off x="8676518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5"/>
            <p:cNvSpPr/>
            <p:nvPr/>
          </p:nvSpPr>
          <p:spPr>
            <a:xfrm>
              <a:off x="8676518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5"/>
            <p:cNvSpPr/>
            <p:nvPr/>
          </p:nvSpPr>
          <p:spPr>
            <a:xfrm>
              <a:off x="8676518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5"/>
            <p:cNvSpPr/>
            <p:nvPr/>
          </p:nvSpPr>
          <p:spPr>
            <a:xfrm>
              <a:off x="8676518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5"/>
            <p:cNvSpPr/>
            <p:nvPr/>
          </p:nvSpPr>
          <p:spPr>
            <a:xfrm>
              <a:off x="8676518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5"/>
            <p:cNvSpPr/>
            <p:nvPr/>
          </p:nvSpPr>
          <p:spPr>
            <a:xfrm>
              <a:off x="8676505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5"/>
            <p:cNvSpPr/>
            <p:nvPr/>
          </p:nvSpPr>
          <p:spPr>
            <a:xfrm>
              <a:off x="8676505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5"/>
            <p:cNvSpPr/>
            <p:nvPr/>
          </p:nvSpPr>
          <p:spPr>
            <a:xfrm>
              <a:off x="8676505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25"/>
            <p:cNvSpPr/>
            <p:nvPr/>
          </p:nvSpPr>
          <p:spPr>
            <a:xfrm>
              <a:off x="8676505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25"/>
            <p:cNvSpPr/>
            <p:nvPr/>
          </p:nvSpPr>
          <p:spPr>
            <a:xfrm>
              <a:off x="8676505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5"/>
            <p:cNvSpPr/>
            <p:nvPr/>
          </p:nvSpPr>
          <p:spPr>
            <a:xfrm>
              <a:off x="8676505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5"/>
            <p:cNvSpPr/>
            <p:nvPr/>
          </p:nvSpPr>
          <p:spPr>
            <a:xfrm>
              <a:off x="8676493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5"/>
            <p:cNvSpPr/>
            <p:nvPr/>
          </p:nvSpPr>
          <p:spPr>
            <a:xfrm>
              <a:off x="8676493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5"/>
            <p:cNvSpPr/>
            <p:nvPr/>
          </p:nvSpPr>
          <p:spPr>
            <a:xfrm>
              <a:off x="8922213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5"/>
            <p:cNvSpPr/>
            <p:nvPr/>
          </p:nvSpPr>
          <p:spPr>
            <a:xfrm>
              <a:off x="8922213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5"/>
            <p:cNvSpPr/>
            <p:nvPr/>
          </p:nvSpPr>
          <p:spPr>
            <a:xfrm>
              <a:off x="8922213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5"/>
            <p:cNvSpPr/>
            <p:nvPr/>
          </p:nvSpPr>
          <p:spPr>
            <a:xfrm>
              <a:off x="8922213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5"/>
            <p:cNvSpPr/>
            <p:nvPr/>
          </p:nvSpPr>
          <p:spPr>
            <a:xfrm>
              <a:off x="8922213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5"/>
            <p:cNvSpPr/>
            <p:nvPr/>
          </p:nvSpPr>
          <p:spPr>
            <a:xfrm>
              <a:off x="8922213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5"/>
            <p:cNvSpPr/>
            <p:nvPr/>
          </p:nvSpPr>
          <p:spPr>
            <a:xfrm>
              <a:off x="8922213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5"/>
            <p:cNvSpPr/>
            <p:nvPr/>
          </p:nvSpPr>
          <p:spPr>
            <a:xfrm>
              <a:off x="8922213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25"/>
            <p:cNvSpPr/>
            <p:nvPr/>
          </p:nvSpPr>
          <p:spPr>
            <a:xfrm>
              <a:off x="8922213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25"/>
            <p:cNvSpPr/>
            <p:nvPr/>
          </p:nvSpPr>
          <p:spPr>
            <a:xfrm>
              <a:off x="8922213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5"/>
            <p:cNvSpPr/>
            <p:nvPr/>
          </p:nvSpPr>
          <p:spPr>
            <a:xfrm>
              <a:off x="8922213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25"/>
            <p:cNvSpPr/>
            <p:nvPr/>
          </p:nvSpPr>
          <p:spPr>
            <a:xfrm>
              <a:off x="8922213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25"/>
            <p:cNvSpPr/>
            <p:nvPr/>
          </p:nvSpPr>
          <p:spPr>
            <a:xfrm>
              <a:off x="892220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25"/>
            <p:cNvSpPr/>
            <p:nvPr/>
          </p:nvSpPr>
          <p:spPr>
            <a:xfrm>
              <a:off x="892220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25"/>
            <p:cNvSpPr/>
            <p:nvPr/>
          </p:nvSpPr>
          <p:spPr>
            <a:xfrm>
              <a:off x="892220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5"/>
            <p:cNvSpPr/>
            <p:nvPr/>
          </p:nvSpPr>
          <p:spPr>
            <a:xfrm>
              <a:off x="892220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25"/>
            <p:cNvSpPr/>
            <p:nvPr/>
          </p:nvSpPr>
          <p:spPr>
            <a:xfrm>
              <a:off x="892220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25"/>
            <p:cNvSpPr/>
            <p:nvPr/>
          </p:nvSpPr>
          <p:spPr>
            <a:xfrm>
              <a:off x="892220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5"/>
            <p:cNvSpPr/>
            <p:nvPr/>
          </p:nvSpPr>
          <p:spPr>
            <a:xfrm>
              <a:off x="892218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25"/>
            <p:cNvSpPr/>
            <p:nvPr/>
          </p:nvSpPr>
          <p:spPr>
            <a:xfrm>
              <a:off x="892218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25"/>
            <p:cNvSpPr/>
            <p:nvPr/>
          </p:nvSpPr>
          <p:spPr>
            <a:xfrm>
              <a:off x="25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25"/>
            <p:cNvSpPr/>
            <p:nvPr/>
          </p:nvSpPr>
          <p:spPr>
            <a:xfrm>
              <a:off x="21763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25"/>
            <p:cNvSpPr/>
            <p:nvPr/>
          </p:nvSpPr>
          <p:spPr>
            <a:xfrm>
              <a:off x="43523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25"/>
            <p:cNvSpPr/>
            <p:nvPr/>
          </p:nvSpPr>
          <p:spPr>
            <a:xfrm>
              <a:off x="65284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5"/>
            <p:cNvSpPr/>
            <p:nvPr/>
          </p:nvSpPr>
          <p:spPr>
            <a:xfrm>
              <a:off x="870448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5"/>
            <p:cNvSpPr/>
            <p:nvPr/>
          </p:nvSpPr>
          <p:spPr>
            <a:xfrm>
              <a:off x="1088054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5"/>
            <p:cNvSpPr/>
            <p:nvPr/>
          </p:nvSpPr>
          <p:spPr>
            <a:xfrm>
              <a:off x="1305660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25"/>
            <p:cNvSpPr/>
            <p:nvPr/>
          </p:nvSpPr>
          <p:spPr>
            <a:xfrm>
              <a:off x="1551355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25"/>
            <p:cNvSpPr/>
            <p:nvPr/>
          </p:nvSpPr>
          <p:spPr>
            <a:xfrm>
              <a:off x="179705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25"/>
            <p:cNvSpPr/>
            <p:nvPr/>
          </p:nvSpPr>
          <p:spPr>
            <a:xfrm>
              <a:off x="2042746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25"/>
            <p:cNvSpPr/>
            <p:nvPr/>
          </p:nvSpPr>
          <p:spPr>
            <a:xfrm>
              <a:off x="228844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25"/>
            <p:cNvSpPr/>
            <p:nvPr/>
          </p:nvSpPr>
          <p:spPr>
            <a:xfrm>
              <a:off x="2534136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25"/>
            <p:cNvSpPr/>
            <p:nvPr/>
          </p:nvSpPr>
          <p:spPr>
            <a:xfrm>
              <a:off x="277983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5"/>
            <p:cNvSpPr/>
            <p:nvPr/>
          </p:nvSpPr>
          <p:spPr>
            <a:xfrm>
              <a:off x="302552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5"/>
            <p:cNvSpPr/>
            <p:nvPr/>
          </p:nvSpPr>
          <p:spPr>
            <a:xfrm>
              <a:off x="327122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5"/>
            <p:cNvSpPr/>
            <p:nvPr/>
          </p:nvSpPr>
          <p:spPr>
            <a:xfrm>
              <a:off x="351691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5"/>
            <p:cNvSpPr/>
            <p:nvPr/>
          </p:nvSpPr>
          <p:spPr>
            <a:xfrm>
              <a:off x="3762613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5"/>
            <p:cNvSpPr/>
            <p:nvPr/>
          </p:nvSpPr>
          <p:spPr>
            <a:xfrm>
              <a:off x="4008308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5"/>
            <p:cNvSpPr/>
            <p:nvPr/>
          </p:nvSpPr>
          <p:spPr>
            <a:xfrm>
              <a:off x="4254003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5"/>
            <p:cNvSpPr/>
            <p:nvPr/>
          </p:nvSpPr>
          <p:spPr>
            <a:xfrm>
              <a:off x="4499698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5"/>
            <p:cNvSpPr/>
            <p:nvPr/>
          </p:nvSpPr>
          <p:spPr>
            <a:xfrm>
              <a:off x="4745394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5"/>
            <p:cNvSpPr/>
            <p:nvPr/>
          </p:nvSpPr>
          <p:spPr>
            <a:xfrm>
              <a:off x="4991089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5"/>
            <p:cNvSpPr/>
            <p:nvPr/>
          </p:nvSpPr>
          <p:spPr>
            <a:xfrm>
              <a:off x="5236784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5"/>
            <p:cNvSpPr/>
            <p:nvPr/>
          </p:nvSpPr>
          <p:spPr>
            <a:xfrm>
              <a:off x="5482479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25"/>
            <p:cNvSpPr/>
            <p:nvPr/>
          </p:nvSpPr>
          <p:spPr>
            <a:xfrm>
              <a:off x="5728175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25"/>
            <p:cNvSpPr/>
            <p:nvPr/>
          </p:nvSpPr>
          <p:spPr>
            <a:xfrm>
              <a:off x="5973870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25"/>
            <p:cNvSpPr/>
            <p:nvPr/>
          </p:nvSpPr>
          <p:spPr>
            <a:xfrm>
              <a:off x="6219565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25"/>
            <p:cNvSpPr/>
            <p:nvPr/>
          </p:nvSpPr>
          <p:spPr>
            <a:xfrm>
              <a:off x="6465260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25"/>
            <p:cNvSpPr/>
            <p:nvPr/>
          </p:nvSpPr>
          <p:spPr>
            <a:xfrm>
              <a:off x="6710956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25"/>
            <p:cNvSpPr/>
            <p:nvPr/>
          </p:nvSpPr>
          <p:spPr>
            <a:xfrm>
              <a:off x="695665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25"/>
            <p:cNvSpPr/>
            <p:nvPr/>
          </p:nvSpPr>
          <p:spPr>
            <a:xfrm>
              <a:off x="7202346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25"/>
            <p:cNvSpPr/>
            <p:nvPr/>
          </p:nvSpPr>
          <p:spPr>
            <a:xfrm>
              <a:off x="744804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25"/>
            <p:cNvSpPr/>
            <p:nvPr/>
          </p:nvSpPr>
          <p:spPr>
            <a:xfrm>
              <a:off x="769373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25"/>
            <p:cNvSpPr/>
            <p:nvPr/>
          </p:nvSpPr>
          <p:spPr>
            <a:xfrm>
              <a:off x="793943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25"/>
            <p:cNvSpPr/>
            <p:nvPr/>
          </p:nvSpPr>
          <p:spPr>
            <a:xfrm>
              <a:off x="818512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25"/>
            <p:cNvSpPr/>
            <p:nvPr/>
          </p:nvSpPr>
          <p:spPr>
            <a:xfrm>
              <a:off x="843082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25"/>
            <p:cNvSpPr/>
            <p:nvPr/>
          </p:nvSpPr>
          <p:spPr>
            <a:xfrm>
              <a:off x="8676518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25"/>
            <p:cNvSpPr/>
            <p:nvPr/>
          </p:nvSpPr>
          <p:spPr>
            <a:xfrm>
              <a:off x="8922213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25"/>
            <p:cNvSpPr/>
            <p:nvPr/>
          </p:nvSpPr>
          <p:spPr>
            <a:xfrm>
              <a:off x="9167913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25"/>
            <p:cNvSpPr/>
            <p:nvPr/>
          </p:nvSpPr>
          <p:spPr>
            <a:xfrm>
              <a:off x="9167913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25"/>
            <p:cNvSpPr/>
            <p:nvPr/>
          </p:nvSpPr>
          <p:spPr>
            <a:xfrm>
              <a:off x="9167913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25"/>
            <p:cNvSpPr/>
            <p:nvPr/>
          </p:nvSpPr>
          <p:spPr>
            <a:xfrm>
              <a:off x="9167913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25"/>
            <p:cNvSpPr/>
            <p:nvPr/>
          </p:nvSpPr>
          <p:spPr>
            <a:xfrm>
              <a:off x="9167913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25"/>
            <p:cNvSpPr/>
            <p:nvPr/>
          </p:nvSpPr>
          <p:spPr>
            <a:xfrm>
              <a:off x="9167913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25"/>
            <p:cNvSpPr/>
            <p:nvPr/>
          </p:nvSpPr>
          <p:spPr>
            <a:xfrm>
              <a:off x="9167913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25"/>
            <p:cNvSpPr/>
            <p:nvPr/>
          </p:nvSpPr>
          <p:spPr>
            <a:xfrm>
              <a:off x="9167913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25"/>
            <p:cNvSpPr/>
            <p:nvPr/>
          </p:nvSpPr>
          <p:spPr>
            <a:xfrm>
              <a:off x="9167913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5"/>
            <p:cNvSpPr/>
            <p:nvPr/>
          </p:nvSpPr>
          <p:spPr>
            <a:xfrm>
              <a:off x="9167913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5"/>
            <p:cNvSpPr/>
            <p:nvPr/>
          </p:nvSpPr>
          <p:spPr>
            <a:xfrm>
              <a:off x="9167913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5"/>
            <p:cNvSpPr/>
            <p:nvPr/>
          </p:nvSpPr>
          <p:spPr>
            <a:xfrm>
              <a:off x="9167913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5"/>
            <p:cNvSpPr/>
            <p:nvPr/>
          </p:nvSpPr>
          <p:spPr>
            <a:xfrm>
              <a:off x="916790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5"/>
            <p:cNvSpPr/>
            <p:nvPr/>
          </p:nvSpPr>
          <p:spPr>
            <a:xfrm>
              <a:off x="916790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5"/>
            <p:cNvSpPr/>
            <p:nvPr/>
          </p:nvSpPr>
          <p:spPr>
            <a:xfrm>
              <a:off x="916790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5"/>
            <p:cNvSpPr/>
            <p:nvPr/>
          </p:nvSpPr>
          <p:spPr>
            <a:xfrm>
              <a:off x="916790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5"/>
            <p:cNvSpPr/>
            <p:nvPr/>
          </p:nvSpPr>
          <p:spPr>
            <a:xfrm>
              <a:off x="916790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5"/>
            <p:cNvSpPr/>
            <p:nvPr/>
          </p:nvSpPr>
          <p:spPr>
            <a:xfrm>
              <a:off x="916790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5"/>
            <p:cNvSpPr/>
            <p:nvPr/>
          </p:nvSpPr>
          <p:spPr>
            <a:xfrm>
              <a:off x="916788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5"/>
            <p:cNvSpPr/>
            <p:nvPr/>
          </p:nvSpPr>
          <p:spPr>
            <a:xfrm>
              <a:off x="916788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5"/>
            <p:cNvSpPr/>
            <p:nvPr/>
          </p:nvSpPr>
          <p:spPr>
            <a:xfrm>
              <a:off x="9167913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1" name="Google Shape;2571;p25"/>
          <p:cNvGrpSpPr/>
          <p:nvPr/>
        </p:nvGrpSpPr>
        <p:grpSpPr>
          <a:xfrm>
            <a:off x="235650" y="204150"/>
            <a:ext cx="8683925" cy="4735200"/>
            <a:chOff x="235650" y="204150"/>
            <a:chExt cx="8683925" cy="4735200"/>
          </a:xfrm>
        </p:grpSpPr>
        <p:sp>
          <p:nvSpPr>
            <p:cNvPr id="2572" name="Google Shape;2572;p25"/>
            <p:cNvSpPr/>
            <p:nvPr/>
          </p:nvSpPr>
          <p:spPr>
            <a:xfrm>
              <a:off x="235650" y="204150"/>
              <a:ext cx="8672700" cy="4735200"/>
            </a:xfrm>
            <a:prstGeom prst="roundRect">
              <a:avLst>
                <a:gd name="adj" fmla="val 3441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573" name="Google Shape;2573;p25"/>
            <p:cNvCxnSpPr/>
            <p:nvPr/>
          </p:nvCxnSpPr>
          <p:spPr>
            <a:xfrm>
              <a:off x="240875" y="543800"/>
              <a:ext cx="8678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574" name="Google Shape;2574;p25"/>
            <p:cNvSpPr/>
            <p:nvPr/>
          </p:nvSpPr>
          <p:spPr>
            <a:xfrm>
              <a:off x="378425" y="290500"/>
              <a:ext cx="200700" cy="195300"/>
            </a:xfrm>
            <a:prstGeom prst="roundRect">
              <a:avLst>
                <a:gd name="adj" fmla="val 7198"/>
              </a:avLst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5"/>
            <p:cNvSpPr/>
            <p:nvPr/>
          </p:nvSpPr>
          <p:spPr>
            <a:xfrm>
              <a:off x="683075" y="290500"/>
              <a:ext cx="200700" cy="195300"/>
            </a:xfrm>
            <a:prstGeom prst="roundRect">
              <a:avLst>
                <a:gd name="adj" fmla="val 7198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5"/>
            <p:cNvSpPr/>
            <p:nvPr/>
          </p:nvSpPr>
          <p:spPr>
            <a:xfrm>
              <a:off x="987725" y="290500"/>
              <a:ext cx="200700" cy="195300"/>
            </a:xfrm>
            <a:prstGeom prst="roundRect">
              <a:avLst>
                <a:gd name="adj" fmla="val 7198"/>
              </a:avLst>
            </a:pr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77" name="Google Shape;2577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9" name="Google Shape;2579;p26"/>
          <p:cNvGrpSpPr/>
          <p:nvPr/>
        </p:nvGrpSpPr>
        <p:grpSpPr>
          <a:xfrm>
            <a:off x="38150" y="35427"/>
            <a:ext cx="9067465" cy="5072518"/>
            <a:chOff x="0" y="-63776"/>
            <a:chExt cx="9309513" cy="5207389"/>
          </a:xfrm>
        </p:grpSpPr>
        <p:sp>
          <p:nvSpPr>
            <p:cNvPr id="2580" name="Google Shape;2580;p26"/>
            <p:cNvSpPr/>
            <p:nvPr/>
          </p:nvSpPr>
          <p:spPr>
            <a:xfrm>
              <a:off x="25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6"/>
            <p:cNvSpPr/>
            <p:nvPr/>
          </p:nvSpPr>
          <p:spPr>
            <a:xfrm>
              <a:off x="25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6"/>
            <p:cNvSpPr/>
            <p:nvPr/>
          </p:nvSpPr>
          <p:spPr>
            <a:xfrm>
              <a:off x="25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6"/>
            <p:cNvSpPr/>
            <p:nvPr/>
          </p:nvSpPr>
          <p:spPr>
            <a:xfrm>
              <a:off x="25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6"/>
            <p:cNvSpPr/>
            <p:nvPr/>
          </p:nvSpPr>
          <p:spPr>
            <a:xfrm>
              <a:off x="25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6"/>
            <p:cNvSpPr/>
            <p:nvPr/>
          </p:nvSpPr>
          <p:spPr>
            <a:xfrm>
              <a:off x="25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6"/>
            <p:cNvSpPr/>
            <p:nvPr/>
          </p:nvSpPr>
          <p:spPr>
            <a:xfrm>
              <a:off x="25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6"/>
            <p:cNvSpPr/>
            <p:nvPr/>
          </p:nvSpPr>
          <p:spPr>
            <a:xfrm>
              <a:off x="25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6"/>
            <p:cNvSpPr/>
            <p:nvPr/>
          </p:nvSpPr>
          <p:spPr>
            <a:xfrm>
              <a:off x="25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6"/>
            <p:cNvSpPr/>
            <p:nvPr/>
          </p:nvSpPr>
          <p:spPr>
            <a:xfrm>
              <a:off x="25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6"/>
            <p:cNvSpPr/>
            <p:nvPr/>
          </p:nvSpPr>
          <p:spPr>
            <a:xfrm>
              <a:off x="25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6"/>
            <p:cNvSpPr/>
            <p:nvPr/>
          </p:nvSpPr>
          <p:spPr>
            <a:xfrm>
              <a:off x="25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6"/>
            <p:cNvSpPr/>
            <p:nvPr/>
          </p:nvSpPr>
          <p:spPr>
            <a:xfrm>
              <a:off x="12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6"/>
            <p:cNvSpPr/>
            <p:nvPr/>
          </p:nvSpPr>
          <p:spPr>
            <a:xfrm>
              <a:off x="12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6"/>
            <p:cNvSpPr/>
            <p:nvPr/>
          </p:nvSpPr>
          <p:spPr>
            <a:xfrm>
              <a:off x="12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6"/>
            <p:cNvSpPr/>
            <p:nvPr/>
          </p:nvSpPr>
          <p:spPr>
            <a:xfrm>
              <a:off x="12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6"/>
            <p:cNvSpPr/>
            <p:nvPr/>
          </p:nvSpPr>
          <p:spPr>
            <a:xfrm>
              <a:off x="12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6"/>
            <p:cNvSpPr/>
            <p:nvPr/>
          </p:nvSpPr>
          <p:spPr>
            <a:xfrm>
              <a:off x="12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6"/>
            <p:cNvSpPr/>
            <p:nvPr/>
          </p:nvSpPr>
          <p:spPr>
            <a:xfrm>
              <a:off x="0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6"/>
            <p:cNvSpPr/>
            <p:nvPr/>
          </p:nvSpPr>
          <p:spPr>
            <a:xfrm>
              <a:off x="0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6"/>
            <p:cNvSpPr/>
            <p:nvPr/>
          </p:nvSpPr>
          <p:spPr>
            <a:xfrm>
              <a:off x="21763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26"/>
            <p:cNvSpPr/>
            <p:nvPr/>
          </p:nvSpPr>
          <p:spPr>
            <a:xfrm>
              <a:off x="21763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26"/>
            <p:cNvSpPr/>
            <p:nvPr/>
          </p:nvSpPr>
          <p:spPr>
            <a:xfrm>
              <a:off x="21763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26"/>
            <p:cNvSpPr/>
            <p:nvPr/>
          </p:nvSpPr>
          <p:spPr>
            <a:xfrm>
              <a:off x="21763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26"/>
            <p:cNvSpPr/>
            <p:nvPr/>
          </p:nvSpPr>
          <p:spPr>
            <a:xfrm>
              <a:off x="21763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26"/>
            <p:cNvSpPr/>
            <p:nvPr/>
          </p:nvSpPr>
          <p:spPr>
            <a:xfrm>
              <a:off x="21763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26"/>
            <p:cNvSpPr/>
            <p:nvPr/>
          </p:nvSpPr>
          <p:spPr>
            <a:xfrm>
              <a:off x="21763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26"/>
            <p:cNvSpPr/>
            <p:nvPr/>
          </p:nvSpPr>
          <p:spPr>
            <a:xfrm>
              <a:off x="21763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26"/>
            <p:cNvSpPr/>
            <p:nvPr/>
          </p:nvSpPr>
          <p:spPr>
            <a:xfrm>
              <a:off x="21763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26"/>
            <p:cNvSpPr/>
            <p:nvPr/>
          </p:nvSpPr>
          <p:spPr>
            <a:xfrm>
              <a:off x="21763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26"/>
            <p:cNvSpPr/>
            <p:nvPr/>
          </p:nvSpPr>
          <p:spPr>
            <a:xfrm>
              <a:off x="21763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6"/>
            <p:cNvSpPr/>
            <p:nvPr/>
          </p:nvSpPr>
          <p:spPr>
            <a:xfrm>
              <a:off x="21763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6"/>
            <p:cNvSpPr/>
            <p:nvPr/>
          </p:nvSpPr>
          <p:spPr>
            <a:xfrm>
              <a:off x="21761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6"/>
            <p:cNvSpPr/>
            <p:nvPr/>
          </p:nvSpPr>
          <p:spPr>
            <a:xfrm>
              <a:off x="21761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6"/>
            <p:cNvSpPr/>
            <p:nvPr/>
          </p:nvSpPr>
          <p:spPr>
            <a:xfrm>
              <a:off x="21761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6"/>
            <p:cNvSpPr/>
            <p:nvPr/>
          </p:nvSpPr>
          <p:spPr>
            <a:xfrm>
              <a:off x="21761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6"/>
            <p:cNvSpPr/>
            <p:nvPr/>
          </p:nvSpPr>
          <p:spPr>
            <a:xfrm>
              <a:off x="21761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6"/>
            <p:cNvSpPr/>
            <p:nvPr/>
          </p:nvSpPr>
          <p:spPr>
            <a:xfrm>
              <a:off x="21761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6"/>
            <p:cNvSpPr/>
            <p:nvPr/>
          </p:nvSpPr>
          <p:spPr>
            <a:xfrm>
              <a:off x="21760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6"/>
            <p:cNvSpPr/>
            <p:nvPr/>
          </p:nvSpPr>
          <p:spPr>
            <a:xfrm>
              <a:off x="21760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6"/>
            <p:cNvSpPr/>
            <p:nvPr/>
          </p:nvSpPr>
          <p:spPr>
            <a:xfrm>
              <a:off x="43523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26"/>
            <p:cNvSpPr/>
            <p:nvPr/>
          </p:nvSpPr>
          <p:spPr>
            <a:xfrm>
              <a:off x="43523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26"/>
            <p:cNvSpPr/>
            <p:nvPr/>
          </p:nvSpPr>
          <p:spPr>
            <a:xfrm>
              <a:off x="43523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6"/>
            <p:cNvSpPr/>
            <p:nvPr/>
          </p:nvSpPr>
          <p:spPr>
            <a:xfrm>
              <a:off x="43523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26"/>
            <p:cNvSpPr/>
            <p:nvPr/>
          </p:nvSpPr>
          <p:spPr>
            <a:xfrm>
              <a:off x="43523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6"/>
            <p:cNvSpPr/>
            <p:nvPr/>
          </p:nvSpPr>
          <p:spPr>
            <a:xfrm>
              <a:off x="43523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6"/>
            <p:cNvSpPr/>
            <p:nvPr/>
          </p:nvSpPr>
          <p:spPr>
            <a:xfrm>
              <a:off x="43523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26"/>
            <p:cNvSpPr/>
            <p:nvPr/>
          </p:nvSpPr>
          <p:spPr>
            <a:xfrm>
              <a:off x="43523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6"/>
            <p:cNvSpPr/>
            <p:nvPr/>
          </p:nvSpPr>
          <p:spPr>
            <a:xfrm>
              <a:off x="43523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6"/>
            <p:cNvSpPr/>
            <p:nvPr/>
          </p:nvSpPr>
          <p:spPr>
            <a:xfrm>
              <a:off x="43523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6"/>
            <p:cNvSpPr/>
            <p:nvPr/>
          </p:nvSpPr>
          <p:spPr>
            <a:xfrm>
              <a:off x="43523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6"/>
            <p:cNvSpPr/>
            <p:nvPr/>
          </p:nvSpPr>
          <p:spPr>
            <a:xfrm>
              <a:off x="43523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6"/>
            <p:cNvSpPr/>
            <p:nvPr/>
          </p:nvSpPr>
          <p:spPr>
            <a:xfrm>
              <a:off x="43522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6"/>
            <p:cNvSpPr/>
            <p:nvPr/>
          </p:nvSpPr>
          <p:spPr>
            <a:xfrm>
              <a:off x="43522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26"/>
            <p:cNvSpPr/>
            <p:nvPr/>
          </p:nvSpPr>
          <p:spPr>
            <a:xfrm>
              <a:off x="43522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26"/>
            <p:cNvSpPr/>
            <p:nvPr/>
          </p:nvSpPr>
          <p:spPr>
            <a:xfrm>
              <a:off x="43522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26"/>
            <p:cNvSpPr/>
            <p:nvPr/>
          </p:nvSpPr>
          <p:spPr>
            <a:xfrm>
              <a:off x="43522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6"/>
            <p:cNvSpPr/>
            <p:nvPr/>
          </p:nvSpPr>
          <p:spPr>
            <a:xfrm>
              <a:off x="43522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6"/>
            <p:cNvSpPr/>
            <p:nvPr/>
          </p:nvSpPr>
          <p:spPr>
            <a:xfrm>
              <a:off x="43521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6"/>
            <p:cNvSpPr/>
            <p:nvPr/>
          </p:nvSpPr>
          <p:spPr>
            <a:xfrm>
              <a:off x="43521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6"/>
            <p:cNvSpPr/>
            <p:nvPr/>
          </p:nvSpPr>
          <p:spPr>
            <a:xfrm>
              <a:off x="65284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6"/>
            <p:cNvSpPr/>
            <p:nvPr/>
          </p:nvSpPr>
          <p:spPr>
            <a:xfrm>
              <a:off x="65284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6"/>
            <p:cNvSpPr/>
            <p:nvPr/>
          </p:nvSpPr>
          <p:spPr>
            <a:xfrm>
              <a:off x="65284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6"/>
            <p:cNvSpPr/>
            <p:nvPr/>
          </p:nvSpPr>
          <p:spPr>
            <a:xfrm>
              <a:off x="65284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6"/>
            <p:cNvSpPr/>
            <p:nvPr/>
          </p:nvSpPr>
          <p:spPr>
            <a:xfrm>
              <a:off x="65284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6"/>
            <p:cNvSpPr/>
            <p:nvPr/>
          </p:nvSpPr>
          <p:spPr>
            <a:xfrm>
              <a:off x="65284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6"/>
            <p:cNvSpPr/>
            <p:nvPr/>
          </p:nvSpPr>
          <p:spPr>
            <a:xfrm>
              <a:off x="65284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6"/>
            <p:cNvSpPr/>
            <p:nvPr/>
          </p:nvSpPr>
          <p:spPr>
            <a:xfrm>
              <a:off x="65284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6"/>
            <p:cNvSpPr/>
            <p:nvPr/>
          </p:nvSpPr>
          <p:spPr>
            <a:xfrm>
              <a:off x="65284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6"/>
            <p:cNvSpPr/>
            <p:nvPr/>
          </p:nvSpPr>
          <p:spPr>
            <a:xfrm>
              <a:off x="65284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6"/>
            <p:cNvSpPr/>
            <p:nvPr/>
          </p:nvSpPr>
          <p:spPr>
            <a:xfrm>
              <a:off x="65284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6"/>
            <p:cNvSpPr/>
            <p:nvPr/>
          </p:nvSpPr>
          <p:spPr>
            <a:xfrm>
              <a:off x="65284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6"/>
            <p:cNvSpPr/>
            <p:nvPr/>
          </p:nvSpPr>
          <p:spPr>
            <a:xfrm>
              <a:off x="65283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26"/>
            <p:cNvSpPr/>
            <p:nvPr/>
          </p:nvSpPr>
          <p:spPr>
            <a:xfrm>
              <a:off x="65283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26"/>
            <p:cNvSpPr/>
            <p:nvPr/>
          </p:nvSpPr>
          <p:spPr>
            <a:xfrm>
              <a:off x="65283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6"/>
            <p:cNvSpPr/>
            <p:nvPr/>
          </p:nvSpPr>
          <p:spPr>
            <a:xfrm>
              <a:off x="65283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6"/>
            <p:cNvSpPr/>
            <p:nvPr/>
          </p:nvSpPr>
          <p:spPr>
            <a:xfrm>
              <a:off x="65283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6"/>
            <p:cNvSpPr/>
            <p:nvPr/>
          </p:nvSpPr>
          <p:spPr>
            <a:xfrm>
              <a:off x="65283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6"/>
            <p:cNvSpPr/>
            <p:nvPr/>
          </p:nvSpPr>
          <p:spPr>
            <a:xfrm>
              <a:off x="65281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6"/>
            <p:cNvSpPr/>
            <p:nvPr/>
          </p:nvSpPr>
          <p:spPr>
            <a:xfrm>
              <a:off x="65281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6"/>
            <p:cNvSpPr/>
            <p:nvPr/>
          </p:nvSpPr>
          <p:spPr>
            <a:xfrm>
              <a:off x="870448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6"/>
            <p:cNvSpPr/>
            <p:nvPr/>
          </p:nvSpPr>
          <p:spPr>
            <a:xfrm>
              <a:off x="870448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6"/>
            <p:cNvSpPr/>
            <p:nvPr/>
          </p:nvSpPr>
          <p:spPr>
            <a:xfrm>
              <a:off x="870448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6"/>
            <p:cNvSpPr/>
            <p:nvPr/>
          </p:nvSpPr>
          <p:spPr>
            <a:xfrm>
              <a:off x="870448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6"/>
            <p:cNvSpPr/>
            <p:nvPr/>
          </p:nvSpPr>
          <p:spPr>
            <a:xfrm>
              <a:off x="870448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6"/>
            <p:cNvSpPr/>
            <p:nvPr/>
          </p:nvSpPr>
          <p:spPr>
            <a:xfrm>
              <a:off x="870448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6"/>
            <p:cNvSpPr/>
            <p:nvPr/>
          </p:nvSpPr>
          <p:spPr>
            <a:xfrm>
              <a:off x="870448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6"/>
            <p:cNvSpPr/>
            <p:nvPr/>
          </p:nvSpPr>
          <p:spPr>
            <a:xfrm>
              <a:off x="870448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6"/>
            <p:cNvSpPr/>
            <p:nvPr/>
          </p:nvSpPr>
          <p:spPr>
            <a:xfrm>
              <a:off x="870448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6"/>
            <p:cNvSpPr/>
            <p:nvPr/>
          </p:nvSpPr>
          <p:spPr>
            <a:xfrm>
              <a:off x="870448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26"/>
            <p:cNvSpPr/>
            <p:nvPr/>
          </p:nvSpPr>
          <p:spPr>
            <a:xfrm>
              <a:off x="870448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6"/>
            <p:cNvSpPr/>
            <p:nvPr/>
          </p:nvSpPr>
          <p:spPr>
            <a:xfrm>
              <a:off x="870448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26"/>
            <p:cNvSpPr/>
            <p:nvPr/>
          </p:nvSpPr>
          <p:spPr>
            <a:xfrm>
              <a:off x="870436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26"/>
            <p:cNvSpPr/>
            <p:nvPr/>
          </p:nvSpPr>
          <p:spPr>
            <a:xfrm>
              <a:off x="870436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26"/>
            <p:cNvSpPr/>
            <p:nvPr/>
          </p:nvSpPr>
          <p:spPr>
            <a:xfrm>
              <a:off x="870436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26"/>
            <p:cNvSpPr/>
            <p:nvPr/>
          </p:nvSpPr>
          <p:spPr>
            <a:xfrm>
              <a:off x="870436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26"/>
            <p:cNvSpPr/>
            <p:nvPr/>
          </p:nvSpPr>
          <p:spPr>
            <a:xfrm>
              <a:off x="870436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26"/>
            <p:cNvSpPr/>
            <p:nvPr/>
          </p:nvSpPr>
          <p:spPr>
            <a:xfrm>
              <a:off x="870436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6"/>
            <p:cNvSpPr/>
            <p:nvPr/>
          </p:nvSpPr>
          <p:spPr>
            <a:xfrm>
              <a:off x="870424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6"/>
            <p:cNvSpPr/>
            <p:nvPr/>
          </p:nvSpPr>
          <p:spPr>
            <a:xfrm>
              <a:off x="870424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6"/>
            <p:cNvSpPr/>
            <p:nvPr/>
          </p:nvSpPr>
          <p:spPr>
            <a:xfrm>
              <a:off x="1088054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6"/>
            <p:cNvSpPr/>
            <p:nvPr/>
          </p:nvSpPr>
          <p:spPr>
            <a:xfrm>
              <a:off x="1088054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26"/>
            <p:cNvSpPr/>
            <p:nvPr/>
          </p:nvSpPr>
          <p:spPr>
            <a:xfrm>
              <a:off x="1088054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6"/>
            <p:cNvSpPr/>
            <p:nvPr/>
          </p:nvSpPr>
          <p:spPr>
            <a:xfrm>
              <a:off x="1088054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6"/>
            <p:cNvSpPr/>
            <p:nvPr/>
          </p:nvSpPr>
          <p:spPr>
            <a:xfrm>
              <a:off x="1088054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6"/>
            <p:cNvSpPr/>
            <p:nvPr/>
          </p:nvSpPr>
          <p:spPr>
            <a:xfrm>
              <a:off x="1088054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6"/>
            <p:cNvSpPr/>
            <p:nvPr/>
          </p:nvSpPr>
          <p:spPr>
            <a:xfrm>
              <a:off x="1088054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6"/>
            <p:cNvSpPr/>
            <p:nvPr/>
          </p:nvSpPr>
          <p:spPr>
            <a:xfrm>
              <a:off x="1088054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6"/>
            <p:cNvSpPr/>
            <p:nvPr/>
          </p:nvSpPr>
          <p:spPr>
            <a:xfrm>
              <a:off x="1088054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26"/>
            <p:cNvSpPr/>
            <p:nvPr/>
          </p:nvSpPr>
          <p:spPr>
            <a:xfrm>
              <a:off x="1088054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26"/>
            <p:cNvSpPr/>
            <p:nvPr/>
          </p:nvSpPr>
          <p:spPr>
            <a:xfrm>
              <a:off x="1088054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6"/>
            <p:cNvSpPr/>
            <p:nvPr/>
          </p:nvSpPr>
          <p:spPr>
            <a:xfrm>
              <a:off x="1088054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6"/>
            <p:cNvSpPr/>
            <p:nvPr/>
          </p:nvSpPr>
          <p:spPr>
            <a:xfrm>
              <a:off x="1088042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6"/>
            <p:cNvSpPr/>
            <p:nvPr/>
          </p:nvSpPr>
          <p:spPr>
            <a:xfrm>
              <a:off x="1088042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6"/>
            <p:cNvSpPr/>
            <p:nvPr/>
          </p:nvSpPr>
          <p:spPr>
            <a:xfrm>
              <a:off x="1088042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6"/>
            <p:cNvSpPr/>
            <p:nvPr/>
          </p:nvSpPr>
          <p:spPr>
            <a:xfrm>
              <a:off x="1088042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6"/>
            <p:cNvSpPr/>
            <p:nvPr/>
          </p:nvSpPr>
          <p:spPr>
            <a:xfrm>
              <a:off x="1088042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26"/>
            <p:cNvSpPr/>
            <p:nvPr/>
          </p:nvSpPr>
          <p:spPr>
            <a:xfrm>
              <a:off x="1088042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26"/>
            <p:cNvSpPr/>
            <p:nvPr/>
          </p:nvSpPr>
          <p:spPr>
            <a:xfrm>
              <a:off x="1088029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6"/>
            <p:cNvSpPr/>
            <p:nvPr/>
          </p:nvSpPr>
          <p:spPr>
            <a:xfrm>
              <a:off x="1088029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26"/>
            <p:cNvSpPr/>
            <p:nvPr/>
          </p:nvSpPr>
          <p:spPr>
            <a:xfrm>
              <a:off x="1305660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26"/>
            <p:cNvSpPr/>
            <p:nvPr/>
          </p:nvSpPr>
          <p:spPr>
            <a:xfrm>
              <a:off x="1305660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26"/>
            <p:cNvSpPr/>
            <p:nvPr/>
          </p:nvSpPr>
          <p:spPr>
            <a:xfrm>
              <a:off x="1305660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26"/>
            <p:cNvSpPr/>
            <p:nvPr/>
          </p:nvSpPr>
          <p:spPr>
            <a:xfrm>
              <a:off x="1305660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26"/>
            <p:cNvSpPr/>
            <p:nvPr/>
          </p:nvSpPr>
          <p:spPr>
            <a:xfrm>
              <a:off x="1305660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26"/>
            <p:cNvSpPr/>
            <p:nvPr/>
          </p:nvSpPr>
          <p:spPr>
            <a:xfrm>
              <a:off x="1305660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26"/>
            <p:cNvSpPr/>
            <p:nvPr/>
          </p:nvSpPr>
          <p:spPr>
            <a:xfrm>
              <a:off x="1305660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26"/>
            <p:cNvSpPr/>
            <p:nvPr/>
          </p:nvSpPr>
          <p:spPr>
            <a:xfrm>
              <a:off x="1305660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6"/>
            <p:cNvSpPr/>
            <p:nvPr/>
          </p:nvSpPr>
          <p:spPr>
            <a:xfrm>
              <a:off x="1305660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6"/>
            <p:cNvSpPr/>
            <p:nvPr/>
          </p:nvSpPr>
          <p:spPr>
            <a:xfrm>
              <a:off x="1305660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6"/>
            <p:cNvSpPr/>
            <p:nvPr/>
          </p:nvSpPr>
          <p:spPr>
            <a:xfrm>
              <a:off x="1305660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6"/>
            <p:cNvSpPr/>
            <p:nvPr/>
          </p:nvSpPr>
          <p:spPr>
            <a:xfrm>
              <a:off x="1305660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6"/>
            <p:cNvSpPr/>
            <p:nvPr/>
          </p:nvSpPr>
          <p:spPr>
            <a:xfrm>
              <a:off x="130564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6"/>
            <p:cNvSpPr/>
            <p:nvPr/>
          </p:nvSpPr>
          <p:spPr>
            <a:xfrm>
              <a:off x="130564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26"/>
            <p:cNvSpPr/>
            <p:nvPr/>
          </p:nvSpPr>
          <p:spPr>
            <a:xfrm>
              <a:off x="130564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26"/>
            <p:cNvSpPr/>
            <p:nvPr/>
          </p:nvSpPr>
          <p:spPr>
            <a:xfrm>
              <a:off x="130564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26"/>
            <p:cNvSpPr/>
            <p:nvPr/>
          </p:nvSpPr>
          <p:spPr>
            <a:xfrm>
              <a:off x="130564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26"/>
            <p:cNvSpPr/>
            <p:nvPr/>
          </p:nvSpPr>
          <p:spPr>
            <a:xfrm>
              <a:off x="130564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26"/>
            <p:cNvSpPr/>
            <p:nvPr/>
          </p:nvSpPr>
          <p:spPr>
            <a:xfrm>
              <a:off x="1305635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26"/>
            <p:cNvSpPr/>
            <p:nvPr/>
          </p:nvSpPr>
          <p:spPr>
            <a:xfrm>
              <a:off x="1305635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26"/>
            <p:cNvSpPr/>
            <p:nvPr/>
          </p:nvSpPr>
          <p:spPr>
            <a:xfrm>
              <a:off x="1551355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26"/>
            <p:cNvSpPr/>
            <p:nvPr/>
          </p:nvSpPr>
          <p:spPr>
            <a:xfrm>
              <a:off x="1551355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26"/>
            <p:cNvSpPr/>
            <p:nvPr/>
          </p:nvSpPr>
          <p:spPr>
            <a:xfrm>
              <a:off x="1551355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26"/>
            <p:cNvSpPr/>
            <p:nvPr/>
          </p:nvSpPr>
          <p:spPr>
            <a:xfrm>
              <a:off x="1551355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26"/>
            <p:cNvSpPr/>
            <p:nvPr/>
          </p:nvSpPr>
          <p:spPr>
            <a:xfrm>
              <a:off x="1551355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26"/>
            <p:cNvSpPr/>
            <p:nvPr/>
          </p:nvSpPr>
          <p:spPr>
            <a:xfrm>
              <a:off x="1551355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26"/>
            <p:cNvSpPr/>
            <p:nvPr/>
          </p:nvSpPr>
          <p:spPr>
            <a:xfrm>
              <a:off x="1551355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26"/>
            <p:cNvSpPr/>
            <p:nvPr/>
          </p:nvSpPr>
          <p:spPr>
            <a:xfrm>
              <a:off x="1551355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26"/>
            <p:cNvSpPr/>
            <p:nvPr/>
          </p:nvSpPr>
          <p:spPr>
            <a:xfrm>
              <a:off x="1551355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26"/>
            <p:cNvSpPr/>
            <p:nvPr/>
          </p:nvSpPr>
          <p:spPr>
            <a:xfrm>
              <a:off x="1551355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6"/>
            <p:cNvSpPr/>
            <p:nvPr/>
          </p:nvSpPr>
          <p:spPr>
            <a:xfrm>
              <a:off x="1551355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6"/>
            <p:cNvSpPr/>
            <p:nvPr/>
          </p:nvSpPr>
          <p:spPr>
            <a:xfrm>
              <a:off x="1551355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6"/>
            <p:cNvSpPr/>
            <p:nvPr/>
          </p:nvSpPr>
          <p:spPr>
            <a:xfrm>
              <a:off x="1551343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6"/>
            <p:cNvSpPr/>
            <p:nvPr/>
          </p:nvSpPr>
          <p:spPr>
            <a:xfrm>
              <a:off x="1551343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6"/>
            <p:cNvSpPr/>
            <p:nvPr/>
          </p:nvSpPr>
          <p:spPr>
            <a:xfrm>
              <a:off x="1551343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26"/>
            <p:cNvSpPr/>
            <p:nvPr/>
          </p:nvSpPr>
          <p:spPr>
            <a:xfrm>
              <a:off x="1551343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26"/>
            <p:cNvSpPr/>
            <p:nvPr/>
          </p:nvSpPr>
          <p:spPr>
            <a:xfrm>
              <a:off x="1551343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26"/>
            <p:cNvSpPr/>
            <p:nvPr/>
          </p:nvSpPr>
          <p:spPr>
            <a:xfrm>
              <a:off x="1551343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26"/>
            <p:cNvSpPr/>
            <p:nvPr/>
          </p:nvSpPr>
          <p:spPr>
            <a:xfrm>
              <a:off x="1551331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26"/>
            <p:cNvSpPr/>
            <p:nvPr/>
          </p:nvSpPr>
          <p:spPr>
            <a:xfrm>
              <a:off x="1551331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26"/>
            <p:cNvSpPr/>
            <p:nvPr/>
          </p:nvSpPr>
          <p:spPr>
            <a:xfrm>
              <a:off x="179705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26"/>
            <p:cNvSpPr/>
            <p:nvPr/>
          </p:nvSpPr>
          <p:spPr>
            <a:xfrm>
              <a:off x="179705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26"/>
            <p:cNvSpPr/>
            <p:nvPr/>
          </p:nvSpPr>
          <p:spPr>
            <a:xfrm>
              <a:off x="179705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26"/>
            <p:cNvSpPr/>
            <p:nvPr/>
          </p:nvSpPr>
          <p:spPr>
            <a:xfrm>
              <a:off x="179705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26"/>
            <p:cNvSpPr/>
            <p:nvPr/>
          </p:nvSpPr>
          <p:spPr>
            <a:xfrm>
              <a:off x="179705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26"/>
            <p:cNvSpPr/>
            <p:nvPr/>
          </p:nvSpPr>
          <p:spPr>
            <a:xfrm>
              <a:off x="179705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26"/>
            <p:cNvSpPr/>
            <p:nvPr/>
          </p:nvSpPr>
          <p:spPr>
            <a:xfrm>
              <a:off x="179705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26"/>
            <p:cNvSpPr/>
            <p:nvPr/>
          </p:nvSpPr>
          <p:spPr>
            <a:xfrm>
              <a:off x="179705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26"/>
            <p:cNvSpPr/>
            <p:nvPr/>
          </p:nvSpPr>
          <p:spPr>
            <a:xfrm>
              <a:off x="179705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26"/>
            <p:cNvSpPr/>
            <p:nvPr/>
          </p:nvSpPr>
          <p:spPr>
            <a:xfrm>
              <a:off x="179705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26"/>
            <p:cNvSpPr/>
            <p:nvPr/>
          </p:nvSpPr>
          <p:spPr>
            <a:xfrm>
              <a:off x="179705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26"/>
            <p:cNvSpPr/>
            <p:nvPr/>
          </p:nvSpPr>
          <p:spPr>
            <a:xfrm>
              <a:off x="179705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26"/>
            <p:cNvSpPr/>
            <p:nvPr/>
          </p:nvSpPr>
          <p:spPr>
            <a:xfrm>
              <a:off x="179703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26"/>
            <p:cNvSpPr/>
            <p:nvPr/>
          </p:nvSpPr>
          <p:spPr>
            <a:xfrm>
              <a:off x="179703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26"/>
            <p:cNvSpPr/>
            <p:nvPr/>
          </p:nvSpPr>
          <p:spPr>
            <a:xfrm>
              <a:off x="179703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26"/>
            <p:cNvSpPr/>
            <p:nvPr/>
          </p:nvSpPr>
          <p:spPr>
            <a:xfrm>
              <a:off x="179703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26"/>
            <p:cNvSpPr/>
            <p:nvPr/>
          </p:nvSpPr>
          <p:spPr>
            <a:xfrm>
              <a:off x="179703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26"/>
            <p:cNvSpPr/>
            <p:nvPr/>
          </p:nvSpPr>
          <p:spPr>
            <a:xfrm>
              <a:off x="179703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26"/>
            <p:cNvSpPr/>
            <p:nvPr/>
          </p:nvSpPr>
          <p:spPr>
            <a:xfrm>
              <a:off x="179702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26"/>
            <p:cNvSpPr/>
            <p:nvPr/>
          </p:nvSpPr>
          <p:spPr>
            <a:xfrm>
              <a:off x="179702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26"/>
            <p:cNvSpPr/>
            <p:nvPr/>
          </p:nvSpPr>
          <p:spPr>
            <a:xfrm>
              <a:off x="2042746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26"/>
            <p:cNvSpPr/>
            <p:nvPr/>
          </p:nvSpPr>
          <p:spPr>
            <a:xfrm>
              <a:off x="2042746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26"/>
            <p:cNvSpPr/>
            <p:nvPr/>
          </p:nvSpPr>
          <p:spPr>
            <a:xfrm>
              <a:off x="2042746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26"/>
            <p:cNvSpPr/>
            <p:nvPr/>
          </p:nvSpPr>
          <p:spPr>
            <a:xfrm>
              <a:off x="2042746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26"/>
            <p:cNvSpPr/>
            <p:nvPr/>
          </p:nvSpPr>
          <p:spPr>
            <a:xfrm>
              <a:off x="2042746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26"/>
            <p:cNvSpPr/>
            <p:nvPr/>
          </p:nvSpPr>
          <p:spPr>
            <a:xfrm>
              <a:off x="2042746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26"/>
            <p:cNvSpPr/>
            <p:nvPr/>
          </p:nvSpPr>
          <p:spPr>
            <a:xfrm>
              <a:off x="2042746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26"/>
            <p:cNvSpPr/>
            <p:nvPr/>
          </p:nvSpPr>
          <p:spPr>
            <a:xfrm>
              <a:off x="2042746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26"/>
            <p:cNvSpPr/>
            <p:nvPr/>
          </p:nvSpPr>
          <p:spPr>
            <a:xfrm>
              <a:off x="2042746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26"/>
            <p:cNvSpPr/>
            <p:nvPr/>
          </p:nvSpPr>
          <p:spPr>
            <a:xfrm>
              <a:off x="2042746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26"/>
            <p:cNvSpPr/>
            <p:nvPr/>
          </p:nvSpPr>
          <p:spPr>
            <a:xfrm>
              <a:off x="2042746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26"/>
            <p:cNvSpPr/>
            <p:nvPr/>
          </p:nvSpPr>
          <p:spPr>
            <a:xfrm>
              <a:off x="2042746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26"/>
            <p:cNvSpPr/>
            <p:nvPr/>
          </p:nvSpPr>
          <p:spPr>
            <a:xfrm>
              <a:off x="2042733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26"/>
            <p:cNvSpPr/>
            <p:nvPr/>
          </p:nvSpPr>
          <p:spPr>
            <a:xfrm>
              <a:off x="2042733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26"/>
            <p:cNvSpPr/>
            <p:nvPr/>
          </p:nvSpPr>
          <p:spPr>
            <a:xfrm>
              <a:off x="2042733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26"/>
            <p:cNvSpPr/>
            <p:nvPr/>
          </p:nvSpPr>
          <p:spPr>
            <a:xfrm>
              <a:off x="2042733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26"/>
            <p:cNvSpPr/>
            <p:nvPr/>
          </p:nvSpPr>
          <p:spPr>
            <a:xfrm>
              <a:off x="2042733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26"/>
            <p:cNvSpPr/>
            <p:nvPr/>
          </p:nvSpPr>
          <p:spPr>
            <a:xfrm>
              <a:off x="2042733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26"/>
            <p:cNvSpPr/>
            <p:nvPr/>
          </p:nvSpPr>
          <p:spPr>
            <a:xfrm>
              <a:off x="2042721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26"/>
            <p:cNvSpPr/>
            <p:nvPr/>
          </p:nvSpPr>
          <p:spPr>
            <a:xfrm>
              <a:off x="2042721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26"/>
            <p:cNvSpPr/>
            <p:nvPr/>
          </p:nvSpPr>
          <p:spPr>
            <a:xfrm>
              <a:off x="228844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26"/>
            <p:cNvSpPr/>
            <p:nvPr/>
          </p:nvSpPr>
          <p:spPr>
            <a:xfrm>
              <a:off x="228844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26"/>
            <p:cNvSpPr/>
            <p:nvPr/>
          </p:nvSpPr>
          <p:spPr>
            <a:xfrm>
              <a:off x="228844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26"/>
            <p:cNvSpPr/>
            <p:nvPr/>
          </p:nvSpPr>
          <p:spPr>
            <a:xfrm>
              <a:off x="228844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26"/>
            <p:cNvSpPr/>
            <p:nvPr/>
          </p:nvSpPr>
          <p:spPr>
            <a:xfrm>
              <a:off x="228844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26"/>
            <p:cNvSpPr/>
            <p:nvPr/>
          </p:nvSpPr>
          <p:spPr>
            <a:xfrm>
              <a:off x="228844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26"/>
            <p:cNvSpPr/>
            <p:nvPr/>
          </p:nvSpPr>
          <p:spPr>
            <a:xfrm>
              <a:off x="228844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26"/>
            <p:cNvSpPr/>
            <p:nvPr/>
          </p:nvSpPr>
          <p:spPr>
            <a:xfrm>
              <a:off x="228844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26"/>
            <p:cNvSpPr/>
            <p:nvPr/>
          </p:nvSpPr>
          <p:spPr>
            <a:xfrm>
              <a:off x="228844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26"/>
            <p:cNvSpPr/>
            <p:nvPr/>
          </p:nvSpPr>
          <p:spPr>
            <a:xfrm>
              <a:off x="228844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26"/>
            <p:cNvSpPr/>
            <p:nvPr/>
          </p:nvSpPr>
          <p:spPr>
            <a:xfrm>
              <a:off x="228844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26"/>
            <p:cNvSpPr/>
            <p:nvPr/>
          </p:nvSpPr>
          <p:spPr>
            <a:xfrm>
              <a:off x="228844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26"/>
            <p:cNvSpPr/>
            <p:nvPr/>
          </p:nvSpPr>
          <p:spPr>
            <a:xfrm>
              <a:off x="2288429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26"/>
            <p:cNvSpPr/>
            <p:nvPr/>
          </p:nvSpPr>
          <p:spPr>
            <a:xfrm>
              <a:off x="2288429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26"/>
            <p:cNvSpPr/>
            <p:nvPr/>
          </p:nvSpPr>
          <p:spPr>
            <a:xfrm>
              <a:off x="2288429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26"/>
            <p:cNvSpPr/>
            <p:nvPr/>
          </p:nvSpPr>
          <p:spPr>
            <a:xfrm>
              <a:off x="2288429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26"/>
            <p:cNvSpPr/>
            <p:nvPr/>
          </p:nvSpPr>
          <p:spPr>
            <a:xfrm>
              <a:off x="2288429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26"/>
            <p:cNvSpPr/>
            <p:nvPr/>
          </p:nvSpPr>
          <p:spPr>
            <a:xfrm>
              <a:off x="2288429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26"/>
            <p:cNvSpPr/>
            <p:nvPr/>
          </p:nvSpPr>
          <p:spPr>
            <a:xfrm>
              <a:off x="228841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26"/>
            <p:cNvSpPr/>
            <p:nvPr/>
          </p:nvSpPr>
          <p:spPr>
            <a:xfrm>
              <a:off x="228841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26"/>
            <p:cNvSpPr/>
            <p:nvPr/>
          </p:nvSpPr>
          <p:spPr>
            <a:xfrm>
              <a:off x="2534136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26"/>
            <p:cNvSpPr/>
            <p:nvPr/>
          </p:nvSpPr>
          <p:spPr>
            <a:xfrm>
              <a:off x="2534136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26"/>
            <p:cNvSpPr/>
            <p:nvPr/>
          </p:nvSpPr>
          <p:spPr>
            <a:xfrm>
              <a:off x="2534136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26"/>
            <p:cNvSpPr/>
            <p:nvPr/>
          </p:nvSpPr>
          <p:spPr>
            <a:xfrm>
              <a:off x="2534136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26"/>
            <p:cNvSpPr/>
            <p:nvPr/>
          </p:nvSpPr>
          <p:spPr>
            <a:xfrm>
              <a:off x="2534136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26"/>
            <p:cNvSpPr/>
            <p:nvPr/>
          </p:nvSpPr>
          <p:spPr>
            <a:xfrm>
              <a:off x="2534136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26"/>
            <p:cNvSpPr/>
            <p:nvPr/>
          </p:nvSpPr>
          <p:spPr>
            <a:xfrm>
              <a:off x="2534136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26"/>
            <p:cNvSpPr/>
            <p:nvPr/>
          </p:nvSpPr>
          <p:spPr>
            <a:xfrm>
              <a:off x="2534136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26"/>
            <p:cNvSpPr/>
            <p:nvPr/>
          </p:nvSpPr>
          <p:spPr>
            <a:xfrm>
              <a:off x="2534136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26"/>
            <p:cNvSpPr/>
            <p:nvPr/>
          </p:nvSpPr>
          <p:spPr>
            <a:xfrm>
              <a:off x="2534136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26"/>
            <p:cNvSpPr/>
            <p:nvPr/>
          </p:nvSpPr>
          <p:spPr>
            <a:xfrm>
              <a:off x="2534136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26"/>
            <p:cNvSpPr/>
            <p:nvPr/>
          </p:nvSpPr>
          <p:spPr>
            <a:xfrm>
              <a:off x="2534136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26"/>
            <p:cNvSpPr/>
            <p:nvPr/>
          </p:nvSpPr>
          <p:spPr>
            <a:xfrm>
              <a:off x="253412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26"/>
            <p:cNvSpPr/>
            <p:nvPr/>
          </p:nvSpPr>
          <p:spPr>
            <a:xfrm>
              <a:off x="253412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26"/>
            <p:cNvSpPr/>
            <p:nvPr/>
          </p:nvSpPr>
          <p:spPr>
            <a:xfrm>
              <a:off x="253412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26"/>
            <p:cNvSpPr/>
            <p:nvPr/>
          </p:nvSpPr>
          <p:spPr>
            <a:xfrm>
              <a:off x="253412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26"/>
            <p:cNvSpPr/>
            <p:nvPr/>
          </p:nvSpPr>
          <p:spPr>
            <a:xfrm>
              <a:off x="253412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26"/>
            <p:cNvSpPr/>
            <p:nvPr/>
          </p:nvSpPr>
          <p:spPr>
            <a:xfrm>
              <a:off x="253412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26"/>
            <p:cNvSpPr/>
            <p:nvPr/>
          </p:nvSpPr>
          <p:spPr>
            <a:xfrm>
              <a:off x="253411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26"/>
            <p:cNvSpPr/>
            <p:nvPr/>
          </p:nvSpPr>
          <p:spPr>
            <a:xfrm>
              <a:off x="253411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26"/>
            <p:cNvSpPr/>
            <p:nvPr/>
          </p:nvSpPr>
          <p:spPr>
            <a:xfrm>
              <a:off x="277983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26"/>
            <p:cNvSpPr/>
            <p:nvPr/>
          </p:nvSpPr>
          <p:spPr>
            <a:xfrm>
              <a:off x="277983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26"/>
            <p:cNvSpPr/>
            <p:nvPr/>
          </p:nvSpPr>
          <p:spPr>
            <a:xfrm>
              <a:off x="277983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26"/>
            <p:cNvSpPr/>
            <p:nvPr/>
          </p:nvSpPr>
          <p:spPr>
            <a:xfrm>
              <a:off x="277983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26"/>
            <p:cNvSpPr/>
            <p:nvPr/>
          </p:nvSpPr>
          <p:spPr>
            <a:xfrm>
              <a:off x="277983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26"/>
            <p:cNvSpPr/>
            <p:nvPr/>
          </p:nvSpPr>
          <p:spPr>
            <a:xfrm>
              <a:off x="277983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26"/>
            <p:cNvSpPr/>
            <p:nvPr/>
          </p:nvSpPr>
          <p:spPr>
            <a:xfrm>
              <a:off x="277983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26"/>
            <p:cNvSpPr/>
            <p:nvPr/>
          </p:nvSpPr>
          <p:spPr>
            <a:xfrm>
              <a:off x="277983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26"/>
            <p:cNvSpPr/>
            <p:nvPr/>
          </p:nvSpPr>
          <p:spPr>
            <a:xfrm>
              <a:off x="277983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26"/>
            <p:cNvSpPr/>
            <p:nvPr/>
          </p:nvSpPr>
          <p:spPr>
            <a:xfrm>
              <a:off x="277983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26"/>
            <p:cNvSpPr/>
            <p:nvPr/>
          </p:nvSpPr>
          <p:spPr>
            <a:xfrm>
              <a:off x="277983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26"/>
            <p:cNvSpPr/>
            <p:nvPr/>
          </p:nvSpPr>
          <p:spPr>
            <a:xfrm>
              <a:off x="277983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26"/>
            <p:cNvSpPr/>
            <p:nvPr/>
          </p:nvSpPr>
          <p:spPr>
            <a:xfrm>
              <a:off x="2779819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26"/>
            <p:cNvSpPr/>
            <p:nvPr/>
          </p:nvSpPr>
          <p:spPr>
            <a:xfrm>
              <a:off x="2779819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26"/>
            <p:cNvSpPr/>
            <p:nvPr/>
          </p:nvSpPr>
          <p:spPr>
            <a:xfrm>
              <a:off x="2779819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26"/>
            <p:cNvSpPr/>
            <p:nvPr/>
          </p:nvSpPr>
          <p:spPr>
            <a:xfrm>
              <a:off x="2779819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26"/>
            <p:cNvSpPr/>
            <p:nvPr/>
          </p:nvSpPr>
          <p:spPr>
            <a:xfrm>
              <a:off x="2779819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26"/>
            <p:cNvSpPr/>
            <p:nvPr/>
          </p:nvSpPr>
          <p:spPr>
            <a:xfrm>
              <a:off x="2779819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26"/>
            <p:cNvSpPr/>
            <p:nvPr/>
          </p:nvSpPr>
          <p:spPr>
            <a:xfrm>
              <a:off x="2779807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26"/>
            <p:cNvSpPr/>
            <p:nvPr/>
          </p:nvSpPr>
          <p:spPr>
            <a:xfrm>
              <a:off x="2779807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26"/>
            <p:cNvSpPr/>
            <p:nvPr/>
          </p:nvSpPr>
          <p:spPr>
            <a:xfrm>
              <a:off x="302552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26"/>
            <p:cNvSpPr/>
            <p:nvPr/>
          </p:nvSpPr>
          <p:spPr>
            <a:xfrm>
              <a:off x="302552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26"/>
            <p:cNvSpPr/>
            <p:nvPr/>
          </p:nvSpPr>
          <p:spPr>
            <a:xfrm>
              <a:off x="302552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26"/>
            <p:cNvSpPr/>
            <p:nvPr/>
          </p:nvSpPr>
          <p:spPr>
            <a:xfrm>
              <a:off x="302552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26"/>
            <p:cNvSpPr/>
            <p:nvPr/>
          </p:nvSpPr>
          <p:spPr>
            <a:xfrm>
              <a:off x="302552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26"/>
            <p:cNvSpPr/>
            <p:nvPr/>
          </p:nvSpPr>
          <p:spPr>
            <a:xfrm>
              <a:off x="302552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26"/>
            <p:cNvSpPr/>
            <p:nvPr/>
          </p:nvSpPr>
          <p:spPr>
            <a:xfrm>
              <a:off x="302552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26"/>
            <p:cNvSpPr/>
            <p:nvPr/>
          </p:nvSpPr>
          <p:spPr>
            <a:xfrm>
              <a:off x="302552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26"/>
            <p:cNvSpPr/>
            <p:nvPr/>
          </p:nvSpPr>
          <p:spPr>
            <a:xfrm>
              <a:off x="302552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26"/>
            <p:cNvSpPr/>
            <p:nvPr/>
          </p:nvSpPr>
          <p:spPr>
            <a:xfrm>
              <a:off x="302552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26"/>
            <p:cNvSpPr/>
            <p:nvPr/>
          </p:nvSpPr>
          <p:spPr>
            <a:xfrm>
              <a:off x="302552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26"/>
            <p:cNvSpPr/>
            <p:nvPr/>
          </p:nvSpPr>
          <p:spPr>
            <a:xfrm>
              <a:off x="302552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26"/>
            <p:cNvSpPr/>
            <p:nvPr/>
          </p:nvSpPr>
          <p:spPr>
            <a:xfrm>
              <a:off x="302551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26"/>
            <p:cNvSpPr/>
            <p:nvPr/>
          </p:nvSpPr>
          <p:spPr>
            <a:xfrm>
              <a:off x="302551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26"/>
            <p:cNvSpPr/>
            <p:nvPr/>
          </p:nvSpPr>
          <p:spPr>
            <a:xfrm>
              <a:off x="302551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26"/>
            <p:cNvSpPr/>
            <p:nvPr/>
          </p:nvSpPr>
          <p:spPr>
            <a:xfrm>
              <a:off x="302551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26"/>
            <p:cNvSpPr/>
            <p:nvPr/>
          </p:nvSpPr>
          <p:spPr>
            <a:xfrm>
              <a:off x="302551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26"/>
            <p:cNvSpPr/>
            <p:nvPr/>
          </p:nvSpPr>
          <p:spPr>
            <a:xfrm>
              <a:off x="302551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26"/>
            <p:cNvSpPr/>
            <p:nvPr/>
          </p:nvSpPr>
          <p:spPr>
            <a:xfrm>
              <a:off x="302550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26"/>
            <p:cNvSpPr/>
            <p:nvPr/>
          </p:nvSpPr>
          <p:spPr>
            <a:xfrm>
              <a:off x="302550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26"/>
            <p:cNvSpPr/>
            <p:nvPr/>
          </p:nvSpPr>
          <p:spPr>
            <a:xfrm>
              <a:off x="327122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26"/>
            <p:cNvSpPr/>
            <p:nvPr/>
          </p:nvSpPr>
          <p:spPr>
            <a:xfrm>
              <a:off x="327122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26"/>
            <p:cNvSpPr/>
            <p:nvPr/>
          </p:nvSpPr>
          <p:spPr>
            <a:xfrm>
              <a:off x="327122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26"/>
            <p:cNvSpPr/>
            <p:nvPr/>
          </p:nvSpPr>
          <p:spPr>
            <a:xfrm>
              <a:off x="327122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26"/>
            <p:cNvSpPr/>
            <p:nvPr/>
          </p:nvSpPr>
          <p:spPr>
            <a:xfrm>
              <a:off x="327122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26"/>
            <p:cNvSpPr/>
            <p:nvPr/>
          </p:nvSpPr>
          <p:spPr>
            <a:xfrm>
              <a:off x="327122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26"/>
            <p:cNvSpPr/>
            <p:nvPr/>
          </p:nvSpPr>
          <p:spPr>
            <a:xfrm>
              <a:off x="327122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26"/>
            <p:cNvSpPr/>
            <p:nvPr/>
          </p:nvSpPr>
          <p:spPr>
            <a:xfrm>
              <a:off x="327122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26"/>
            <p:cNvSpPr/>
            <p:nvPr/>
          </p:nvSpPr>
          <p:spPr>
            <a:xfrm>
              <a:off x="327122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26"/>
            <p:cNvSpPr/>
            <p:nvPr/>
          </p:nvSpPr>
          <p:spPr>
            <a:xfrm>
              <a:off x="327122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26"/>
            <p:cNvSpPr/>
            <p:nvPr/>
          </p:nvSpPr>
          <p:spPr>
            <a:xfrm>
              <a:off x="327122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26"/>
            <p:cNvSpPr/>
            <p:nvPr/>
          </p:nvSpPr>
          <p:spPr>
            <a:xfrm>
              <a:off x="327122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26"/>
            <p:cNvSpPr/>
            <p:nvPr/>
          </p:nvSpPr>
          <p:spPr>
            <a:xfrm>
              <a:off x="327121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26"/>
            <p:cNvSpPr/>
            <p:nvPr/>
          </p:nvSpPr>
          <p:spPr>
            <a:xfrm>
              <a:off x="327121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26"/>
            <p:cNvSpPr/>
            <p:nvPr/>
          </p:nvSpPr>
          <p:spPr>
            <a:xfrm>
              <a:off x="327121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26"/>
            <p:cNvSpPr/>
            <p:nvPr/>
          </p:nvSpPr>
          <p:spPr>
            <a:xfrm>
              <a:off x="327121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26"/>
            <p:cNvSpPr/>
            <p:nvPr/>
          </p:nvSpPr>
          <p:spPr>
            <a:xfrm>
              <a:off x="327121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26"/>
            <p:cNvSpPr/>
            <p:nvPr/>
          </p:nvSpPr>
          <p:spPr>
            <a:xfrm>
              <a:off x="327121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26"/>
            <p:cNvSpPr/>
            <p:nvPr/>
          </p:nvSpPr>
          <p:spPr>
            <a:xfrm>
              <a:off x="3271197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26"/>
            <p:cNvSpPr/>
            <p:nvPr/>
          </p:nvSpPr>
          <p:spPr>
            <a:xfrm>
              <a:off x="3271197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26"/>
            <p:cNvSpPr/>
            <p:nvPr/>
          </p:nvSpPr>
          <p:spPr>
            <a:xfrm>
              <a:off x="351691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26"/>
            <p:cNvSpPr/>
            <p:nvPr/>
          </p:nvSpPr>
          <p:spPr>
            <a:xfrm>
              <a:off x="351691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26"/>
            <p:cNvSpPr/>
            <p:nvPr/>
          </p:nvSpPr>
          <p:spPr>
            <a:xfrm>
              <a:off x="351691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26"/>
            <p:cNvSpPr/>
            <p:nvPr/>
          </p:nvSpPr>
          <p:spPr>
            <a:xfrm>
              <a:off x="351691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26"/>
            <p:cNvSpPr/>
            <p:nvPr/>
          </p:nvSpPr>
          <p:spPr>
            <a:xfrm>
              <a:off x="351691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26"/>
            <p:cNvSpPr/>
            <p:nvPr/>
          </p:nvSpPr>
          <p:spPr>
            <a:xfrm>
              <a:off x="351691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26"/>
            <p:cNvSpPr/>
            <p:nvPr/>
          </p:nvSpPr>
          <p:spPr>
            <a:xfrm>
              <a:off x="351691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26"/>
            <p:cNvSpPr/>
            <p:nvPr/>
          </p:nvSpPr>
          <p:spPr>
            <a:xfrm>
              <a:off x="351691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26"/>
            <p:cNvSpPr/>
            <p:nvPr/>
          </p:nvSpPr>
          <p:spPr>
            <a:xfrm>
              <a:off x="351691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26"/>
            <p:cNvSpPr/>
            <p:nvPr/>
          </p:nvSpPr>
          <p:spPr>
            <a:xfrm>
              <a:off x="351691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26"/>
            <p:cNvSpPr/>
            <p:nvPr/>
          </p:nvSpPr>
          <p:spPr>
            <a:xfrm>
              <a:off x="351691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26"/>
            <p:cNvSpPr/>
            <p:nvPr/>
          </p:nvSpPr>
          <p:spPr>
            <a:xfrm>
              <a:off x="351691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26"/>
            <p:cNvSpPr/>
            <p:nvPr/>
          </p:nvSpPr>
          <p:spPr>
            <a:xfrm>
              <a:off x="3516905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26"/>
            <p:cNvSpPr/>
            <p:nvPr/>
          </p:nvSpPr>
          <p:spPr>
            <a:xfrm>
              <a:off x="3516905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26"/>
            <p:cNvSpPr/>
            <p:nvPr/>
          </p:nvSpPr>
          <p:spPr>
            <a:xfrm>
              <a:off x="3516905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26"/>
            <p:cNvSpPr/>
            <p:nvPr/>
          </p:nvSpPr>
          <p:spPr>
            <a:xfrm>
              <a:off x="3516905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26"/>
            <p:cNvSpPr/>
            <p:nvPr/>
          </p:nvSpPr>
          <p:spPr>
            <a:xfrm>
              <a:off x="3516905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26"/>
            <p:cNvSpPr/>
            <p:nvPr/>
          </p:nvSpPr>
          <p:spPr>
            <a:xfrm>
              <a:off x="3516905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26"/>
            <p:cNvSpPr/>
            <p:nvPr/>
          </p:nvSpPr>
          <p:spPr>
            <a:xfrm>
              <a:off x="3516893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26"/>
            <p:cNvSpPr/>
            <p:nvPr/>
          </p:nvSpPr>
          <p:spPr>
            <a:xfrm>
              <a:off x="3516893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26"/>
            <p:cNvSpPr/>
            <p:nvPr/>
          </p:nvSpPr>
          <p:spPr>
            <a:xfrm>
              <a:off x="3762613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26"/>
            <p:cNvSpPr/>
            <p:nvPr/>
          </p:nvSpPr>
          <p:spPr>
            <a:xfrm>
              <a:off x="3762613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26"/>
            <p:cNvSpPr/>
            <p:nvPr/>
          </p:nvSpPr>
          <p:spPr>
            <a:xfrm>
              <a:off x="3762613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26"/>
            <p:cNvSpPr/>
            <p:nvPr/>
          </p:nvSpPr>
          <p:spPr>
            <a:xfrm>
              <a:off x="3762613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26"/>
            <p:cNvSpPr/>
            <p:nvPr/>
          </p:nvSpPr>
          <p:spPr>
            <a:xfrm>
              <a:off x="3762613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26"/>
            <p:cNvSpPr/>
            <p:nvPr/>
          </p:nvSpPr>
          <p:spPr>
            <a:xfrm>
              <a:off x="3762613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26"/>
            <p:cNvSpPr/>
            <p:nvPr/>
          </p:nvSpPr>
          <p:spPr>
            <a:xfrm>
              <a:off x="3762613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26"/>
            <p:cNvSpPr/>
            <p:nvPr/>
          </p:nvSpPr>
          <p:spPr>
            <a:xfrm>
              <a:off x="3762613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26"/>
            <p:cNvSpPr/>
            <p:nvPr/>
          </p:nvSpPr>
          <p:spPr>
            <a:xfrm>
              <a:off x="3762613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26"/>
            <p:cNvSpPr/>
            <p:nvPr/>
          </p:nvSpPr>
          <p:spPr>
            <a:xfrm>
              <a:off x="3762613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26"/>
            <p:cNvSpPr/>
            <p:nvPr/>
          </p:nvSpPr>
          <p:spPr>
            <a:xfrm>
              <a:off x="3762613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26"/>
            <p:cNvSpPr/>
            <p:nvPr/>
          </p:nvSpPr>
          <p:spPr>
            <a:xfrm>
              <a:off x="3762613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26"/>
            <p:cNvSpPr/>
            <p:nvPr/>
          </p:nvSpPr>
          <p:spPr>
            <a:xfrm>
              <a:off x="376260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26"/>
            <p:cNvSpPr/>
            <p:nvPr/>
          </p:nvSpPr>
          <p:spPr>
            <a:xfrm>
              <a:off x="376260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26"/>
            <p:cNvSpPr/>
            <p:nvPr/>
          </p:nvSpPr>
          <p:spPr>
            <a:xfrm>
              <a:off x="376260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26"/>
            <p:cNvSpPr/>
            <p:nvPr/>
          </p:nvSpPr>
          <p:spPr>
            <a:xfrm>
              <a:off x="376260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26"/>
            <p:cNvSpPr/>
            <p:nvPr/>
          </p:nvSpPr>
          <p:spPr>
            <a:xfrm>
              <a:off x="376260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26"/>
            <p:cNvSpPr/>
            <p:nvPr/>
          </p:nvSpPr>
          <p:spPr>
            <a:xfrm>
              <a:off x="376260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26"/>
            <p:cNvSpPr/>
            <p:nvPr/>
          </p:nvSpPr>
          <p:spPr>
            <a:xfrm>
              <a:off x="376258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26"/>
            <p:cNvSpPr/>
            <p:nvPr/>
          </p:nvSpPr>
          <p:spPr>
            <a:xfrm>
              <a:off x="376258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26"/>
            <p:cNvSpPr/>
            <p:nvPr/>
          </p:nvSpPr>
          <p:spPr>
            <a:xfrm>
              <a:off x="4008308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26"/>
            <p:cNvSpPr/>
            <p:nvPr/>
          </p:nvSpPr>
          <p:spPr>
            <a:xfrm>
              <a:off x="4008308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26"/>
            <p:cNvSpPr/>
            <p:nvPr/>
          </p:nvSpPr>
          <p:spPr>
            <a:xfrm>
              <a:off x="4008308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26"/>
            <p:cNvSpPr/>
            <p:nvPr/>
          </p:nvSpPr>
          <p:spPr>
            <a:xfrm>
              <a:off x="4008308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26"/>
            <p:cNvSpPr/>
            <p:nvPr/>
          </p:nvSpPr>
          <p:spPr>
            <a:xfrm>
              <a:off x="4008308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26"/>
            <p:cNvSpPr/>
            <p:nvPr/>
          </p:nvSpPr>
          <p:spPr>
            <a:xfrm>
              <a:off x="4008308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26"/>
            <p:cNvSpPr/>
            <p:nvPr/>
          </p:nvSpPr>
          <p:spPr>
            <a:xfrm>
              <a:off x="4008308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26"/>
            <p:cNvSpPr/>
            <p:nvPr/>
          </p:nvSpPr>
          <p:spPr>
            <a:xfrm>
              <a:off x="4008308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26"/>
            <p:cNvSpPr/>
            <p:nvPr/>
          </p:nvSpPr>
          <p:spPr>
            <a:xfrm>
              <a:off x="4008308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26"/>
            <p:cNvSpPr/>
            <p:nvPr/>
          </p:nvSpPr>
          <p:spPr>
            <a:xfrm>
              <a:off x="4008308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26"/>
            <p:cNvSpPr/>
            <p:nvPr/>
          </p:nvSpPr>
          <p:spPr>
            <a:xfrm>
              <a:off x="4008308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26"/>
            <p:cNvSpPr/>
            <p:nvPr/>
          </p:nvSpPr>
          <p:spPr>
            <a:xfrm>
              <a:off x="4008308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26"/>
            <p:cNvSpPr/>
            <p:nvPr/>
          </p:nvSpPr>
          <p:spPr>
            <a:xfrm>
              <a:off x="4008295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26"/>
            <p:cNvSpPr/>
            <p:nvPr/>
          </p:nvSpPr>
          <p:spPr>
            <a:xfrm>
              <a:off x="4008295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26"/>
            <p:cNvSpPr/>
            <p:nvPr/>
          </p:nvSpPr>
          <p:spPr>
            <a:xfrm>
              <a:off x="4008295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26"/>
            <p:cNvSpPr/>
            <p:nvPr/>
          </p:nvSpPr>
          <p:spPr>
            <a:xfrm>
              <a:off x="4008295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26"/>
            <p:cNvSpPr/>
            <p:nvPr/>
          </p:nvSpPr>
          <p:spPr>
            <a:xfrm>
              <a:off x="4008295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26"/>
            <p:cNvSpPr/>
            <p:nvPr/>
          </p:nvSpPr>
          <p:spPr>
            <a:xfrm>
              <a:off x="4008295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26"/>
            <p:cNvSpPr/>
            <p:nvPr/>
          </p:nvSpPr>
          <p:spPr>
            <a:xfrm>
              <a:off x="4008283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26"/>
            <p:cNvSpPr/>
            <p:nvPr/>
          </p:nvSpPr>
          <p:spPr>
            <a:xfrm>
              <a:off x="4008283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26"/>
            <p:cNvSpPr/>
            <p:nvPr/>
          </p:nvSpPr>
          <p:spPr>
            <a:xfrm>
              <a:off x="4254003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26"/>
            <p:cNvSpPr/>
            <p:nvPr/>
          </p:nvSpPr>
          <p:spPr>
            <a:xfrm>
              <a:off x="4254003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26"/>
            <p:cNvSpPr/>
            <p:nvPr/>
          </p:nvSpPr>
          <p:spPr>
            <a:xfrm>
              <a:off x="4254003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26"/>
            <p:cNvSpPr/>
            <p:nvPr/>
          </p:nvSpPr>
          <p:spPr>
            <a:xfrm>
              <a:off x="4254003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26"/>
            <p:cNvSpPr/>
            <p:nvPr/>
          </p:nvSpPr>
          <p:spPr>
            <a:xfrm>
              <a:off x="4254003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26"/>
            <p:cNvSpPr/>
            <p:nvPr/>
          </p:nvSpPr>
          <p:spPr>
            <a:xfrm>
              <a:off x="4254003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26"/>
            <p:cNvSpPr/>
            <p:nvPr/>
          </p:nvSpPr>
          <p:spPr>
            <a:xfrm>
              <a:off x="4254003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26"/>
            <p:cNvSpPr/>
            <p:nvPr/>
          </p:nvSpPr>
          <p:spPr>
            <a:xfrm>
              <a:off x="4254003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26"/>
            <p:cNvSpPr/>
            <p:nvPr/>
          </p:nvSpPr>
          <p:spPr>
            <a:xfrm>
              <a:off x="4254003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26"/>
            <p:cNvSpPr/>
            <p:nvPr/>
          </p:nvSpPr>
          <p:spPr>
            <a:xfrm>
              <a:off x="4254003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26"/>
            <p:cNvSpPr/>
            <p:nvPr/>
          </p:nvSpPr>
          <p:spPr>
            <a:xfrm>
              <a:off x="4254003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26"/>
            <p:cNvSpPr/>
            <p:nvPr/>
          </p:nvSpPr>
          <p:spPr>
            <a:xfrm>
              <a:off x="4254003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26"/>
            <p:cNvSpPr/>
            <p:nvPr/>
          </p:nvSpPr>
          <p:spPr>
            <a:xfrm>
              <a:off x="4253991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26"/>
            <p:cNvSpPr/>
            <p:nvPr/>
          </p:nvSpPr>
          <p:spPr>
            <a:xfrm>
              <a:off x="4253991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26"/>
            <p:cNvSpPr/>
            <p:nvPr/>
          </p:nvSpPr>
          <p:spPr>
            <a:xfrm>
              <a:off x="4253991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26"/>
            <p:cNvSpPr/>
            <p:nvPr/>
          </p:nvSpPr>
          <p:spPr>
            <a:xfrm>
              <a:off x="4253991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26"/>
            <p:cNvSpPr/>
            <p:nvPr/>
          </p:nvSpPr>
          <p:spPr>
            <a:xfrm>
              <a:off x="4253991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26"/>
            <p:cNvSpPr/>
            <p:nvPr/>
          </p:nvSpPr>
          <p:spPr>
            <a:xfrm>
              <a:off x="4253991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26"/>
            <p:cNvSpPr/>
            <p:nvPr/>
          </p:nvSpPr>
          <p:spPr>
            <a:xfrm>
              <a:off x="425397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26"/>
            <p:cNvSpPr/>
            <p:nvPr/>
          </p:nvSpPr>
          <p:spPr>
            <a:xfrm>
              <a:off x="425397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26"/>
            <p:cNvSpPr/>
            <p:nvPr/>
          </p:nvSpPr>
          <p:spPr>
            <a:xfrm>
              <a:off x="4499698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26"/>
            <p:cNvSpPr/>
            <p:nvPr/>
          </p:nvSpPr>
          <p:spPr>
            <a:xfrm>
              <a:off x="4499698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26"/>
            <p:cNvSpPr/>
            <p:nvPr/>
          </p:nvSpPr>
          <p:spPr>
            <a:xfrm>
              <a:off x="4499698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26"/>
            <p:cNvSpPr/>
            <p:nvPr/>
          </p:nvSpPr>
          <p:spPr>
            <a:xfrm>
              <a:off x="4499698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26"/>
            <p:cNvSpPr/>
            <p:nvPr/>
          </p:nvSpPr>
          <p:spPr>
            <a:xfrm>
              <a:off x="4499698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26"/>
            <p:cNvSpPr/>
            <p:nvPr/>
          </p:nvSpPr>
          <p:spPr>
            <a:xfrm>
              <a:off x="4499698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26"/>
            <p:cNvSpPr/>
            <p:nvPr/>
          </p:nvSpPr>
          <p:spPr>
            <a:xfrm>
              <a:off x="4499698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26"/>
            <p:cNvSpPr/>
            <p:nvPr/>
          </p:nvSpPr>
          <p:spPr>
            <a:xfrm>
              <a:off x="4499698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26"/>
            <p:cNvSpPr/>
            <p:nvPr/>
          </p:nvSpPr>
          <p:spPr>
            <a:xfrm>
              <a:off x="4499698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26"/>
            <p:cNvSpPr/>
            <p:nvPr/>
          </p:nvSpPr>
          <p:spPr>
            <a:xfrm>
              <a:off x="4499698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26"/>
            <p:cNvSpPr/>
            <p:nvPr/>
          </p:nvSpPr>
          <p:spPr>
            <a:xfrm>
              <a:off x="4499698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26"/>
            <p:cNvSpPr/>
            <p:nvPr/>
          </p:nvSpPr>
          <p:spPr>
            <a:xfrm>
              <a:off x="4499698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26"/>
            <p:cNvSpPr/>
            <p:nvPr/>
          </p:nvSpPr>
          <p:spPr>
            <a:xfrm>
              <a:off x="4499686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26"/>
            <p:cNvSpPr/>
            <p:nvPr/>
          </p:nvSpPr>
          <p:spPr>
            <a:xfrm>
              <a:off x="4499686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26"/>
            <p:cNvSpPr/>
            <p:nvPr/>
          </p:nvSpPr>
          <p:spPr>
            <a:xfrm>
              <a:off x="4499686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26"/>
            <p:cNvSpPr/>
            <p:nvPr/>
          </p:nvSpPr>
          <p:spPr>
            <a:xfrm>
              <a:off x="4499686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26"/>
            <p:cNvSpPr/>
            <p:nvPr/>
          </p:nvSpPr>
          <p:spPr>
            <a:xfrm>
              <a:off x="4499686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26"/>
            <p:cNvSpPr/>
            <p:nvPr/>
          </p:nvSpPr>
          <p:spPr>
            <a:xfrm>
              <a:off x="4499686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26"/>
            <p:cNvSpPr/>
            <p:nvPr/>
          </p:nvSpPr>
          <p:spPr>
            <a:xfrm>
              <a:off x="4499674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26"/>
            <p:cNvSpPr/>
            <p:nvPr/>
          </p:nvSpPr>
          <p:spPr>
            <a:xfrm>
              <a:off x="4499674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26"/>
            <p:cNvSpPr/>
            <p:nvPr/>
          </p:nvSpPr>
          <p:spPr>
            <a:xfrm>
              <a:off x="4745394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26"/>
            <p:cNvSpPr/>
            <p:nvPr/>
          </p:nvSpPr>
          <p:spPr>
            <a:xfrm>
              <a:off x="4745394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26"/>
            <p:cNvSpPr/>
            <p:nvPr/>
          </p:nvSpPr>
          <p:spPr>
            <a:xfrm>
              <a:off x="4745394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26"/>
            <p:cNvSpPr/>
            <p:nvPr/>
          </p:nvSpPr>
          <p:spPr>
            <a:xfrm>
              <a:off x="4745394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26"/>
            <p:cNvSpPr/>
            <p:nvPr/>
          </p:nvSpPr>
          <p:spPr>
            <a:xfrm>
              <a:off x="4745394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26"/>
            <p:cNvSpPr/>
            <p:nvPr/>
          </p:nvSpPr>
          <p:spPr>
            <a:xfrm>
              <a:off x="4745394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26"/>
            <p:cNvSpPr/>
            <p:nvPr/>
          </p:nvSpPr>
          <p:spPr>
            <a:xfrm>
              <a:off x="4745394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26"/>
            <p:cNvSpPr/>
            <p:nvPr/>
          </p:nvSpPr>
          <p:spPr>
            <a:xfrm>
              <a:off x="4745394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26"/>
            <p:cNvSpPr/>
            <p:nvPr/>
          </p:nvSpPr>
          <p:spPr>
            <a:xfrm>
              <a:off x="4745394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26"/>
            <p:cNvSpPr/>
            <p:nvPr/>
          </p:nvSpPr>
          <p:spPr>
            <a:xfrm>
              <a:off x="4745394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26"/>
            <p:cNvSpPr/>
            <p:nvPr/>
          </p:nvSpPr>
          <p:spPr>
            <a:xfrm>
              <a:off x="4745394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26"/>
            <p:cNvSpPr/>
            <p:nvPr/>
          </p:nvSpPr>
          <p:spPr>
            <a:xfrm>
              <a:off x="4745394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26"/>
            <p:cNvSpPr/>
            <p:nvPr/>
          </p:nvSpPr>
          <p:spPr>
            <a:xfrm>
              <a:off x="4745381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26"/>
            <p:cNvSpPr/>
            <p:nvPr/>
          </p:nvSpPr>
          <p:spPr>
            <a:xfrm>
              <a:off x="4745381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26"/>
            <p:cNvSpPr/>
            <p:nvPr/>
          </p:nvSpPr>
          <p:spPr>
            <a:xfrm>
              <a:off x="4745381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26"/>
            <p:cNvSpPr/>
            <p:nvPr/>
          </p:nvSpPr>
          <p:spPr>
            <a:xfrm>
              <a:off x="4745381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26"/>
            <p:cNvSpPr/>
            <p:nvPr/>
          </p:nvSpPr>
          <p:spPr>
            <a:xfrm>
              <a:off x="4745381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26"/>
            <p:cNvSpPr/>
            <p:nvPr/>
          </p:nvSpPr>
          <p:spPr>
            <a:xfrm>
              <a:off x="4745381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26"/>
            <p:cNvSpPr/>
            <p:nvPr/>
          </p:nvSpPr>
          <p:spPr>
            <a:xfrm>
              <a:off x="4745369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26"/>
            <p:cNvSpPr/>
            <p:nvPr/>
          </p:nvSpPr>
          <p:spPr>
            <a:xfrm>
              <a:off x="4745369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26"/>
            <p:cNvSpPr/>
            <p:nvPr/>
          </p:nvSpPr>
          <p:spPr>
            <a:xfrm>
              <a:off x="4991089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26"/>
            <p:cNvSpPr/>
            <p:nvPr/>
          </p:nvSpPr>
          <p:spPr>
            <a:xfrm>
              <a:off x="4991089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26"/>
            <p:cNvSpPr/>
            <p:nvPr/>
          </p:nvSpPr>
          <p:spPr>
            <a:xfrm>
              <a:off x="4991089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26"/>
            <p:cNvSpPr/>
            <p:nvPr/>
          </p:nvSpPr>
          <p:spPr>
            <a:xfrm>
              <a:off x="4991089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26"/>
            <p:cNvSpPr/>
            <p:nvPr/>
          </p:nvSpPr>
          <p:spPr>
            <a:xfrm>
              <a:off x="4991089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26"/>
            <p:cNvSpPr/>
            <p:nvPr/>
          </p:nvSpPr>
          <p:spPr>
            <a:xfrm>
              <a:off x="4991089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26"/>
            <p:cNvSpPr/>
            <p:nvPr/>
          </p:nvSpPr>
          <p:spPr>
            <a:xfrm>
              <a:off x="4991089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26"/>
            <p:cNvSpPr/>
            <p:nvPr/>
          </p:nvSpPr>
          <p:spPr>
            <a:xfrm>
              <a:off x="4991089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26"/>
            <p:cNvSpPr/>
            <p:nvPr/>
          </p:nvSpPr>
          <p:spPr>
            <a:xfrm>
              <a:off x="4991089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26"/>
            <p:cNvSpPr/>
            <p:nvPr/>
          </p:nvSpPr>
          <p:spPr>
            <a:xfrm>
              <a:off x="4991089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26"/>
            <p:cNvSpPr/>
            <p:nvPr/>
          </p:nvSpPr>
          <p:spPr>
            <a:xfrm>
              <a:off x="4991089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26"/>
            <p:cNvSpPr/>
            <p:nvPr/>
          </p:nvSpPr>
          <p:spPr>
            <a:xfrm>
              <a:off x="4991089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26"/>
            <p:cNvSpPr/>
            <p:nvPr/>
          </p:nvSpPr>
          <p:spPr>
            <a:xfrm>
              <a:off x="4991076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26"/>
            <p:cNvSpPr/>
            <p:nvPr/>
          </p:nvSpPr>
          <p:spPr>
            <a:xfrm>
              <a:off x="4991076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26"/>
            <p:cNvSpPr/>
            <p:nvPr/>
          </p:nvSpPr>
          <p:spPr>
            <a:xfrm>
              <a:off x="4991076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26"/>
            <p:cNvSpPr/>
            <p:nvPr/>
          </p:nvSpPr>
          <p:spPr>
            <a:xfrm>
              <a:off x="4991076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26"/>
            <p:cNvSpPr/>
            <p:nvPr/>
          </p:nvSpPr>
          <p:spPr>
            <a:xfrm>
              <a:off x="4991076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26"/>
            <p:cNvSpPr/>
            <p:nvPr/>
          </p:nvSpPr>
          <p:spPr>
            <a:xfrm>
              <a:off x="4991076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26"/>
            <p:cNvSpPr/>
            <p:nvPr/>
          </p:nvSpPr>
          <p:spPr>
            <a:xfrm>
              <a:off x="4991064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26"/>
            <p:cNvSpPr/>
            <p:nvPr/>
          </p:nvSpPr>
          <p:spPr>
            <a:xfrm>
              <a:off x="4991064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26"/>
            <p:cNvSpPr/>
            <p:nvPr/>
          </p:nvSpPr>
          <p:spPr>
            <a:xfrm>
              <a:off x="5236784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26"/>
            <p:cNvSpPr/>
            <p:nvPr/>
          </p:nvSpPr>
          <p:spPr>
            <a:xfrm>
              <a:off x="5236784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26"/>
            <p:cNvSpPr/>
            <p:nvPr/>
          </p:nvSpPr>
          <p:spPr>
            <a:xfrm>
              <a:off x="5236784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26"/>
            <p:cNvSpPr/>
            <p:nvPr/>
          </p:nvSpPr>
          <p:spPr>
            <a:xfrm>
              <a:off x="5236784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26"/>
            <p:cNvSpPr/>
            <p:nvPr/>
          </p:nvSpPr>
          <p:spPr>
            <a:xfrm>
              <a:off x="5236784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26"/>
            <p:cNvSpPr/>
            <p:nvPr/>
          </p:nvSpPr>
          <p:spPr>
            <a:xfrm>
              <a:off x="5236784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26"/>
            <p:cNvSpPr/>
            <p:nvPr/>
          </p:nvSpPr>
          <p:spPr>
            <a:xfrm>
              <a:off x="5236784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26"/>
            <p:cNvSpPr/>
            <p:nvPr/>
          </p:nvSpPr>
          <p:spPr>
            <a:xfrm>
              <a:off x="5236784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26"/>
            <p:cNvSpPr/>
            <p:nvPr/>
          </p:nvSpPr>
          <p:spPr>
            <a:xfrm>
              <a:off x="5236784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26"/>
            <p:cNvSpPr/>
            <p:nvPr/>
          </p:nvSpPr>
          <p:spPr>
            <a:xfrm>
              <a:off x="5236784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26"/>
            <p:cNvSpPr/>
            <p:nvPr/>
          </p:nvSpPr>
          <p:spPr>
            <a:xfrm>
              <a:off x="5236784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26"/>
            <p:cNvSpPr/>
            <p:nvPr/>
          </p:nvSpPr>
          <p:spPr>
            <a:xfrm>
              <a:off x="5236784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26"/>
            <p:cNvSpPr/>
            <p:nvPr/>
          </p:nvSpPr>
          <p:spPr>
            <a:xfrm>
              <a:off x="5236772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26"/>
            <p:cNvSpPr/>
            <p:nvPr/>
          </p:nvSpPr>
          <p:spPr>
            <a:xfrm>
              <a:off x="5236772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26"/>
            <p:cNvSpPr/>
            <p:nvPr/>
          </p:nvSpPr>
          <p:spPr>
            <a:xfrm>
              <a:off x="5236772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26"/>
            <p:cNvSpPr/>
            <p:nvPr/>
          </p:nvSpPr>
          <p:spPr>
            <a:xfrm>
              <a:off x="5236772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26"/>
            <p:cNvSpPr/>
            <p:nvPr/>
          </p:nvSpPr>
          <p:spPr>
            <a:xfrm>
              <a:off x="5236772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26"/>
            <p:cNvSpPr/>
            <p:nvPr/>
          </p:nvSpPr>
          <p:spPr>
            <a:xfrm>
              <a:off x="5236772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26"/>
            <p:cNvSpPr/>
            <p:nvPr/>
          </p:nvSpPr>
          <p:spPr>
            <a:xfrm>
              <a:off x="5236759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26"/>
            <p:cNvSpPr/>
            <p:nvPr/>
          </p:nvSpPr>
          <p:spPr>
            <a:xfrm>
              <a:off x="5236759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26"/>
            <p:cNvSpPr/>
            <p:nvPr/>
          </p:nvSpPr>
          <p:spPr>
            <a:xfrm>
              <a:off x="5482479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26"/>
            <p:cNvSpPr/>
            <p:nvPr/>
          </p:nvSpPr>
          <p:spPr>
            <a:xfrm>
              <a:off x="5482479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26"/>
            <p:cNvSpPr/>
            <p:nvPr/>
          </p:nvSpPr>
          <p:spPr>
            <a:xfrm>
              <a:off x="5482479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26"/>
            <p:cNvSpPr/>
            <p:nvPr/>
          </p:nvSpPr>
          <p:spPr>
            <a:xfrm>
              <a:off x="5482479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26"/>
            <p:cNvSpPr/>
            <p:nvPr/>
          </p:nvSpPr>
          <p:spPr>
            <a:xfrm>
              <a:off x="5482479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26"/>
            <p:cNvSpPr/>
            <p:nvPr/>
          </p:nvSpPr>
          <p:spPr>
            <a:xfrm>
              <a:off x="5482479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26"/>
            <p:cNvSpPr/>
            <p:nvPr/>
          </p:nvSpPr>
          <p:spPr>
            <a:xfrm>
              <a:off x="5482479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26"/>
            <p:cNvSpPr/>
            <p:nvPr/>
          </p:nvSpPr>
          <p:spPr>
            <a:xfrm>
              <a:off x="5482479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26"/>
            <p:cNvSpPr/>
            <p:nvPr/>
          </p:nvSpPr>
          <p:spPr>
            <a:xfrm>
              <a:off x="5482479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26"/>
            <p:cNvSpPr/>
            <p:nvPr/>
          </p:nvSpPr>
          <p:spPr>
            <a:xfrm>
              <a:off x="5482479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26"/>
            <p:cNvSpPr/>
            <p:nvPr/>
          </p:nvSpPr>
          <p:spPr>
            <a:xfrm>
              <a:off x="5482479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26"/>
            <p:cNvSpPr/>
            <p:nvPr/>
          </p:nvSpPr>
          <p:spPr>
            <a:xfrm>
              <a:off x="5482479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26"/>
            <p:cNvSpPr/>
            <p:nvPr/>
          </p:nvSpPr>
          <p:spPr>
            <a:xfrm>
              <a:off x="5482467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26"/>
            <p:cNvSpPr/>
            <p:nvPr/>
          </p:nvSpPr>
          <p:spPr>
            <a:xfrm>
              <a:off x="5482467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26"/>
            <p:cNvSpPr/>
            <p:nvPr/>
          </p:nvSpPr>
          <p:spPr>
            <a:xfrm>
              <a:off x="5482467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26"/>
            <p:cNvSpPr/>
            <p:nvPr/>
          </p:nvSpPr>
          <p:spPr>
            <a:xfrm>
              <a:off x="5482467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26"/>
            <p:cNvSpPr/>
            <p:nvPr/>
          </p:nvSpPr>
          <p:spPr>
            <a:xfrm>
              <a:off x="5482467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26"/>
            <p:cNvSpPr/>
            <p:nvPr/>
          </p:nvSpPr>
          <p:spPr>
            <a:xfrm>
              <a:off x="5482467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26"/>
            <p:cNvSpPr/>
            <p:nvPr/>
          </p:nvSpPr>
          <p:spPr>
            <a:xfrm>
              <a:off x="5482455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26"/>
            <p:cNvSpPr/>
            <p:nvPr/>
          </p:nvSpPr>
          <p:spPr>
            <a:xfrm>
              <a:off x="5482455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26"/>
            <p:cNvSpPr/>
            <p:nvPr/>
          </p:nvSpPr>
          <p:spPr>
            <a:xfrm>
              <a:off x="5728175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26"/>
            <p:cNvSpPr/>
            <p:nvPr/>
          </p:nvSpPr>
          <p:spPr>
            <a:xfrm>
              <a:off x="5728175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26"/>
            <p:cNvSpPr/>
            <p:nvPr/>
          </p:nvSpPr>
          <p:spPr>
            <a:xfrm>
              <a:off x="5728175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26"/>
            <p:cNvSpPr/>
            <p:nvPr/>
          </p:nvSpPr>
          <p:spPr>
            <a:xfrm>
              <a:off x="5728175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26"/>
            <p:cNvSpPr/>
            <p:nvPr/>
          </p:nvSpPr>
          <p:spPr>
            <a:xfrm>
              <a:off x="5728175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26"/>
            <p:cNvSpPr/>
            <p:nvPr/>
          </p:nvSpPr>
          <p:spPr>
            <a:xfrm>
              <a:off x="5728175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26"/>
            <p:cNvSpPr/>
            <p:nvPr/>
          </p:nvSpPr>
          <p:spPr>
            <a:xfrm>
              <a:off x="5728175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26"/>
            <p:cNvSpPr/>
            <p:nvPr/>
          </p:nvSpPr>
          <p:spPr>
            <a:xfrm>
              <a:off x="5728175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26"/>
            <p:cNvSpPr/>
            <p:nvPr/>
          </p:nvSpPr>
          <p:spPr>
            <a:xfrm>
              <a:off x="5728175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26"/>
            <p:cNvSpPr/>
            <p:nvPr/>
          </p:nvSpPr>
          <p:spPr>
            <a:xfrm>
              <a:off x="5728175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26"/>
            <p:cNvSpPr/>
            <p:nvPr/>
          </p:nvSpPr>
          <p:spPr>
            <a:xfrm>
              <a:off x="5728175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26"/>
            <p:cNvSpPr/>
            <p:nvPr/>
          </p:nvSpPr>
          <p:spPr>
            <a:xfrm>
              <a:off x="5728175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26"/>
            <p:cNvSpPr/>
            <p:nvPr/>
          </p:nvSpPr>
          <p:spPr>
            <a:xfrm>
              <a:off x="5728162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26"/>
            <p:cNvSpPr/>
            <p:nvPr/>
          </p:nvSpPr>
          <p:spPr>
            <a:xfrm>
              <a:off x="5728162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26"/>
            <p:cNvSpPr/>
            <p:nvPr/>
          </p:nvSpPr>
          <p:spPr>
            <a:xfrm>
              <a:off x="5728162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26"/>
            <p:cNvSpPr/>
            <p:nvPr/>
          </p:nvSpPr>
          <p:spPr>
            <a:xfrm>
              <a:off x="5728162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26"/>
            <p:cNvSpPr/>
            <p:nvPr/>
          </p:nvSpPr>
          <p:spPr>
            <a:xfrm>
              <a:off x="5728162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26"/>
            <p:cNvSpPr/>
            <p:nvPr/>
          </p:nvSpPr>
          <p:spPr>
            <a:xfrm>
              <a:off x="5728162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26"/>
            <p:cNvSpPr/>
            <p:nvPr/>
          </p:nvSpPr>
          <p:spPr>
            <a:xfrm>
              <a:off x="5728150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26"/>
            <p:cNvSpPr/>
            <p:nvPr/>
          </p:nvSpPr>
          <p:spPr>
            <a:xfrm>
              <a:off x="5728150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26"/>
            <p:cNvSpPr/>
            <p:nvPr/>
          </p:nvSpPr>
          <p:spPr>
            <a:xfrm>
              <a:off x="5973870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26"/>
            <p:cNvSpPr/>
            <p:nvPr/>
          </p:nvSpPr>
          <p:spPr>
            <a:xfrm>
              <a:off x="5973870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26"/>
            <p:cNvSpPr/>
            <p:nvPr/>
          </p:nvSpPr>
          <p:spPr>
            <a:xfrm>
              <a:off x="5973870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26"/>
            <p:cNvSpPr/>
            <p:nvPr/>
          </p:nvSpPr>
          <p:spPr>
            <a:xfrm>
              <a:off x="5973870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26"/>
            <p:cNvSpPr/>
            <p:nvPr/>
          </p:nvSpPr>
          <p:spPr>
            <a:xfrm>
              <a:off x="5973870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26"/>
            <p:cNvSpPr/>
            <p:nvPr/>
          </p:nvSpPr>
          <p:spPr>
            <a:xfrm>
              <a:off x="5973870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26"/>
            <p:cNvSpPr/>
            <p:nvPr/>
          </p:nvSpPr>
          <p:spPr>
            <a:xfrm>
              <a:off x="5973870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26"/>
            <p:cNvSpPr/>
            <p:nvPr/>
          </p:nvSpPr>
          <p:spPr>
            <a:xfrm>
              <a:off x="5973870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26"/>
            <p:cNvSpPr/>
            <p:nvPr/>
          </p:nvSpPr>
          <p:spPr>
            <a:xfrm>
              <a:off x="5973870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26"/>
            <p:cNvSpPr/>
            <p:nvPr/>
          </p:nvSpPr>
          <p:spPr>
            <a:xfrm>
              <a:off x="5973870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26"/>
            <p:cNvSpPr/>
            <p:nvPr/>
          </p:nvSpPr>
          <p:spPr>
            <a:xfrm>
              <a:off x="5973870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26"/>
            <p:cNvSpPr/>
            <p:nvPr/>
          </p:nvSpPr>
          <p:spPr>
            <a:xfrm>
              <a:off x="5973870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26"/>
            <p:cNvSpPr/>
            <p:nvPr/>
          </p:nvSpPr>
          <p:spPr>
            <a:xfrm>
              <a:off x="5973857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26"/>
            <p:cNvSpPr/>
            <p:nvPr/>
          </p:nvSpPr>
          <p:spPr>
            <a:xfrm>
              <a:off x="5973857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26"/>
            <p:cNvSpPr/>
            <p:nvPr/>
          </p:nvSpPr>
          <p:spPr>
            <a:xfrm>
              <a:off x="5973857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26"/>
            <p:cNvSpPr/>
            <p:nvPr/>
          </p:nvSpPr>
          <p:spPr>
            <a:xfrm>
              <a:off x="5973857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26"/>
            <p:cNvSpPr/>
            <p:nvPr/>
          </p:nvSpPr>
          <p:spPr>
            <a:xfrm>
              <a:off x="5973857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26"/>
            <p:cNvSpPr/>
            <p:nvPr/>
          </p:nvSpPr>
          <p:spPr>
            <a:xfrm>
              <a:off x="5973857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26"/>
            <p:cNvSpPr/>
            <p:nvPr/>
          </p:nvSpPr>
          <p:spPr>
            <a:xfrm>
              <a:off x="5973845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26"/>
            <p:cNvSpPr/>
            <p:nvPr/>
          </p:nvSpPr>
          <p:spPr>
            <a:xfrm>
              <a:off x="5973845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26"/>
            <p:cNvSpPr/>
            <p:nvPr/>
          </p:nvSpPr>
          <p:spPr>
            <a:xfrm>
              <a:off x="6219565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26"/>
            <p:cNvSpPr/>
            <p:nvPr/>
          </p:nvSpPr>
          <p:spPr>
            <a:xfrm>
              <a:off x="6219565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26"/>
            <p:cNvSpPr/>
            <p:nvPr/>
          </p:nvSpPr>
          <p:spPr>
            <a:xfrm>
              <a:off x="6219565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26"/>
            <p:cNvSpPr/>
            <p:nvPr/>
          </p:nvSpPr>
          <p:spPr>
            <a:xfrm>
              <a:off x="6219565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26"/>
            <p:cNvSpPr/>
            <p:nvPr/>
          </p:nvSpPr>
          <p:spPr>
            <a:xfrm>
              <a:off x="6219565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26"/>
            <p:cNvSpPr/>
            <p:nvPr/>
          </p:nvSpPr>
          <p:spPr>
            <a:xfrm>
              <a:off x="6219565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26"/>
            <p:cNvSpPr/>
            <p:nvPr/>
          </p:nvSpPr>
          <p:spPr>
            <a:xfrm>
              <a:off x="6219565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26"/>
            <p:cNvSpPr/>
            <p:nvPr/>
          </p:nvSpPr>
          <p:spPr>
            <a:xfrm>
              <a:off x="6219565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26"/>
            <p:cNvSpPr/>
            <p:nvPr/>
          </p:nvSpPr>
          <p:spPr>
            <a:xfrm>
              <a:off x="6219565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26"/>
            <p:cNvSpPr/>
            <p:nvPr/>
          </p:nvSpPr>
          <p:spPr>
            <a:xfrm>
              <a:off x="6219565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26"/>
            <p:cNvSpPr/>
            <p:nvPr/>
          </p:nvSpPr>
          <p:spPr>
            <a:xfrm>
              <a:off x="6219565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26"/>
            <p:cNvSpPr/>
            <p:nvPr/>
          </p:nvSpPr>
          <p:spPr>
            <a:xfrm>
              <a:off x="6219565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26"/>
            <p:cNvSpPr/>
            <p:nvPr/>
          </p:nvSpPr>
          <p:spPr>
            <a:xfrm>
              <a:off x="6219553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26"/>
            <p:cNvSpPr/>
            <p:nvPr/>
          </p:nvSpPr>
          <p:spPr>
            <a:xfrm>
              <a:off x="6219553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26"/>
            <p:cNvSpPr/>
            <p:nvPr/>
          </p:nvSpPr>
          <p:spPr>
            <a:xfrm>
              <a:off x="6219553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26"/>
            <p:cNvSpPr/>
            <p:nvPr/>
          </p:nvSpPr>
          <p:spPr>
            <a:xfrm>
              <a:off x="6219553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26"/>
            <p:cNvSpPr/>
            <p:nvPr/>
          </p:nvSpPr>
          <p:spPr>
            <a:xfrm>
              <a:off x="6219553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26"/>
            <p:cNvSpPr/>
            <p:nvPr/>
          </p:nvSpPr>
          <p:spPr>
            <a:xfrm>
              <a:off x="6219553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26"/>
            <p:cNvSpPr/>
            <p:nvPr/>
          </p:nvSpPr>
          <p:spPr>
            <a:xfrm>
              <a:off x="6219540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26"/>
            <p:cNvSpPr/>
            <p:nvPr/>
          </p:nvSpPr>
          <p:spPr>
            <a:xfrm>
              <a:off x="6219540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26"/>
            <p:cNvSpPr/>
            <p:nvPr/>
          </p:nvSpPr>
          <p:spPr>
            <a:xfrm>
              <a:off x="6465260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26"/>
            <p:cNvSpPr/>
            <p:nvPr/>
          </p:nvSpPr>
          <p:spPr>
            <a:xfrm>
              <a:off x="6465260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26"/>
            <p:cNvSpPr/>
            <p:nvPr/>
          </p:nvSpPr>
          <p:spPr>
            <a:xfrm>
              <a:off x="6465260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26"/>
            <p:cNvSpPr/>
            <p:nvPr/>
          </p:nvSpPr>
          <p:spPr>
            <a:xfrm>
              <a:off x="6465260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26"/>
            <p:cNvSpPr/>
            <p:nvPr/>
          </p:nvSpPr>
          <p:spPr>
            <a:xfrm>
              <a:off x="6465260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26"/>
            <p:cNvSpPr/>
            <p:nvPr/>
          </p:nvSpPr>
          <p:spPr>
            <a:xfrm>
              <a:off x="6465260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26"/>
            <p:cNvSpPr/>
            <p:nvPr/>
          </p:nvSpPr>
          <p:spPr>
            <a:xfrm>
              <a:off x="6465260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26"/>
            <p:cNvSpPr/>
            <p:nvPr/>
          </p:nvSpPr>
          <p:spPr>
            <a:xfrm>
              <a:off x="6465260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26"/>
            <p:cNvSpPr/>
            <p:nvPr/>
          </p:nvSpPr>
          <p:spPr>
            <a:xfrm>
              <a:off x="6465260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26"/>
            <p:cNvSpPr/>
            <p:nvPr/>
          </p:nvSpPr>
          <p:spPr>
            <a:xfrm>
              <a:off x="6465260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26"/>
            <p:cNvSpPr/>
            <p:nvPr/>
          </p:nvSpPr>
          <p:spPr>
            <a:xfrm>
              <a:off x="6465260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26"/>
            <p:cNvSpPr/>
            <p:nvPr/>
          </p:nvSpPr>
          <p:spPr>
            <a:xfrm>
              <a:off x="6465260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26"/>
            <p:cNvSpPr/>
            <p:nvPr/>
          </p:nvSpPr>
          <p:spPr>
            <a:xfrm>
              <a:off x="646524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26"/>
            <p:cNvSpPr/>
            <p:nvPr/>
          </p:nvSpPr>
          <p:spPr>
            <a:xfrm>
              <a:off x="646524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26"/>
            <p:cNvSpPr/>
            <p:nvPr/>
          </p:nvSpPr>
          <p:spPr>
            <a:xfrm>
              <a:off x="646524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26"/>
            <p:cNvSpPr/>
            <p:nvPr/>
          </p:nvSpPr>
          <p:spPr>
            <a:xfrm>
              <a:off x="646524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26"/>
            <p:cNvSpPr/>
            <p:nvPr/>
          </p:nvSpPr>
          <p:spPr>
            <a:xfrm>
              <a:off x="646524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26"/>
            <p:cNvSpPr/>
            <p:nvPr/>
          </p:nvSpPr>
          <p:spPr>
            <a:xfrm>
              <a:off x="646524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26"/>
            <p:cNvSpPr/>
            <p:nvPr/>
          </p:nvSpPr>
          <p:spPr>
            <a:xfrm>
              <a:off x="646523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26"/>
            <p:cNvSpPr/>
            <p:nvPr/>
          </p:nvSpPr>
          <p:spPr>
            <a:xfrm>
              <a:off x="646523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26"/>
            <p:cNvSpPr/>
            <p:nvPr/>
          </p:nvSpPr>
          <p:spPr>
            <a:xfrm>
              <a:off x="6710956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26"/>
            <p:cNvSpPr/>
            <p:nvPr/>
          </p:nvSpPr>
          <p:spPr>
            <a:xfrm>
              <a:off x="6710956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26"/>
            <p:cNvSpPr/>
            <p:nvPr/>
          </p:nvSpPr>
          <p:spPr>
            <a:xfrm>
              <a:off x="6710956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26"/>
            <p:cNvSpPr/>
            <p:nvPr/>
          </p:nvSpPr>
          <p:spPr>
            <a:xfrm>
              <a:off x="6710956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26"/>
            <p:cNvSpPr/>
            <p:nvPr/>
          </p:nvSpPr>
          <p:spPr>
            <a:xfrm>
              <a:off x="6710956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26"/>
            <p:cNvSpPr/>
            <p:nvPr/>
          </p:nvSpPr>
          <p:spPr>
            <a:xfrm>
              <a:off x="6710956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26"/>
            <p:cNvSpPr/>
            <p:nvPr/>
          </p:nvSpPr>
          <p:spPr>
            <a:xfrm>
              <a:off x="6710956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26"/>
            <p:cNvSpPr/>
            <p:nvPr/>
          </p:nvSpPr>
          <p:spPr>
            <a:xfrm>
              <a:off x="6710956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26"/>
            <p:cNvSpPr/>
            <p:nvPr/>
          </p:nvSpPr>
          <p:spPr>
            <a:xfrm>
              <a:off x="6710956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26"/>
            <p:cNvSpPr/>
            <p:nvPr/>
          </p:nvSpPr>
          <p:spPr>
            <a:xfrm>
              <a:off x="6710956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26"/>
            <p:cNvSpPr/>
            <p:nvPr/>
          </p:nvSpPr>
          <p:spPr>
            <a:xfrm>
              <a:off x="6710956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26"/>
            <p:cNvSpPr/>
            <p:nvPr/>
          </p:nvSpPr>
          <p:spPr>
            <a:xfrm>
              <a:off x="6710956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26"/>
            <p:cNvSpPr/>
            <p:nvPr/>
          </p:nvSpPr>
          <p:spPr>
            <a:xfrm>
              <a:off x="6710943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26"/>
            <p:cNvSpPr/>
            <p:nvPr/>
          </p:nvSpPr>
          <p:spPr>
            <a:xfrm>
              <a:off x="6710943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26"/>
            <p:cNvSpPr/>
            <p:nvPr/>
          </p:nvSpPr>
          <p:spPr>
            <a:xfrm>
              <a:off x="6710943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26"/>
            <p:cNvSpPr/>
            <p:nvPr/>
          </p:nvSpPr>
          <p:spPr>
            <a:xfrm>
              <a:off x="6710943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26"/>
            <p:cNvSpPr/>
            <p:nvPr/>
          </p:nvSpPr>
          <p:spPr>
            <a:xfrm>
              <a:off x="6710943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26"/>
            <p:cNvSpPr/>
            <p:nvPr/>
          </p:nvSpPr>
          <p:spPr>
            <a:xfrm>
              <a:off x="6710943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26"/>
            <p:cNvSpPr/>
            <p:nvPr/>
          </p:nvSpPr>
          <p:spPr>
            <a:xfrm>
              <a:off x="6710931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26"/>
            <p:cNvSpPr/>
            <p:nvPr/>
          </p:nvSpPr>
          <p:spPr>
            <a:xfrm>
              <a:off x="6710931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26"/>
            <p:cNvSpPr/>
            <p:nvPr/>
          </p:nvSpPr>
          <p:spPr>
            <a:xfrm>
              <a:off x="695665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26"/>
            <p:cNvSpPr/>
            <p:nvPr/>
          </p:nvSpPr>
          <p:spPr>
            <a:xfrm>
              <a:off x="695665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26"/>
            <p:cNvSpPr/>
            <p:nvPr/>
          </p:nvSpPr>
          <p:spPr>
            <a:xfrm>
              <a:off x="695665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26"/>
            <p:cNvSpPr/>
            <p:nvPr/>
          </p:nvSpPr>
          <p:spPr>
            <a:xfrm>
              <a:off x="695665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26"/>
            <p:cNvSpPr/>
            <p:nvPr/>
          </p:nvSpPr>
          <p:spPr>
            <a:xfrm>
              <a:off x="695665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26"/>
            <p:cNvSpPr/>
            <p:nvPr/>
          </p:nvSpPr>
          <p:spPr>
            <a:xfrm>
              <a:off x="695665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26"/>
            <p:cNvSpPr/>
            <p:nvPr/>
          </p:nvSpPr>
          <p:spPr>
            <a:xfrm>
              <a:off x="695665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26"/>
            <p:cNvSpPr/>
            <p:nvPr/>
          </p:nvSpPr>
          <p:spPr>
            <a:xfrm>
              <a:off x="695665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26"/>
            <p:cNvSpPr/>
            <p:nvPr/>
          </p:nvSpPr>
          <p:spPr>
            <a:xfrm>
              <a:off x="695665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26"/>
            <p:cNvSpPr/>
            <p:nvPr/>
          </p:nvSpPr>
          <p:spPr>
            <a:xfrm>
              <a:off x="695665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26"/>
            <p:cNvSpPr/>
            <p:nvPr/>
          </p:nvSpPr>
          <p:spPr>
            <a:xfrm>
              <a:off x="695665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26"/>
            <p:cNvSpPr/>
            <p:nvPr/>
          </p:nvSpPr>
          <p:spPr>
            <a:xfrm>
              <a:off x="695665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26"/>
            <p:cNvSpPr/>
            <p:nvPr/>
          </p:nvSpPr>
          <p:spPr>
            <a:xfrm>
              <a:off x="695663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26"/>
            <p:cNvSpPr/>
            <p:nvPr/>
          </p:nvSpPr>
          <p:spPr>
            <a:xfrm>
              <a:off x="695663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26"/>
            <p:cNvSpPr/>
            <p:nvPr/>
          </p:nvSpPr>
          <p:spPr>
            <a:xfrm>
              <a:off x="695663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26"/>
            <p:cNvSpPr/>
            <p:nvPr/>
          </p:nvSpPr>
          <p:spPr>
            <a:xfrm>
              <a:off x="695663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26"/>
            <p:cNvSpPr/>
            <p:nvPr/>
          </p:nvSpPr>
          <p:spPr>
            <a:xfrm>
              <a:off x="695663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26"/>
            <p:cNvSpPr/>
            <p:nvPr/>
          </p:nvSpPr>
          <p:spPr>
            <a:xfrm>
              <a:off x="695663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26"/>
            <p:cNvSpPr/>
            <p:nvPr/>
          </p:nvSpPr>
          <p:spPr>
            <a:xfrm>
              <a:off x="695662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26"/>
            <p:cNvSpPr/>
            <p:nvPr/>
          </p:nvSpPr>
          <p:spPr>
            <a:xfrm>
              <a:off x="695662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26"/>
            <p:cNvSpPr/>
            <p:nvPr/>
          </p:nvSpPr>
          <p:spPr>
            <a:xfrm>
              <a:off x="7202346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26"/>
            <p:cNvSpPr/>
            <p:nvPr/>
          </p:nvSpPr>
          <p:spPr>
            <a:xfrm>
              <a:off x="7202346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26"/>
            <p:cNvSpPr/>
            <p:nvPr/>
          </p:nvSpPr>
          <p:spPr>
            <a:xfrm>
              <a:off x="7202346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26"/>
            <p:cNvSpPr/>
            <p:nvPr/>
          </p:nvSpPr>
          <p:spPr>
            <a:xfrm>
              <a:off x="7202346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26"/>
            <p:cNvSpPr/>
            <p:nvPr/>
          </p:nvSpPr>
          <p:spPr>
            <a:xfrm>
              <a:off x="7202346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26"/>
            <p:cNvSpPr/>
            <p:nvPr/>
          </p:nvSpPr>
          <p:spPr>
            <a:xfrm>
              <a:off x="7202346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26"/>
            <p:cNvSpPr/>
            <p:nvPr/>
          </p:nvSpPr>
          <p:spPr>
            <a:xfrm>
              <a:off x="7202346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26"/>
            <p:cNvSpPr/>
            <p:nvPr/>
          </p:nvSpPr>
          <p:spPr>
            <a:xfrm>
              <a:off x="7202346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26"/>
            <p:cNvSpPr/>
            <p:nvPr/>
          </p:nvSpPr>
          <p:spPr>
            <a:xfrm>
              <a:off x="7202346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26"/>
            <p:cNvSpPr/>
            <p:nvPr/>
          </p:nvSpPr>
          <p:spPr>
            <a:xfrm>
              <a:off x="7202346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26"/>
            <p:cNvSpPr/>
            <p:nvPr/>
          </p:nvSpPr>
          <p:spPr>
            <a:xfrm>
              <a:off x="7202346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26"/>
            <p:cNvSpPr/>
            <p:nvPr/>
          </p:nvSpPr>
          <p:spPr>
            <a:xfrm>
              <a:off x="7202346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26"/>
            <p:cNvSpPr/>
            <p:nvPr/>
          </p:nvSpPr>
          <p:spPr>
            <a:xfrm>
              <a:off x="720233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26"/>
            <p:cNvSpPr/>
            <p:nvPr/>
          </p:nvSpPr>
          <p:spPr>
            <a:xfrm>
              <a:off x="720233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26"/>
            <p:cNvSpPr/>
            <p:nvPr/>
          </p:nvSpPr>
          <p:spPr>
            <a:xfrm>
              <a:off x="720233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26"/>
            <p:cNvSpPr/>
            <p:nvPr/>
          </p:nvSpPr>
          <p:spPr>
            <a:xfrm>
              <a:off x="720233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26"/>
            <p:cNvSpPr/>
            <p:nvPr/>
          </p:nvSpPr>
          <p:spPr>
            <a:xfrm>
              <a:off x="720233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26"/>
            <p:cNvSpPr/>
            <p:nvPr/>
          </p:nvSpPr>
          <p:spPr>
            <a:xfrm>
              <a:off x="720233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26"/>
            <p:cNvSpPr/>
            <p:nvPr/>
          </p:nvSpPr>
          <p:spPr>
            <a:xfrm>
              <a:off x="7202321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26"/>
            <p:cNvSpPr/>
            <p:nvPr/>
          </p:nvSpPr>
          <p:spPr>
            <a:xfrm>
              <a:off x="7202321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26"/>
            <p:cNvSpPr/>
            <p:nvPr/>
          </p:nvSpPr>
          <p:spPr>
            <a:xfrm>
              <a:off x="744804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26"/>
            <p:cNvSpPr/>
            <p:nvPr/>
          </p:nvSpPr>
          <p:spPr>
            <a:xfrm>
              <a:off x="744804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26"/>
            <p:cNvSpPr/>
            <p:nvPr/>
          </p:nvSpPr>
          <p:spPr>
            <a:xfrm>
              <a:off x="744804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26"/>
            <p:cNvSpPr/>
            <p:nvPr/>
          </p:nvSpPr>
          <p:spPr>
            <a:xfrm>
              <a:off x="744804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26"/>
            <p:cNvSpPr/>
            <p:nvPr/>
          </p:nvSpPr>
          <p:spPr>
            <a:xfrm>
              <a:off x="744804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26"/>
            <p:cNvSpPr/>
            <p:nvPr/>
          </p:nvSpPr>
          <p:spPr>
            <a:xfrm>
              <a:off x="744804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26"/>
            <p:cNvSpPr/>
            <p:nvPr/>
          </p:nvSpPr>
          <p:spPr>
            <a:xfrm>
              <a:off x="744804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26"/>
            <p:cNvSpPr/>
            <p:nvPr/>
          </p:nvSpPr>
          <p:spPr>
            <a:xfrm>
              <a:off x="744804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26"/>
            <p:cNvSpPr/>
            <p:nvPr/>
          </p:nvSpPr>
          <p:spPr>
            <a:xfrm>
              <a:off x="744804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26"/>
            <p:cNvSpPr/>
            <p:nvPr/>
          </p:nvSpPr>
          <p:spPr>
            <a:xfrm>
              <a:off x="744804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26"/>
            <p:cNvSpPr/>
            <p:nvPr/>
          </p:nvSpPr>
          <p:spPr>
            <a:xfrm>
              <a:off x="744804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26"/>
            <p:cNvSpPr/>
            <p:nvPr/>
          </p:nvSpPr>
          <p:spPr>
            <a:xfrm>
              <a:off x="744804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26"/>
            <p:cNvSpPr/>
            <p:nvPr/>
          </p:nvSpPr>
          <p:spPr>
            <a:xfrm>
              <a:off x="7448029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26"/>
            <p:cNvSpPr/>
            <p:nvPr/>
          </p:nvSpPr>
          <p:spPr>
            <a:xfrm>
              <a:off x="7448029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26"/>
            <p:cNvSpPr/>
            <p:nvPr/>
          </p:nvSpPr>
          <p:spPr>
            <a:xfrm>
              <a:off x="7448029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26"/>
            <p:cNvSpPr/>
            <p:nvPr/>
          </p:nvSpPr>
          <p:spPr>
            <a:xfrm>
              <a:off x="7448029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26"/>
            <p:cNvSpPr/>
            <p:nvPr/>
          </p:nvSpPr>
          <p:spPr>
            <a:xfrm>
              <a:off x="7448029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26"/>
            <p:cNvSpPr/>
            <p:nvPr/>
          </p:nvSpPr>
          <p:spPr>
            <a:xfrm>
              <a:off x="7448029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26"/>
            <p:cNvSpPr/>
            <p:nvPr/>
          </p:nvSpPr>
          <p:spPr>
            <a:xfrm>
              <a:off x="7448017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26"/>
            <p:cNvSpPr/>
            <p:nvPr/>
          </p:nvSpPr>
          <p:spPr>
            <a:xfrm>
              <a:off x="7448017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26"/>
            <p:cNvSpPr/>
            <p:nvPr/>
          </p:nvSpPr>
          <p:spPr>
            <a:xfrm>
              <a:off x="769373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26"/>
            <p:cNvSpPr/>
            <p:nvPr/>
          </p:nvSpPr>
          <p:spPr>
            <a:xfrm>
              <a:off x="769373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26"/>
            <p:cNvSpPr/>
            <p:nvPr/>
          </p:nvSpPr>
          <p:spPr>
            <a:xfrm>
              <a:off x="769373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26"/>
            <p:cNvSpPr/>
            <p:nvPr/>
          </p:nvSpPr>
          <p:spPr>
            <a:xfrm>
              <a:off x="769373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26"/>
            <p:cNvSpPr/>
            <p:nvPr/>
          </p:nvSpPr>
          <p:spPr>
            <a:xfrm>
              <a:off x="769373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26"/>
            <p:cNvSpPr/>
            <p:nvPr/>
          </p:nvSpPr>
          <p:spPr>
            <a:xfrm>
              <a:off x="769373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26"/>
            <p:cNvSpPr/>
            <p:nvPr/>
          </p:nvSpPr>
          <p:spPr>
            <a:xfrm>
              <a:off x="769373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26"/>
            <p:cNvSpPr/>
            <p:nvPr/>
          </p:nvSpPr>
          <p:spPr>
            <a:xfrm>
              <a:off x="769373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26"/>
            <p:cNvSpPr/>
            <p:nvPr/>
          </p:nvSpPr>
          <p:spPr>
            <a:xfrm>
              <a:off x="769373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26"/>
            <p:cNvSpPr/>
            <p:nvPr/>
          </p:nvSpPr>
          <p:spPr>
            <a:xfrm>
              <a:off x="769373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26"/>
            <p:cNvSpPr/>
            <p:nvPr/>
          </p:nvSpPr>
          <p:spPr>
            <a:xfrm>
              <a:off x="769373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26"/>
            <p:cNvSpPr/>
            <p:nvPr/>
          </p:nvSpPr>
          <p:spPr>
            <a:xfrm>
              <a:off x="769373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26"/>
            <p:cNvSpPr/>
            <p:nvPr/>
          </p:nvSpPr>
          <p:spPr>
            <a:xfrm>
              <a:off x="769372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26"/>
            <p:cNvSpPr/>
            <p:nvPr/>
          </p:nvSpPr>
          <p:spPr>
            <a:xfrm>
              <a:off x="769372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26"/>
            <p:cNvSpPr/>
            <p:nvPr/>
          </p:nvSpPr>
          <p:spPr>
            <a:xfrm>
              <a:off x="769372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26"/>
            <p:cNvSpPr/>
            <p:nvPr/>
          </p:nvSpPr>
          <p:spPr>
            <a:xfrm>
              <a:off x="769372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26"/>
            <p:cNvSpPr/>
            <p:nvPr/>
          </p:nvSpPr>
          <p:spPr>
            <a:xfrm>
              <a:off x="769372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26"/>
            <p:cNvSpPr/>
            <p:nvPr/>
          </p:nvSpPr>
          <p:spPr>
            <a:xfrm>
              <a:off x="769372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26"/>
            <p:cNvSpPr/>
            <p:nvPr/>
          </p:nvSpPr>
          <p:spPr>
            <a:xfrm>
              <a:off x="769371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26"/>
            <p:cNvSpPr/>
            <p:nvPr/>
          </p:nvSpPr>
          <p:spPr>
            <a:xfrm>
              <a:off x="769371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26"/>
            <p:cNvSpPr/>
            <p:nvPr/>
          </p:nvSpPr>
          <p:spPr>
            <a:xfrm>
              <a:off x="793943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26"/>
            <p:cNvSpPr/>
            <p:nvPr/>
          </p:nvSpPr>
          <p:spPr>
            <a:xfrm>
              <a:off x="793943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26"/>
            <p:cNvSpPr/>
            <p:nvPr/>
          </p:nvSpPr>
          <p:spPr>
            <a:xfrm>
              <a:off x="793943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26"/>
            <p:cNvSpPr/>
            <p:nvPr/>
          </p:nvSpPr>
          <p:spPr>
            <a:xfrm>
              <a:off x="793943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26"/>
            <p:cNvSpPr/>
            <p:nvPr/>
          </p:nvSpPr>
          <p:spPr>
            <a:xfrm>
              <a:off x="793943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26"/>
            <p:cNvSpPr/>
            <p:nvPr/>
          </p:nvSpPr>
          <p:spPr>
            <a:xfrm>
              <a:off x="793943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26"/>
            <p:cNvSpPr/>
            <p:nvPr/>
          </p:nvSpPr>
          <p:spPr>
            <a:xfrm>
              <a:off x="793943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26"/>
            <p:cNvSpPr/>
            <p:nvPr/>
          </p:nvSpPr>
          <p:spPr>
            <a:xfrm>
              <a:off x="793943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26"/>
            <p:cNvSpPr/>
            <p:nvPr/>
          </p:nvSpPr>
          <p:spPr>
            <a:xfrm>
              <a:off x="793943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26"/>
            <p:cNvSpPr/>
            <p:nvPr/>
          </p:nvSpPr>
          <p:spPr>
            <a:xfrm>
              <a:off x="793943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26"/>
            <p:cNvSpPr/>
            <p:nvPr/>
          </p:nvSpPr>
          <p:spPr>
            <a:xfrm>
              <a:off x="793943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26"/>
            <p:cNvSpPr/>
            <p:nvPr/>
          </p:nvSpPr>
          <p:spPr>
            <a:xfrm>
              <a:off x="793943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26"/>
            <p:cNvSpPr/>
            <p:nvPr/>
          </p:nvSpPr>
          <p:spPr>
            <a:xfrm>
              <a:off x="7939419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26"/>
            <p:cNvSpPr/>
            <p:nvPr/>
          </p:nvSpPr>
          <p:spPr>
            <a:xfrm>
              <a:off x="7939419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26"/>
            <p:cNvSpPr/>
            <p:nvPr/>
          </p:nvSpPr>
          <p:spPr>
            <a:xfrm>
              <a:off x="7939419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26"/>
            <p:cNvSpPr/>
            <p:nvPr/>
          </p:nvSpPr>
          <p:spPr>
            <a:xfrm>
              <a:off x="7939419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26"/>
            <p:cNvSpPr/>
            <p:nvPr/>
          </p:nvSpPr>
          <p:spPr>
            <a:xfrm>
              <a:off x="7939419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26"/>
            <p:cNvSpPr/>
            <p:nvPr/>
          </p:nvSpPr>
          <p:spPr>
            <a:xfrm>
              <a:off x="7939419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26"/>
            <p:cNvSpPr/>
            <p:nvPr/>
          </p:nvSpPr>
          <p:spPr>
            <a:xfrm>
              <a:off x="7939407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26"/>
            <p:cNvSpPr/>
            <p:nvPr/>
          </p:nvSpPr>
          <p:spPr>
            <a:xfrm>
              <a:off x="7939407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26"/>
            <p:cNvSpPr/>
            <p:nvPr/>
          </p:nvSpPr>
          <p:spPr>
            <a:xfrm>
              <a:off x="818512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26"/>
            <p:cNvSpPr/>
            <p:nvPr/>
          </p:nvSpPr>
          <p:spPr>
            <a:xfrm>
              <a:off x="818512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26"/>
            <p:cNvSpPr/>
            <p:nvPr/>
          </p:nvSpPr>
          <p:spPr>
            <a:xfrm>
              <a:off x="818512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26"/>
            <p:cNvSpPr/>
            <p:nvPr/>
          </p:nvSpPr>
          <p:spPr>
            <a:xfrm>
              <a:off x="818512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26"/>
            <p:cNvSpPr/>
            <p:nvPr/>
          </p:nvSpPr>
          <p:spPr>
            <a:xfrm>
              <a:off x="818512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26"/>
            <p:cNvSpPr/>
            <p:nvPr/>
          </p:nvSpPr>
          <p:spPr>
            <a:xfrm>
              <a:off x="818512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26"/>
            <p:cNvSpPr/>
            <p:nvPr/>
          </p:nvSpPr>
          <p:spPr>
            <a:xfrm>
              <a:off x="818512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26"/>
            <p:cNvSpPr/>
            <p:nvPr/>
          </p:nvSpPr>
          <p:spPr>
            <a:xfrm>
              <a:off x="818512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26"/>
            <p:cNvSpPr/>
            <p:nvPr/>
          </p:nvSpPr>
          <p:spPr>
            <a:xfrm>
              <a:off x="818512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26"/>
            <p:cNvSpPr/>
            <p:nvPr/>
          </p:nvSpPr>
          <p:spPr>
            <a:xfrm>
              <a:off x="818512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26"/>
            <p:cNvSpPr/>
            <p:nvPr/>
          </p:nvSpPr>
          <p:spPr>
            <a:xfrm>
              <a:off x="818512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26"/>
            <p:cNvSpPr/>
            <p:nvPr/>
          </p:nvSpPr>
          <p:spPr>
            <a:xfrm>
              <a:off x="818512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26"/>
            <p:cNvSpPr/>
            <p:nvPr/>
          </p:nvSpPr>
          <p:spPr>
            <a:xfrm>
              <a:off x="8185115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26"/>
            <p:cNvSpPr/>
            <p:nvPr/>
          </p:nvSpPr>
          <p:spPr>
            <a:xfrm>
              <a:off x="8185115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26"/>
            <p:cNvSpPr/>
            <p:nvPr/>
          </p:nvSpPr>
          <p:spPr>
            <a:xfrm>
              <a:off x="8185115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26"/>
            <p:cNvSpPr/>
            <p:nvPr/>
          </p:nvSpPr>
          <p:spPr>
            <a:xfrm>
              <a:off x="8185115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26"/>
            <p:cNvSpPr/>
            <p:nvPr/>
          </p:nvSpPr>
          <p:spPr>
            <a:xfrm>
              <a:off x="8185115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26"/>
            <p:cNvSpPr/>
            <p:nvPr/>
          </p:nvSpPr>
          <p:spPr>
            <a:xfrm>
              <a:off x="8185115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26"/>
            <p:cNvSpPr/>
            <p:nvPr/>
          </p:nvSpPr>
          <p:spPr>
            <a:xfrm>
              <a:off x="818510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26"/>
            <p:cNvSpPr/>
            <p:nvPr/>
          </p:nvSpPr>
          <p:spPr>
            <a:xfrm>
              <a:off x="818510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26"/>
            <p:cNvSpPr/>
            <p:nvPr/>
          </p:nvSpPr>
          <p:spPr>
            <a:xfrm>
              <a:off x="843082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26"/>
            <p:cNvSpPr/>
            <p:nvPr/>
          </p:nvSpPr>
          <p:spPr>
            <a:xfrm>
              <a:off x="843082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26"/>
            <p:cNvSpPr/>
            <p:nvPr/>
          </p:nvSpPr>
          <p:spPr>
            <a:xfrm>
              <a:off x="843082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26"/>
            <p:cNvSpPr/>
            <p:nvPr/>
          </p:nvSpPr>
          <p:spPr>
            <a:xfrm>
              <a:off x="843082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26"/>
            <p:cNvSpPr/>
            <p:nvPr/>
          </p:nvSpPr>
          <p:spPr>
            <a:xfrm>
              <a:off x="843082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26"/>
            <p:cNvSpPr/>
            <p:nvPr/>
          </p:nvSpPr>
          <p:spPr>
            <a:xfrm>
              <a:off x="843082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26"/>
            <p:cNvSpPr/>
            <p:nvPr/>
          </p:nvSpPr>
          <p:spPr>
            <a:xfrm>
              <a:off x="843082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26"/>
            <p:cNvSpPr/>
            <p:nvPr/>
          </p:nvSpPr>
          <p:spPr>
            <a:xfrm>
              <a:off x="843082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26"/>
            <p:cNvSpPr/>
            <p:nvPr/>
          </p:nvSpPr>
          <p:spPr>
            <a:xfrm>
              <a:off x="843082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26"/>
            <p:cNvSpPr/>
            <p:nvPr/>
          </p:nvSpPr>
          <p:spPr>
            <a:xfrm>
              <a:off x="843082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26"/>
            <p:cNvSpPr/>
            <p:nvPr/>
          </p:nvSpPr>
          <p:spPr>
            <a:xfrm>
              <a:off x="843082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26"/>
            <p:cNvSpPr/>
            <p:nvPr/>
          </p:nvSpPr>
          <p:spPr>
            <a:xfrm>
              <a:off x="843082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26"/>
            <p:cNvSpPr/>
            <p:nvPr/>
          </p:nvSpPr>
          <p:spPr>
            <a:xfrm>
              <a:off x="843081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26"/>
            <p:cNvSpPr/>
            <p:nvPr/>
          </p:nvSpPr>
          <p:spPr>
            <a:xfrm>
              <a:off x="843081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26"/>
            <p:cNvSpPr/>
            <p:nvPr/>
          </p:nvSpPr>
          <p:spPr>
            <a:xfrm>
              <a:off x="843081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26"/>
            <p:cNvSpPr/>
            <p:nvPr/>
          </p:nvSpPr>
          <p:spPr>
            <a:xfrm>
              <a:off x="843081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26"/>
            <p:cNvSpPr/>
            <p:nvPr/>
          </p:nvSpPr>
          <p:spPr>
            <a:xfrm>
              <a:off x="843081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26"/>
            <p:cNvSpPr/>
            <p:nvPr/>
          </p:nvSpPr>
          <p:spPr>
            <a:xfrm>
              <a:off x="843081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26"/>
            <p:cNvSpPr/>
            <p:nvPr/>
          </p:nvSpPr>
          <p:spPr>
            <a:xfrm>
              <a:off x="843079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26"/>
            <p:cNvSpPr/>
            <p:nvPr/>
          </p:nvSpPr>
          <p:spPr>
            <a:xfrm>
              <a:off x="843079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26"/>
            <p:cNvSpPr/>
            <p:nvPr/>
          </p:nvSpPr>
          <p:spPr>
            <a:xfrm>
              <a:off x="8676518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26"/>
            <p:cNvSpPr/>
            <p:nvPr/>
          </p:nvSpPr>
          <p:spPr>
            <a:xfrm>
              <a:off x="8676518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26"/>
            <p:cNvSpPr/>
            <p:nvPr/>
          </p:nvSpPr>
          <p:spPr>
            <a:xfrm>
              <a:off x="8676518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26"/>
            <p:cNvSpPr/>
            <p:nvPr/>
          </p:nvSpPr>
          <p:spPr>
            <a:xfrm>
              <a:off x="8676518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26"/>
            <p:cNvSpPr/>
            <p:nvPr/>
          </p:nvSpPr>
          <p:spPr>
            <a:xfrm>
              <a:off x="8676518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26"/>
            <p:cNvSpPr/>
            <p:nvPr/>
          </p:nvSpPr>
          <p:spPr>
            <a:xfrm>
              <a:off x="8676518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26"/>
            <p:cNvSpPr/>
            <p:nvPr/>
          </p:nvSpPr>
          <p:spPr>
            <a:xfrm>
              <a:off x="8676518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26"/>
            <p:cNvSpPr/>
            <p:nvPr/>
          </p:nvSpPr>
          <p:spPr>
            <a:xfrm>
              <a:off x="8676518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26"/>
            <p:cNvSpPr/>
            <p:nvPr/>
          </p:nvSpPr>
          <p:spPr>
            <a:xfrm>
              <a:off x="8676518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26"/>
            <p:cNvSpPr/>
            <p:nvPr/>
          </p:nvSpPr>
          <p:spPr>
            <a:xfrm>
              <a:off x="8676518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26"/>
            <p:cNvSpPr/>
            <p:nvPr/>
          </p:nvSpPr>
          <p:spPr>
            <a:xfrm>
              <a:off x="8676518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26"/>
            <p:cNvSpPr/>
            <p:nvPr/>
          </p:nvSpPr>
          <p:spPr>
            <a:xfrm>
              <a:off x="8676518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26"/>
            <p:cNvSpPr/>
            <p:nvPr/>
          </p:nvSpPr>
          <p:spPr>
            <a:xfrm>
              <a:off x="8676505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26"/>
            <p:cNvSpPr/>
            <p:nvPr/>
          </p:nvSpPr>
          <p:spPr>
            <a:xfrm>
              <a:off x="8676505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26"/>
            <p:cNvSpPr/>
            <p:nvPr/>
          </p:nvSpPr>
          <p:spPr>
            <a:xfrm>
              <a:off x="8676505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26"/>
            <p:cNvSpPr/>
            <p:nvPr/>
          </p:nvSpPr>
          <p:spPr>
            <a:xfrm>
              <a:off x="8676505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26"/>
            <p:cNvSpPr/>
            <p:nvPr/>
          </p:nvSpPr>
          <p:spPr>
            <a:xfrm>
              <a:off x="8676505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26"/>
            <p:cNvSpPr/>
            <p:nvPr/>
          </p:nvSpPr>
          <p:spPr>
            <a:xfrm>
              <a:off x="8676505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26"/>
            <p:cNvSpPr/>
            <p:nvPr/>
          </p:nvSpPr>
          <p:spPr>
            <a:xfrm>
              <a:off x="8676493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26"/>
            <p:cNvSpPr/>
            <p:nvPr/>
          </p:nvSpPr>
          <p:spPr>
            <a:xfrm>
              <a:off x="8676493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26"/>
            <p:cNvSpPr/>
            <p:nvPr/>
          </p:nvSpPr>
          <p:spPr>
            <a:xfrm>
              <a:off x="8922213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26"/>
            <p:cNvSpPr/>
            <p:nvPr/>
          </p:nvSpPr>
          <p:spPr>
            <a:xfrm>
              <a:off x="8922213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26"/>
            <p:cNvSpPr/>
            <p:nvPr/>
          </p:nvSpPr>
          <p:spPr>
            <a:xfrm>
              <a:off x="8922213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26"/>
            <p:cNvSpPr/>
            <p:nvPr/>
          </p:nvSpPr>
          <p:spPr>
            <a:xfrm>
              <a:off x="8922213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26"/>
            <p:cNvSpPr/>
            <p:nvPr/>
          </p:nvSpPr>
          <p:spPr>
            <a:xfrm>
              <a:off x="8922213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26"/>
            <p:cNvSpPr/>
            <p:nvPr/>
          </p:nvSpPr>
          <p:spPr>
            <a:xfrm>
              <a:off x="8922213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26"/>
            <p:cNvSpPr/>
            <p:nvPr/>
          </p:nvSpPr>
          <p:spPr>
            <a:xfrm>
              <a:off x="8922213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26"/>
            <p:cNvSpPr/>
            <p:nvPr/>
          </p:nvSpPr>
          <p:spPr>
            <a:xfrm>
              <a:off x="8922213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26"/>
            <p:cNvSpPr/>
            <p:nvPr/>
          </p:nvSpPr>
          <p:spPr>
            <a:xfrm>
              <a:off x="8922213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26"/>
            <p:cNvSpPr/>
            <p:nvPr/>
          </p:nvSpPr>
          <p:spPr>
            <a:xfrm>
              <a:off x="8922213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26"/>
            <p:cNvSpPr/>
            <p:nvPr/>
          </p:nvSpPr>
          <p:spPr>
            <a:xfrm>
              <a:off x="8922213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26"/>
            <p:cNvSpPr/>
            <p:nvPr/>
          </p:nvSpPr>
          <p:spPr>
            <a:xfrm>
              <a:off x="8922213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26"/>
            <p:cNvSpPr/>
            <p:nvPr/>
          </p:nvSpPr>
          <p:spPr>
            <a:xfrm>
              <a:off x="892220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26"/>
            <p:cNvSpPr/>
            <p:nvPr/>
          </p:nvSpPr>
          <p:spPr>
            <a:xfrm>
              <a:off x="892220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26"/>
            <p:cNvSpPr/>
            <p:nvPr/>
          </p:nvSpPr>
          <p:spPr>
            <a:xfrm>
              <a:off x="892220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26"/>
            <p:cNvSpPr/>
            <p:nvPr/>
          </p:nvSpPr>
          <p:spPr>
            <a:xfrm>
              <a:off x="892220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26"/>
            <p:cNvSpPr/>
            <p:nvPr/>
          </p:nvSpPr>
          <p:spPr>
            <a:xfrm>
              <a:off x="892220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26"/>
            <p:cNvSpPr/>
            <p:nvPr/>
          </p:nvSpPr>
          <p:spPr>
            <a:xfrm>
              <a:off x="892220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26"/>
            <p:cNvSpPr/>
            <p:nvPr/>
          </p:nvSpPr>
          <p:spPr>
            <a:xfrm>
              <a:off x="892218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26"/>
            <p:cNvSpPr/>
            <p:nvPr/>
          </p:nvSpPr>
          <p:spPr>
            <a:xfrm>
              <a:off x="892218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26"/>
            <p:cNvSpPr/>
            <p:nvPr/>
          </p:nvSpPr>
          <p:spPr>
            <a:xfrm>
              <a:off x="25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26"/>
            <p:cNvSpPr/>
            <p:nvPr/>
          </p:nvSpPr>
          <p:spPr>
            <a:xfrm>
              <a:off x="21763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26"/>
            <p:cNvSpPr/>
            <p:nvPr/>
          </p:nvSpPr>
          <p:spPr>
            <a:xfrm>
              <a:off x="43523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26"/>
            <p:cNvSpPr/>
            <p:nvPr/>
          </p:nvSpPr>
          <p:spPr>
            <a:xfrm>
              <a:off x="65284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26"/>
            <p:cNvSpPr/>
            <p:nvPr/>
          </p:nvSpPr>
          <p:spPr>
            <a:xfrm>
              <a:off x="870448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26"/>
            <p:cNvSpPr/>
            <p:nvPr/>
          </p:nvSpPr>
          <p:spPr>
            <a:xfrm>
              <a:off x="1088054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26"/>
            <p:cNvSpPr/>
            <p:nvPr/>
          </p:nvSpPr>
          <p:spPr>
            <a:xfrm>
              <a:off x="1305660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26"/>
            <p:cNvSpPr/>
            <p:nvPr/>
          </p:nvSpPr>
          <p:spPr>
            <a:xfrm>
              <a:off x="1551355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26"/>
            <p:cNvSpPr/>
            <p:nvPr/>
          </p:nvSpPr>
          <p:spPr>
            <a:xfrm>
              <a:off x="179705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26"/>
            <p:cNvSpPr/>
            <p:nvPr/>
          </p:nvSpPr>
          <p:spPr>
            <a:xfrm>
              <a:off x="2042746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26"/>
            <p:cNvSpPr/>
            <p:nvPr/>
          </p:nvSpPr>
          <p:spPr>
            <a:xfrm>
              <a:off x="228844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26"/>
            <p:cNvSpPr/>
            <p:nvPr/>
          </p:nvSpPr>
          <p:spPr>
            <a:xfrm>
              <a:off x="2534136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26"/>
            <p:cNvSpPr/>
            <p:nvPr/>
          </p:nvSpPr>
          <p:spPr>
            <a:xfrm>
              <a:off x="277983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26"/>
            <p:cNvSpPr/>
            <p:nvPr/>
          </p:nvSpPr>
          <p:spPr>
            <a:xfrm>
              <a:off x="302552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26"/>
            <p:cNvSpPr/>
            <p:nvPr/>
          </p:nvSpPr>
          <p:spPr>
            <a:xfrm>
              <a:off x="327122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26"/>
            <p:cNvSpPr/>
            <p:nvPr/>
          </p:nvSpPr>
          <p:spPr>
            <a:xfrm>
              <a:off x="351691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26"/>
            <p:cNvSpPr/>
            <p:nvPr/>
          </p:nvSpPr>
          <p:spPr>
            <a:xfrm>
              <a:off x="3762613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26"/>
            <p:cNvSpPr/>
            <p:nvPr/>
          </p:nvSpPr>
          <p:spPr>
            <a:xfrm>
              <a:off x="4008308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26"/>
            <p:cNvSpPr/>
            <p:nvPr/>
          </p:nvSpPr>
          <p:spPr>
            <a:xfrm>
              <a:off x="4254003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26"/>
            <p:cNvSpPr/>
            <p:nvPr/>
          </p:nvSpPr>
          <p:spPr>
            <a:xfrm>
              <a:off x="4499698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26"/>
            <p:cNvSpPr/>
            <p:nvPr/>
          </p:nvSpPr>
          <p:spPr>
            <a:xfrm>
              <a:off x="4745394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26"/>
            <p:cNvSpPr/>
            <p:nvPr/>
          </p:nvSpPr>
          <p:spPr>
            <a:xfrm>
              <a:off x="4991089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26"/>
            <p:cNvSpPr/>
            <p:nvPr/>
          </p:nvSpPr>
          <p:spPr>
            <a:xfrm>
              <a:off x="5236784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26"/>
            <p:cNvSpPr/>
            <p:nvPr/>
          </p:nvSpPr>
          <p:spPr>
            <a:xfrm>
              <a:off x="5482479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26"/>
            <p:cNvSpPr/>
            <p:nvPr/>
          </p:nvSpPr>
          <p:spPr>
            <a:xfrm>
              <a:off x="5728175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26"/>
            <p:cNvSpPr/>
            <p:nvPr/>
          </p:nvSpPr>
          <p:spPr>
            <a:xfrm>
              <a:off x="5973870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26"/>
            <p:cNvSpPr/>
            <p:nvPr/>
          </p:nvSpPr>
          <p:spPr>
            <a:xfrm>
              <a:off x="6219565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26"/>
            <p:cNvSpPr/>
            <p:nvPr/>
          </p:nvSpPr>
          <p:spPr>
            <a:xfrm>
              <a:off x="6465260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26"/>
            <p:cNvSpPr/>
            <p:nvPr/>
          </p:nvSpPr>
          <p:spPr>
            <a:xfrm>
              <a:off x="6710956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26"/>
            <p:cNvSpPr/>
            <p:nvPr/>
          </p:nvSpPr>
          <p:spPr>
            <a:xfrm>
              <a:off x="695665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26"/>
            <p:cNvSpPr/>
            <p:nvPr/>
          </p:nvSpPr>
          <p:spPr>
            <a:xfrm>
              <a:off x="7202346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26"/>
            <p:cNvSpPr/>
            <p:nvPr/>
          </p:nvSpPr>
          <p:spPr>
            <a:xfrm>
              <a:off x="744804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26"/>
            <p:cNvSpPr/>
            <p:nvPr/>
          </p:nvSpPr>
          <p:spPr>
            <a:xfrm>
              <a:off x="769373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26"/>
            <p:cNvSpPr/>
            <p:nvPr/>
          </p:nvSpPr>
          <p:spPr>
            <a:xfrm>
              <a:off x="793943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26"/>
            <p:cNvSpPr/>
            <p:nvPr/>
          </p:nvSpPr>
          <p:spPr>
            <a:xfrm>
              <a:off x="818512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26"/>
            <p:cNvSpPr/>
            <p:nvPr/>
          </p:nvSpPr>
          <p:spPr>
            <a:xfrm>
              <a:off x="843082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26"/>
            <p:cNvSpPr/>
            <p:nvPr/>
          </p:nvSpPr>
          <p:spPr>
            <a:xfrm>
              <a:off x="8676518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26"/>
            <p:cNvSpPr/>
            <p:nvPr/>
          </p:nvSpPr>
          <p:spPr>
            <a:xfrm>
              <a:off x="8922213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26"/>
            <p:cNvSpPr/>
            <p:nvPr/>
          </p:nvSpPr>
          <p:spPr>
            <a:xfrm>
              <a:off x="9167913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26"/>
            <p:cNvSpPr/>
            <p:nvPr/>
          </p:nvSpPr>
          <p:spPr>
            <a:xfrm>
              <a:off x="9167913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26"/>
            <p:cNvSpPr/>
            <p:nvPr/>
          </p:nvSpPr>
          <p:spPr>
            <a:xfrm>
              <a:off x="9167913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26"/>
            <p:cNvSpPr/>
            <p:nvPr/>
          </p:nvSpPr>
          <p:spPr>
            <a:xfrm>
              <a:off x="9167913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26"/>
            <p:cNvSpPr/>
            <p:nvPr/>
          </p:nvSpPr>
          <p:spPr>
            <a:xfrm>
              <a:off x="9167913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26"/>
            <p:cNvSpPr/>
            <p:nvPr/>
          </p:nvSpPr>
          <p:spPr>
            <a:xfrm>
              <a:off x="9167913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26"/>
            <p:cNvSpPr/>
            <p:nvPr/>
          </p:nvSpPr>
          <p:spPr>
            <a:xfrm>
              <a:off x="9167913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26"/>
            <p:cNvSpPr/>
            <p:nvPr/>
          </p:nvSpPr>
          <p:spPr>
            <a:xfrm>
              <a:off x="9167913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26"/>
            <p:cNvSpPr/>
            <p:nvPr/>
          </p:nvSpPr>
          <p:spPr>
            <a:xfrm>
              <a:off x="9167913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26"/>
            <p:cNvSpPr/>
            <p:nvPr/>
          </p:nvSpPr>
          <p:spPr>
            <a:xfrm>
              <a:off x="9167913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26"/>
            <p:cNvSpPr/>
            <p:nvPr/>
          </p:nvSpPr>
          <p:spPr>
            <a:xfrm>
              <a:off x="9167913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26"/>
            <p:cNvSpPr/>
            <p:nvPr/>
          </p:nvSpPr>
          <p:spPr>
            <a:xfrm>
              <a:off x="9167913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26"/>
            <p:cNvSpPr/>
            <p:nvPr/>
          </p:nvSpPr>
          <p:spPr>
            <a:xfrm>
              <a:off x="916790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26"/>
            <p:cNvSpPr/>
            <p:nvPr/>
          </p:nvSpPr>
          <p:spPr>
            <a:xfrm>
              <a:off x="916790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26"/>
            <p:cNvSpPr/>
            <p:nvPr/>
          </p:nvSpPr>
          <p:spPr>
            <a:xfrm>
              <a:off x="916790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26"/>
            <p:cNvSpPr/>
            <p:nvPr/>
          </p:nvSpPr>
          <p:spPr>
            <a:xfrm>
              <a:off x="916790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26"/>
            <p:cNvSpPr/>
            <p:nvPr/>
          </p:nvSpPr>
          <p:spPr>
            <a:xfrm>
              <a:off x="916790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26"/>
            <p:cNvSpPr/>
            <p:nvPr/>
          </p:nvSpPr>
          <p:spPr>
            <a:xfrm>
              <a:off x="916790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26"/>
            <p:cNvSpPr/>
            <p:nvPr/>
          </p:nvSpPr>
          <p:spPr>
            <a:xfrm>
              <a:off x="916788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26"/>
            <p:cNvSpPr/>
            <p:nvPr/>
          </p:nvSpPr>
          <p:spPr>
            <a:xfrm>
              <a:off x="916788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26"/>
            <p:cNvSpPr/>
            <p:nvPr/>
          </p:nvSpPr>
          <p:spPr>
            <a:xfrm>
              <a:off x="9167913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9" name="Google Shape;3399;p26"/>
          <p:cNvGrpSpPr/>
          <p:nvPr/>
        </p:nvGrpSpPr>
        <p:grpSpPr>
          <a:xfrm>
            <a:off x="235650" y="204150"/>
            <a:ext cx="8683925" cy="4735200"/>
            <a:chOff x="235650" y="204150"/>
            <a:chExt cx="8683925" cy="4735200"/>
          </a:xfrm>
        </p:grpSpPr>
        <p:sp>
          <p:nvSpPr>
            <p:cNvPr id="3400" name="Google Shape;3400;p26"/>
            <p:cNvSpPr/>
            <p:nvPr/>
          </p:nvSpPr>
          <p:spPr>
            <a:xfrm>
              <a:off x="235650" y="204150"/>
              <a:ext cx="8672700" cy="4735200"/>
            </a:xfrm>
            <a:prstGeom prst="roundRect">
              <a:avLst>
                <a:gd name="adj" fmla="val 3441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401" name="Google Shape;3401;p26"/>
            <p:cNvCxnSpPr/>
            <p:nvPr/>
          </p:nvCxnSpPr>
          <p:spPr>
            <a:xfrm>
              <a:off x="240875" y="543800"/>
              <a:ext cx="8678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402" name="Google Shape;3402;p26"/>
            <p:cNvSpPr/>
            <p:nvPr/>
          </p:nvSpPr>
          <p:spPr>
            <a:xfrm>
              <a:off x="378425" y="290500"/>
              <a:ext cx="200700" cy="195300"/>
            </a:xfrm>
            <a:prstGeom prst="roundRect">
              <a:avLst>
                <a:gd name="adj" fmla="val 7198"/>
              </a:avLst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26"/>
            <p:cNvSpPr/>
            <p:nvPr/>
          </p:nvSpPr>
          <p:spPr>
            <a:xfrm>
              <a:off x="683075" y="290500"/>
              <a:ext cx="200700" cy="195300"/>
            </a:xfrm>
            <a:prstGeom prst="roundRect">
              <a:avLst>
                <a:gd name="adj" fmla="val 7198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26"/>
            <p:cNvSpPr/>
            <p:nvPr/>
          </p:nvSpPr>
          <p:spPr>
            <a:xfrm>
              <a:off x="987725" y="290500"/>
              <a:ext cx="200700" cy="195300"/>
            </a:xfrm>
            <a:prstGeom prst="roundRect">
              <a:avLst>
                <a:gd name="adj" fmla="val 7198"/>
              </a:avLst>
            </a:pr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05" name="Google Shape;3405;p26"/>
          <p:cNvSpPr txBox="1">
            <a:spLocks noGrp="1"/>
          </p:cNvSpPr>
          <p:nvPr>
            <p:ph type="title"/>
          </p:nvPr>
        </p:nvSpPr>
        <p:spPr>
          <a:xfrm>
            <a:off x="2011450" y="1480288"/>
            <a:ext cx="4872900" cy="1002300"/>
          </a:xfrm>
          <a:prstGeom prst="rect">
            <a:avLst/>
          </a:prstGeom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6" name="Google Shape;3406;p26"/>
          <p:cNvSpPr txBox="1">
            <a:spLocks noGrp="1"/>
          </p:cNvSpPr>
          <p:nvPr>
            <p:ph type="subTitle" idx="1"/>
          </p:nvPr>
        </p:nvSpPr>
        <p:spPr>
          <a:xfrm>
            <a:off x="2011450" y="2406213"/>
            <a:ext cx="4872900" cy="1257000"/>
          </a:xfrm>
          <a:prstGeom prst="rect">
            <a:avLst/>
          </a:prstGeom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520"/>
              </a:spcBef>
              <a:spcAft>
                <a:spcPts val="0"/>
              </a:spcAft>
              <a:buSzPts val="2600"/>
              <a:buNone/>
              <a:defRPr sz="1600"/>
            </a:lvl1pPr>
            <a:lvl2pPr lvl="1" algn="ctr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15000"/>
              </a:lnSpc>
              <a:spcBef>
                <a:spcPts val="315"/>
              </a:spcBef>
              <a:spcAft>
                <a:spcPts val="0"/>
              </a:spcAft>
              <a:buSzPts val="1103"/>
              <a:buNone/>
              <a:defRPr/>
            </a:lvl3pPr>
            <a:lvl4pPr lvl="3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975"/>
              <a:buNone/>
              <a:defRPr/>
            </a:lvl4pPr>
            <a:lvl5pPr lvl="4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975"/>
              <a:buNone/>
              <a:defRPr/>
            </a:lvl5pPr>
            <a:lvl6pPr lvl="5" algn="ctr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SzPts val="1080"/>
              <a:buNone/>
              <a:defRPr/>
            </a:lvl6pPr>
            <a:lvl7pPr lvl="6" algn="ctr">
              <a:lnSpc>
                <a:spcPct val="115000"/>
              </a:lnSpc>
              <a:spcBef>
                <a:spcPts val="240"/>
              </a:spcBef>
              <a:spcAft>
                <a:spcPts val="0"/>
              </a:spcAft>
              <a:buSzPts val="960"/>
              <a:buNone/>
              <a:defRPr/>
            </a:lvl7pPr>
            <a:lvl8pPr lvl="7" algn="ctr">
              <a:lnSpc>
                <a:spcPct val="115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210"/>
              </a:spcBef>
              <a:spcAft>
                <a:spcPts val="0"/>
              </a:spcAft>
              <a:buSzPts val="105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8" name="Google Shape;3408;p27"/>
          <p:cNvGrpSpPr/>
          <p:nvPr/>
        </p:nvGrpSpPr>
        <p:grpSpPr>
          <a:xfrm>
            <a:off x="38150" y="35427"/>
            <a:ext cx="9067465" cy="5072518"/>
            <a:chOff x="0" y="-63776"/>
            <a:chExt cx="9309513" cy="5207389"/>
          </a:xfrm>
        </p:grpSpPr>
        <p:sp>
          <p:nvSpPr>
            <p:cNvPr id="3409" name="Google Shape;3409;p27"/>
            <p:cNvSpPr/>
            <p:nvPr/>
          </p:nvSpPr>
          <p:spPr>
            <a:xfrm>
              <a:off x="25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27"/>
            <p:cNvSpPr/>
            <p:nvPr/>
          </p:nvSpPr>
          <p:spPr>
            <a:xfrm>
              <a:off x="25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27"/>
            <p:cNvSpPr/>
            <p:nvPr/>
          </p:nvSpPr>
          <p:spPr>
            <a:xfrm>
              <a:off x="25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27"/>
            <p:cNvSpPr/>
            <p:nvPr/>
          </p:nvSpPr>
          <p:spPr>
            <a:xfrm>
              <a:off x="25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27"/>
            <p:cNvSpPr/>
            <p:nvPr/>
          </p:nvSpPr>
          <p:spPr>
            <a:xfrm>
              <a:off x="25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27"/>
            <p:cNvSpPr/>
            <p:nvPr/>
          </p:nvSpPr>
          <p:spPr>
            <a:xfrm>
              <a:off x="25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27"/>
            <p:cNvSpPr/>
            <p:nvPr/>
          </p:nvSpPr>
          <p:spPr>
            <a:xfrm>
              <a:off x="25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27"/>
            <p:cNvSpPr/>
            <p:nvPr/>
          </p:nvSpPr>
          <p:spPr>
            <a:xfrm>
              <a:off x="25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27"/>
            <p:cNvSpPr/>
            <p:nvPr/>
          </p:nvSpPr>
          <p:spPr>
            <a:xfrm>
              <a:off x="25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27"/>
            <p:cNvSpPr/>
            <p:nvPr/>
          </p:nvSpPr>
          <p:spPr>
            <a:xfrm>
              <a:off x="25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27"/>
            <p:cNvSpPr/>
            <p:nvPr/>
          </p:nvSpPr>
          <p:spPr>
            <a:xfrm>
              <a:off x="25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27"/>
            <p:cNvSpPr/>
            <p:nvPr/>
          </p:nvSpPr>
          <p:spPr>
            <a:xfrm>
              <a:off x="25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27"/>
            <p:cNvSpPr/>
            <p:nvPr/>
          </p:nvSpPr>
          <p:spPr>
            <a:xfrm>
              <a:off x="12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27"/>
            <p:cNvSpPr/>
            <p:nvPr/>
          </p:nvSpPr>
          <p:spPr>
            <a:xfrm>
              <a:off x="12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27"/>
            <p:cNvSpPr/>
            <p:nvPr/>
          </p:nvSpPr>
          <p:spPr>
            <a:xfrm>
              <a:off x="12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27"/>
            <p:cNvSpPr/>
            <p:nvPr/>
          </p:nvSpPr>
          <p:spPr>
            <a:xfrm>
              <a:off x="12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27"/>
            <p:cNvSpPr/>
            <p:nvPr/>
          </p:nvSpPr>
          <p:spPr>
            <a:xfrm>
              <a:off x="12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27"/>
            <p:cNvSpPr/>
            <p:nvPr/>
          </p:nvSpPr>
          <p:spPr>
            <a:xfrm>
              <a:off x="12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27"/>
            <p:cNvSpPr/>
            <p:nvPr/>
          </p:nvSpPr>
          <p:spPr>
            <a:xfrm>
              <a:off x="0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27"/>
            <p:cNvSpPr/>
            <p:nvPr/>
          </p:nvSpPr>
          <p:spPr>
            <a:xfrm>
              <a:off x="0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27"/>
            <p:cNvSpPr/>
            <p:nvPr/>
          </p:nvSpPr>
          <p:spPr>
            <a:xfrm>
              <a:off x="21763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27"/>
            <p:cNvSpPr/>
            <p:nvPr/>
          </p:nvSpPr>
          <p:spPr>
            <a:xfrm>
              <a:off x="21763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27"/>
            <p:cNvSpPr/>
            <p:nvPr/>
          </p:nvSpPr>
          <p:spPr>
            <a:xfrm>
              <a:off x="21763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27"/>
            <p:cNvSpPr/>
            <p:nvPr/>
          </p:nvSpPr>
          <p:spPr>
            <a:xfrm>
              <a:off x="21763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27"/>
            <p:cNvSpPr/>
            <p:nvPr/>
          </p:nvSpPr>
          <p:spPr>
            <a:xfrm>
              <a:off x="21763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27"/>
            <p:cNvSpPr/>
            <p:nvPr/>
          </p:nvSpPr>
          <p:spPr>
            <a:xfrm>
              <a:off x="21763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27"/>
            <p:cNvSpPr/>
            <p:nvPr/>
          </p:nvSpPr>
          <p:spPr>
            <a:xfrm>
              <a:off x="21763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27"/>
            <p:cNvSpPr/>
            <p:nvPr/>
          </p:nvSpPr>
          <p:spPr>
            <a:xfrm>
              <a:off x="21763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27"/>
            <p:cNvSpPr/>
            <p:nvPr/>
          </p:nvSpPr>
          <p:spPr>
            <a:xfrm>
              <a:off x="21763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27"/>
            <p:cNvSpPr/>
            <p:nvPr/>
          </p:nvSpPr>
          <p:spPr>
            <a:xfrm>
              <a:off x="21763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27"/>
            <p:cNvSpPr/>
            <p:nvPr/>
          </p:nvSpPr>
          <p:spPr>
            <a:xfrm>
              <a:off x="21763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27"/>
            <p:cNvSpPr/>
            <p:nvPr/>
          </p:nvSpPr>
          <p:spPr>
            <a:xfrm>
              <a:off x="21763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27"/>
            <p:cNvSpPr/>
            <p:nvPr/>
          </p:nvSpPr>
          <p:spPr>
            <a:xfrm>
              <a:off x="21761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27"/>
            <p:cNvSpPr/>
            <p:nvPr/>
          </p:nvSpPr>
          <p:spPr>
            <a:xfrm>
              <a:off x="21761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27"/>
            <p:cNvSpPr/>
            <p:nvPr/>
          </p:nvSpPr>
          <p:spPr>
            <a:xfrm>
              <a:off x="21761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27"/>
            <p:cNvSpPr/>
            <p:nvPr/>
          </p:nvSpPr>
          <p:spPr>
            <a:xfrm>
              <a:off x="21761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27"/>
            <p:cNvSpPr/>
            <p:nvPr/>
          </p:nvSpPr>
          <p:spPr>
            <a:xfrm>
              <a:off x="21761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27"/>
            <p:cNvSpPr/>
            <p:nvPr/>
          </p:nvSpPr>
          <p:spPr>
            <a:xfrm>
              <a:off x="21761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27"/>
            <p:cNvSpPr/>
            <p:nvPr/>
          </p:nvSpPr>
          <p:spPr>
            <a:xfrm>
              <a:off x="21760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27"/>
            <p:cNvSpPr/>
            <p:nvPr/>
          </p:nvSpPr>
          <p:spPr>
            <a:xfrm>
              <a:off x="21760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27"/>
            <p:cNvSpPr/>
            <p:nvPr/>
          </p:nvSpPr>
          <p:spPr>
            <a:xfrm>
              <a:off x="43523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27"/>
            <p:cNvSpPr/>
            <p:nvPr/>
          </p:nvSpPr>
          <p:spPr>
            <a:xfrm>
              <a:off x="43523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27"/>
            <p:cNvSpPr/>
            <p:nvPr/>
          </p:nvSpPr>
          <p:spPr>
            <a:xfrm>
              <a:off x="43523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27"/>
            <p:cNvSpPr/>
            <p:nvPr/>
          </p:nvSpPr>
          <p:spPr>
            <a:xfrm>
              <a:off x="43523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27"/>
            <p:cNvSpPr/>
            <p:nvPr/>
          </p:nvSpPr>
          <p:spPr>
            <a:xfrm>
              <a:off x="43523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27"/>
            <p:cNvSpPr/>
            <p:nvPr/>
          </p:nvSpPr>
          <p:spPr>
            <a:xfrm>
              <a:off x="43523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27"/>
            <p:cNvSpPr/>
            <p:nvPr/>
          </p:nvSpPr>
          <p:spPr>
            <a:xfrm>
              <a:off x="43523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27"/>
            <p:cNvSpPr/>
            <p:nvPr/>
          </p:nvSpPr>
          <p:spPr>
            <a:xfrm>
              <a:off x="43523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27"/>
            <p:cNvSpPr/>
            <p:nvPr/>
          </p:nvSpPr>
          <p:spPr>
            <a:xfrm>
              <a:off x="43523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27"/>
            <p:cNvSpPr/>
            <p:nvPr/>
          </p:nvSpPr>
          <p:spPr>
            <a:xfrm>
              <a:off x="43523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27"/>
            <p:cNvSpPr/>
            <p:nvPr/>
          </p:nvSpPr>
          <p:spPr>
            <a:xfrm>
              <a:off x="43523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27"/>
            <p:cNvSpPr/>
            <p:nvPr/>
          </p:nvSpPr>
          <p:spPr>
            <a:xfrm>
              <a:off x="43523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27"/>
            <p:cNvSpPr/>
            <p:nvPr/>
          </p:nvSpPr>
          <p:spPr>
            <a:xfrm>
              <a:off x="43522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27"/>
            <p:cNvSpPr/>
            <p:nvPr/>
          </p:nvSpPr>
          <p:spPr>
            <a:xfrm>
              <a:off x="43522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27"/>
            <p:cNvSpPr/>
            <p:nvPr/>
          </p:nvSpPr>
          <p:spPr>
            <a:xfrm>
              <a:off x="43522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27"/>
            <p:cNvSpPr/>
            <p:nvPr/>
          </p:nvSpPr>
          <p:spPr>
            <a:xfrm>
              <a:off x="43522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27"/>
            <p:cNvSpPr/>
            <p:nvPr/>
          </p:nvSpPr>
          <p:spPr>
            <a:xfrm>
              <a:off x="43522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27"/>
            <p:cNvSpPr/>
            <p:nvPr/>
          </p:nvSpPr>
          <p:spPr>
            <a:xfrm>
              <a:off x="43522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27"/>
            <p:cNvSpPr/>
            <p:nvPr/>
          </p:nvSpPr>
          <p:spPr>
            <a:xfrm>
              <a:off x="43521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27"/>
            <p:cNvSpPr/>
            <p:nvPr/>
          </p:nvSpPr>
          <p:spPr>
            <a:xfrm>
              <a:off x="43521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27"/>
            <p:cNvSpPr/>
            <p:nvPr/>
          </p:nvSpPr>
          <p:spPr>
            <a:xfrm>
              <a:off x="65284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27"/>
            <p:cNvSpPr/>
            <p:nvPr/>
          </p:nvSpPr>
          <p:spPr>
            <a:xfrm>
              <a:off x="65284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27"/>
            <p:cNvSpPr/>
            <p:nvPr/>
          </p:nvSpPr>
          <p:spPr>
            <a:xfrm>
              <a:off x="65284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27"/>
            <p:cNvSpPr/>
            <p:nvPr/>
          </p:nvSpPr>
          <p:spPr>
            <a:xfrm>
              <a:off x="65284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27"/>
            <p:cNvSpPr/>
            <p:nvPr/>
          </p:nvSpPr>
          <p:spPr>
            <a:xfrm>
              <a:off x="65284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27"/>
            <p:cNvSpPr/>
            <p:nvPr/>
          </p:nvSpPr>
          <p:spPr>
            <a:xfrm>
              <a:off x="65284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27"/>
            <p:cNvSpPr/>
            <p:nvPr/>
          </p:nvSpPr>
          <p:spPr>
            <a:xfrm>
              <a:off x="65284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27"/>
            <p:cNvSpPr/>
            <p:nvPr/>
          </p:nvSpPr>
          <p:spPr>
            <a:xfrm>
              <a:off x="65284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27"/>
            <p:cNvSpPr/>
            <p:nvPr/>
          </p:nvSpPr>
          <p:spPr>
            <a:xfrm>
              <a:off x="65284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27"/>
            <p:cNvSpPr/>
            <p:nvPr/>
          </p:nvSpPr>
          <p:spPr>
            <a:xfrm>
              <a:off x="65284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27"/>
            <p:cNvSpPr/>
            <p:nvPr/>
          </p:nvSpPr>
          <p:spPr>
            <a:xfrm>
              <a:off x="65284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27"/>
            <p:cNvSpPr/>
            <p:nvPr/>
          </p:nvSpPr>
          <p:spPr>
            <a:xfrm>
              <a:off x="65284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27"/>
            <p:cNvSpPr/>
            <p:nvPr/>
          </p:nvSpPr>
          <p:spPr>
            <a:xfrm>
              <a:off x="65283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27"/>
            <p:cNvSpPr/>
            <p:nvPr/>
          </p:nvSpPr>
          <p:spPr>
            <a:xfrm>
              <a:off x="65283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27"/>
            <p:cNvSpPr/>
            <p:nvPr/>
          </p:nvSpPr>
          <p:spPr>
            <a:xfrm>
              <a:off x="65283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27"/>
            <p:cNvSpPr/>
            <p:nvPr/>
          </p:nvSpPr>
          <p:spPr>
            <a:xfrm>
              <a:off x="65283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27"/>
            <p:cNvSpPr/>
            <p:nvPr/>
          </p:nvSpPr>
          <p:spPr>
            <a:xfrm>
              <a:off x="65283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27"/>
            <p:cNvSpPr/>
            <p:nvPr/>
          </p:nvSpPr>
          <p:spPr>
            <a:xfrm>
              <a:off x="65283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27"/>
            <p:cNvSpPr/>
            <p:nvPr/>
          </p:nvSpPr>
          <p:spPr>
            <a:xfrm>
              <a:off x="65281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27"/>
            <p:cNvSpPr/>
            <p:nvPr/>
          </p:nvSpPr>
          <p:spPr>
            <a:xfrm>
              <a:off x="65281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27"/>
            <p:cNvSpPr/>
            <p:nvPr/>
          </p:nvSpPr>
          <p:spPr>
            <a:xfrm>
              <a:off x="870448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27"/>
            <p:cNvSpPr/>
            <p:nvPr/>
          </p:nvSpPr>
          <p:spPr>
            <a:xfrm>
              <a:off x="870448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27"/>
            <p:cNvSpPr/>
            <p:nvPr/>
          </p:nvSpPr>
          <p:spPr>
            <a:xfrm>
              <a:off x="870448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27"/>
            <p:cNvSpPr/>
            <p:nvPr/>
          </p:nvSpPr>
          <p:spPr>
            <a:xfrm>
              <a:off x="870448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27"/>
            <p:cNvSpPr/>
            <p:nvPr/>
          </p:nvSpPr>
          <p:spPr>
            <a:xfrm>
              <a:off x="870448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27"/>
            <p:cNvSpPr/>
            <p:nvPr/>
          </p:nvSpPr>
          <p:spPr>
            <a:xfrm>
              <a:off x="870448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27"/>
            <p:cNvSpPr/>
            <p:nvPr/>
          </p:nvSpPr>
          <p:spPr>
            <a:xfrm>
              <a:off x="870448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27"/>
            <p:cNvSpPr/>
            <p:nvPr/>
          </p:nvSpPr>
          <p:spPr>
            <a:xfrm>
              <a:off x="870448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27"/>
            <p:cNvSpPr/>
            <p:nvPr/>
          </p:nvSpPr>
          <p:spPr>
            <a:xfrm>
              <a:off x="870448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27"/>
            <p:cNvSpPr/>
            <p:nvPr/>
          </p:nvSpPr>
          <p:spPr>
            <a:xfrm>
              <a:off x="870448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27"/>
            <p:cNvSpPr/>
            <p:nvPr/>
          </p:nvSpPr>
          <p:spPr>
            <a:xfrm>
              <a:off x="870448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27"/>
            <p:cNvSpPr/>
            <p:nvPr/>
          </p:nvSpPr>
          <p:spPr>
            <a:xfrm>
              <a:off x="870448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27"/>
            <p:cNvSpPr/>
            <p:nvPr/>
          </p:nvSpPr>
          <p:spPr>
            <a:xfrm>
              <a:off x="870436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27"/>
            <p:cNvSpPr/>
            <p:nvPr/>
          </p:nvSpPr>
          <p:spPr>
            <a:xfrm>
              <a:off x="870436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27"/>
            <p:cNvSpPr/>
            <p:nvPr/>
          </p:nvSpPr>
          <p:spPr>
            <a:xfrm>
              <a:off x="870436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27"/>
            <p:cNvSpPr/>
            <p:nvPr/>
          </p:nvSpPr>
          <p:spPr>
            <a:xfrm>
              <a:off x="870436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27"/>
            <p:cNvSpPr/>
            <p:nvPr/>
          </p:nvSpPr>
          <p:spPr>
            <a:xfrm>
              <a:off x="870436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27"/>
            <p:cNvSpPr/>
            <p:nvPr/>
          </p:nvSpPr>
          <p:spPr>
            <a:xfrm>
              <a:off x="870436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27"/>
            <p:cNvSpPr/>
            <p:nvPr/>
          </p:nvSpPr>
          <p:spPr>
            <a:xfrm>
              <a:off x="870424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27"/>
            <p:cNvSpPr/>
            <p:nvPr/>
          </p:nvSpPr>
          <p:spPr>
            <a:xfrm>
              <a:off x="870424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27"/>
            <p:cNvSpPr/>
            <p:nvPr/>
          </p:nvSpPr>
          <p:spPr>
            <a:xfrm>
              <a:off x="1088054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27"/>
            <p:cNvSpPr/>
            <p:nvPr/>
          </p:nvSpPr>
          <p:spPr>
            <a:xfrm>
              <a:off x="1088054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27"/>
            <p:cNvSpPr/>
            <p:nvPr/>
          </p:nvSpPr>
          <p:spPr>
            <a:xfrm>
              <a:off x="1088054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27"/>
            <p:cNvSpPr/>
            <p:nvPr/>
          </p:nvSpPr>
          <p:spPr>
            <a:xfrm>
              <a:off x="1088054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27"/>
            <p:cNvSpPr/>
            <p:nvPr/>
          </p:nvSpPr>
          <p:spPr>
            <a:xfrm>
              <a:off x="1088054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27"/>
            <p:cNvSpPr/>
            <p:nvPr/>
          </p:nvSpPr>
          <p:spPr>
            <a:xfrm>
              <a:off x="1088054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27"/>
            <p:cNvSpPr/>
            <p:nvPr/>
          </p:nvSpPr>
          <p:spPr>
            <a:xfrm>
              <a:off x="1088054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27"/>
            <p:cNvSpPr/>
            <p:nvPr/>
          </p:nvSpPr>
          <p:spPr>
            <a:xfrm>
              <a:off x="1088054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27"/>
            <p:cNvSpPr/>
            <p:nvPr/>
          </p:nvSpPr>
          <p:spPr>
            <a:xfrm>
              <a:off x="1088054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27"/>
            <p:cNvSpPr/>
            <p:nvPr/>
          </p:nvSpPr>
          <p:spPr>
            <a:xfrm>
              <a:off x="1088054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27"/>
            <p:cNvSpPr/>
            <p:nvPr/>
          </p:nvSpPr>
          <p:spPr>
            <a:xfrm>
              <a:off x="1088054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27"/>
            <p:cNvSpPr/>
            <p:nvPr/>
          </p:nvSpPr>
          <p:spPr>
            <a:xfrm>
              <a:off x="1088054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27"/>
            <p:cNvSpPr/>
            <p:nvPr/>
          </p:nvSpPr>
          <p:spPr>
            <a:xfrm>
              <a:off x="1088042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27"/>
            <p:cNvSpPr/>
            <p:nvPr/>
          </p:nvSpPr>
          <p:spPr>
            <a:xfrm>
              <a:off x="1088042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27"/>
            <p:cNvSpPr/>
            <p:nvPr/>
          </p:nvSpPr>
          <p:spPr>
            <a:xfrm>
              <a:off x="1088042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27"/>
            <p:cNvSpPr/>
            <p:nvPr/>
          </p:nvSpPr>
          <p:spPr>
            <a:xfrm>
              <a:off x="1088042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27"/>
            <p:cNvSpPr/>
            <p:nvPr/>
          </p:nvSpPr>
          <p:spPr>
            <a:xfrm>
              <a:off x="1088042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27"/>
            <p:cNvSpPr/>
            <p:nvPr/>
          </p:nvSpPr>
          <p:spPr>
            <a:xfrm>
              <a:off x="1088042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27"/>
            <p:cNvSpPr/>
            <p:nvPr/>
          </p:nvSpPr>
          <p:spPr>
            <a:xfrm>
              <a:off x="1088029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27"/>
            <p:cNvSpPr/>
            <p:nvPr/>
          </p:nvSpPr>
          <p:spPr>
            <a:xfrm>
              <a:off x="1088029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27"/>
            <p:cNvSpPr/>
            <p:nvPr/>
          </p:nvSpPr>
          <p:spPr>
            <a:xfrm>
              <a:off x="1305660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27"/>
            <p:cNvSpPr/>
            <p:nvPr/>
          </p:nvSpPr>
          <p:spPr>
            <a:xfrm>
              <a:off x="1305660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27"/>
            <p:cNvSpPr/>
            <p:nvPr/>
          </p:nvSpPr>
          <p:spPr>
            <a:xfrm>
              <a:off x="1305660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27"/>
            <p:cNvSpPr/>
            <p:nvPr/>
          </p:nvSpPr>
          <p:spPr>
            <a:xfrm>
              <a:off x="1305660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27"/>
            <p:cNvSpPr/>
            <p:nvPr/>
          </p:nvSpPr>
          <p:spPr>
            <a:xfrm>
              <a:off x="1305660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27"/>
            <p:cNvSpPr/>
            <p:nvPr/>
          </p:nvSpPr>
          <p:spPr>
            <a:xfrm>
              <a:off x="1305660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27"/>
            <p:cNvSpPr/>
            <p:nvPr/>
          </p:nvSpPr>
          <p:spPr>
            <a:xfrm>
              <a:off x="1305660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27"/>
            <p:cNvSpPr/>
            <p:nvPr/>
          </p:nvSpPr>
          <p:spPr>
            <a:xfrm>
              <a:off x="1305660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27"/>
            <p:cNvSpPr/>
            <p:nvPr/>
          </p:nvSpPr>
          <p:spPr>
            <a:xfrm>
              <a:off x="1305660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27"/>
            <p:cNvSpPr/>
            <p:nvPr/>
          </p:nvSpPr>
          <p:spPr>
            <a:xfrm>
              <a:off x="1305660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27"/>
            <p:cNvSpPr/>
            <p:nvPr/>
          </p:nvSpPr>
          <p:spPr>
            <a:xfrm>
              <a:off x="1305660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27"/>
            <p:cNvSpPr/>
            <p:nvPr/>
          </p:nvSpPr>
          <p:spPr>
            <a:xfrm>
              <a:off x="1305660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27"/>
            <p:cNvSpPr/>
            <p:nvPr/>
          </p:nvSpPr>
          <p:spPr>
            <a:xfrm>
              <a:off x="130564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27"/>
            <p:cNvSpPr/>
            <p:nvPr/>
          </p:nvSpPr>
          <p:spPr>
            <a:xfrm>
              <a:off x="130564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27"/>
            <p:cNvSpPr/>
            <p:nvPr/>
          </p:nvSpPr>
          <p:spPr>
            <a:xfrm>
              <a:off x="130564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27"/>
            <p:cNvSpPr/>
            <p:nvPr/>
          </p:nvSpPr>
          <p:spPr>
            <a:xfrm>
              <a:off x="130564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27"/>
            <p:cNvSpPr/>
            <p:nvPr/>
          </p:nvSpPr>
          <p:spPr>
            <a:xfrm>
              <a:off x="130564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27"/>
            <p:cNvSpPr/>
            <p:nvPr/>
          </p:nvSpPr>
          <p:spPr>
            <a:xfrm>
              <a:off x="130564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27"/>
            <p:cNvSpPr/>
            <p:nvPr/>
          </p:nvSpPr>
          <p:spPr>
            <a:xfrm>
              <a:off x="1305635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27"/>
            <p:cNvSpPr/>
            <p:nvPr/>
          </p:nvSpPr>
          <p:spPr>
            <a:xfrm>
              <a:off x="1305635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27"/>
            <p:cNvSpPr/>
            <p:nvPr/>
          </p:nvSpPr>
          <p:spPr>
            <a:xfrm>
              <a:off x="1551355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27"/>
            <p:cNvSpPr/>
            <p:nvPr/>
          </p:nvSpPr>
          <p:spPr>
            <a:xfrm>
              <a:off x="1551355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27"/>
            <p:cNvSpPr/>
            <p:nvPr/>
          </p:nvSpPr>
          <p:spPr>
            <a:xfrm>
              <a:off x="1551355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27"/>
            <p:cNvSpPr/>
            <p:nvPr/>
          </p:nvSpPr>
          <p:spPr>
            <a:xfrm>
              <a:off x="1551355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27"/>
            <p:cNvSpPr/>
            <p:nvPr/>
          </p:nvSpPr>
          <p:spPr>
            <a:xfrm>
              <a:off x="1551355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27"/>
            <p:cNvSpPr/>
            <p:nvPr/>
          </p:nvSpPr>
          <p:spPr>
            <a:xfrm>
              <a:off x="1551355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27"/>
            <p:cNvSpPr/>
            <p:nvPr/>
          </p:nvSpPr>
          <p:spPr>
            <a:xfrm>
              <a:off x="1551355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27"/>
            <p:cNvSpPr/>
            <p:nvPr/>
          </p:nvSpPr>
          <p:spPr>
            <a:xfrm>
              <a:off x="1551355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27"/>
            <p:cNvSpPr/>
            <p:nvPr/>
          </p:nvSpPr>
          <p:spPr>
            <a:xfrm>
              <a:off x="1551355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27"/>
            <p:cNvSpPr/>
            <p:nvPr/>
          </p:nvSpPr>
          <p:spPr>
            <a:xfrm>
              <a:off x="1551355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27"/>
            <p:cNvSpPr/>
            <p:nvPr/>
          </p:nvSpPr>
          <p:spPr>
            <a:xfrm>
              <a:off x="1551355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27"/>
            <p:cNvSpPr/>
            <p:nvPr/>
          </p:nvSpPr>
          <p:spPr>
            <a:xfrm>
              <a:off x="1551355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27"/>
            <p:cNvSpPr/>
            <p:nvPr/>
          </p:nvSpPr>
          <p:spPr>
            <a:xfrm>
              <a:off x="1551343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27"/>
            <p:cNvSpPr/>
            <p:nvPr/>
          </p:nvSpPr>
          <p:spPr>
            <a:xfrm>
              <a:off x="1551343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27"/>
            <p:cNvSpPr/>
            <p:nvPr/>
          </p:nvSpPr>
          <p:spPr>
            <a:xfrm>
              <a:off x="1551343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27"/>
            <p:cNvSpPr/>
            <p:nvPr/>
          </p:nvSpPr>
          <p:spPr>
            <a:xfrm>
              <a:off x="1551343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27"/>
            <p:cNvSpPr/>
            <p:nvPr/>
          </p:nvSpPr>
          <p:spPr>
            <a:xfrm>
              <a:off x="1551343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27"/>
            <p:cNvSpPr/>
            <p:nvPr/>
          </p:nvSpPr>
          <p:spPr>
            <a:xfrm>
              <a:off x="1551343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27"/>
            <p:cNvSpPr/>
            <p:nvPr/>
          </p:nvSpPr>
          <p:spPr>
            <a:xfrm>
              <a:off x="1551331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27"/>
            <p:cNvSpPr/>
            <p:nvPr/>
          </p:nvSpPr>
          <p:spPr>
            <a:xfrm>
              <a:off x="1551331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27"/>
            <p:cNvSpPr/>
            <p:nvPr/>
          </p:nvSpPr>
          <p:spPr>
            <a:xfrm>
              <a:off x="179705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27"/>
            <p:cNvSpPr/>
            <p:nvPr/>
          </p:nvSpPr>
          <p:spPr>
            <a:xfrm>
              <a:off x="179705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27"/>
            <p:cNvSpPr/>
            <p:nvPr/>
          </p:nvSpPr>
          <p:spPr>
            <a:xfrm>
              <a:off x="179705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27"/>
            <p:cNvSpPr/>
            <p:nvPr/>
          </p:nvSpPr>
          <p:spPr>
            <a:xfrm>
              <a:off x="179705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27"/>
            <p:cNvSpPr/>
            <p:nvPr/>
          </p:nvSpPr>
          <p:spPr>
            <a:xfrm>
              <a:off x="179705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27"/>
            <p:cNvSpPr/>
            <p:nvPr/>
          </p:nvSpPr>
          <p:spPr>
            <a:xfrm>
              <a:off x="179705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27"/>
            <p:cNvSpPr/>
            <p:nvPr/>
          </p:nvSpPr>
          <p:spPr>
            <a:xfrm>
              <a:off x="179705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27"/>
            <p:cNvSpPr/>
            <p:nvPr/>
          </p:nvSpPr>
          <p:spPr>
            <a:xfrm>
              <a:off x="179705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27"/>
            <p:cNvSpPr/>
            <p:nvPr/>
          </p:nvSpPr>
          <p:spPr>
            <a:xfrm>
              <a:off x="179705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27"/>
            <p:cNvSpPr/>
            <p:nvPr/>
          </p:nvSpPr>
          <p:spPr>
            <a:xfrm>
              <a:off x="179705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27"/>
            <p:cNvSpPr/>
            <p:nvPr/>
          </p:nvSpPr>
          <p:spPr>
            <a:xfrm>
              <a:off x="179705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27"/>
            <p:cNvSpPr/>
            <p:nvPr/>
          </p:nvSpPr>
          <p:spPr>
            <a:xfrm>
              <a:off x="179705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27"/>
            <p:cNvSpPr/>
            <p:nvPr/>
          </p:nvSpPr>
          <p:spPr>
            <a:xfrm>
              <a:off x="179703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27"/>
            <p:cNvSpPr/>
            <p:nvPr/>
          </p:nvSpPr>
          <p:spPr>
            <a:xfrm>
              <a:off x="179703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27"/>
            <p:cNvSpPr/>
            <p:nvPr/>
          </p:nvSpPr>
          <p:spPr>
            <a:xfrm>
              <a:off x="179703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27"/>
            <p:cNvSpPr/>
            <p:nvPr/>
          </p:nvSpPr>
          <p:spPr>
            <a:xfrm>
              <a:off x="179703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27"/>
            <p:cNvSpPr/>
            <p:nvPr/>
          </p:nvSpPr>
          <p:spPr>
            <a:xfrm>
              <a:off x="179703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27"/>
            <p:cNvSpPr/>
            <p:nvPr/>
          </p:nvSpPr>
          <p:spPr>
            <a:xfrm>
              <a:off x="179703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27"/>
            <p:cNvSpPr/>
            <p:nvPr/>
          </p:nvSpPr>
          <p:spPr>
            <a:xfrm>
              <a:off x="179702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27"/>
            <p:cNvSpPr/>
            <p:nvPr/>
          </p:nvSpPr>
          <p:spPr>
            <a:xfrm>
              <a:off x="179702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27"/>
            <p:cNvSpPr/>
            <p:nvPr/>
          </p:nvSpPr>
          <p:spPr>
            <a:xfrm>
              <a:off x="2042746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27"/>
            <p:cNvSpPr/>
            <p:nvPr/>
          </p:nvSpPr>
          <p:spPr>
            <a:xfrm>
              <a:off x="2042746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27"/>
            <p:cNvSpPr/>
            <p:nvPr/>
          </p:nvSpPr>
          <p:spPr>
            <a:xfrm>
              <a:off x="2042746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27"/>
            <p:cNvSpPr/>
            <p:nvPr/>
          </p:nvSpPr>
          <p:spPr>
            <a:xfrm>
              <a:off x="2042746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27"/>
            <p:cNvSpPr/>
            <p:nvPr/>
          </p:nvSpPr>
          <p:spPr>
            <a:xfrm>
              <a:off x="2042746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27"/>
            <p:cNvSpPr/>
            <p:nvPr/>
          </p:nvSpPr>
          <p:spPr>
            <a:xfrm>
              <a:off x="2042746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27"/>
            <p:cNvSpPr/>
            <p:nvPr/>
          </p:nvSpPr>
          <p:spPr>
            <a:xfrm>
              <a:off x="2042746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27"/>
            <p:cNvSpPr/>
            <p:nvPr/>
          </p:nvSpPr>
          <p:spPr>
            <a:xfrm>
              <a:off x="2042746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27"/>
            <p:cNvSpPr/>
            <p:nvPr/>
          </p:nvSpPr>
          <p:spPr>
            <a:xfrm>
              <a:off x="2042746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27"/>
            <p:cNvSpPr/>
            <p:nvPr/>
          </p:nvSpPr>
          <p:spPr>
            <a:xfrm>
              <a:off x="2042746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27"/>
            <p:cNvSpPr/>
            <p:nvPr/>
          </p:nvSpPr>
          <p:spPr>
            <a:xfrm>
              <a:off x="2042746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27"/>
            <p:cNvSpPr/>
            <p:nvPr/>
          </p:nvSpPr>
          <p:spPr>
            <a:xfrm>
              <a:off x="2042746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27"/>
            <p:cNvSpPr/>
            <p:nvPr/>
          </p:nvSpPr>
          <p:spPr>
            <a:xfrm>
              <a:off x="2042733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27"/>
            <p:cNvSpPr/>
            <p:nvPr/>
          </p:nvSpPr>
          <p:spPr>
            <a:xfrm>
              <a:off x="2042733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27"/>
            <p:cNvSpPr/>
            <p:nvPr/>
          </p:nvSpPr>
          <p:spPr>
            <a:xfrm>
              <a:off x="2042733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27"/>
            <p:cNvSpPr/>
            <p:nvPr/>
          </p:nvSpPr>
          <p:spPr>
            <a:xfrm>
              <a:off x="2042733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27"/>
            <p:cNvSpPr/>
            <p:nvPr/>
          </p:nvSpPr>
          <p:spPr>
            <a:xfrm>
              <a:off x="2042733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27"/>
            <p:cNvSpPr/>
            <p:nvPr/>
          </p:nvSpPr>
          <p:spPr>
            <a:xfrm>
              <a:off x="2042733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27"/>
            <p:cNvSpPr/>
            <p:nvPr/>
          </p:nvSpPr>
          <p:spPr>
            <a:xfrm>
              <a:off x="2042721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27"/>
            <p:cNvSpPr/>
            <p:nvPr/>
          </p:nvSpPr>
          <p:spPr>
            <a:xfrm>
              <a:off x="2042721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27"/>
            <p:cNvSpPr/>
            <p:nvPr/>
          </p:nvSpPr>
          <p:spPr>
            <a:xfrm>
              <a:off x="228844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27"/>
            <p:cNvSpPr/>
            <p:nvPr/>
          </p:nvSpPr>
          <p:spPr>
            <a:xfrm>
              <a:off x="228844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27"/>
            <p:cNvSpPr/>
            <p:nvPr/>
          </p:nvSpPr>
          <p:spPr>
            <a:xfrm>
              <a:off x="228844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27"/>
            <p:cNvSpPr/>
            <p:nvPr/>
          </p:nvSpPr>
          <p:spPr>
            <a:xfrm>
              <a:off x="228844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27"/>
            <p:cNvSpPr/>
            <p:nvPr/>
          </p:nvSpPr>
          <p:spPr>
            <a:xfrm>
              <a:off x="228844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27"/>
            <p:cNvSpPr/>
            <p:nvPr/>
          </p:nvSpPr>
          <p:spPr>
            <a:xfrm>
              <a:off x="228844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27"/>
            <p:cNvSpPr/>
            <p:nvPr/>
          </p:nvSpPr>
          <p:spPr>
            <a:xfrm>
              <a:off x="228844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27"/>
            <p:cNvSpPr/>
            <p:nvPr/>
          </p:nvSpPr>
          <p:spPr>
            <a:xfrm>
              <a:off x="228844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27"/>
            <p:cNvSpPr/>
            <p:nvPr/>
          </p:nvSpPr>
          <p:spPr>
            <a:xfrm>
              <a:off x="228844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27"/>
            <p:cNvSpPr/>
            <p:nvPr/>
          </p:nvSpPr>
          <p:spPr>
            <a:xfrm>
              <a:off x="228844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27"/>
            <p:cNvSpPr/>
            <p:nvPr/>
          </p:nvSpPr>
          <p:spPr>
            <a:xfrm>
              <a:off x="228844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27"/>
            <p:cNvSpPr/>
            <p:nvPr/>
          </p:nvSpPr>
          <p:spPr>
            <a:xfrm>
              <a:off x="228844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27"/>
            <p:cNvSpPr/>
            <p:nvPr/>
          </p:nvSpPr>
          <p:spPr>
            <a:xfrm>
              <a:off x="2288429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27"/>
            <p:cNvSpPr/>
            <p:nvPr/>
          </p:nvSpPr>
          <p:spPr>
            <a:xfrm>
              <a:off x="2288429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27"/>
            <p:cNvSpPr/>
            <p:nvPr/>
          </p:nvSpPr>
          <p:spPr>
            <a:xfrm>
              <a:off x="2288429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27"/>
            <p:cNvSpPr/>
            <p:nvPr/>
          </p:nvSpPr>
          <p:spPr>
            <a:xfrm>
              <a:off x="2288429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27"/>
            <p:cNvSpPr/>
            <p:nvPr/>
          </p:nvSpPr>
          <p:spPr>
            <a:xfrm>
              <a:off x="2288429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27"/>
            <p:cNvSpPr/>
            <p:nvPr/>
          </p:nvSpPr>
          <p:spPr>
            <a:xfrm>
              <a:off x="2288429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27"/>
            <p:cNvSpPr/>
            <p:nvPr/>
          </p:nvSpPr>
          <p:spPr>
            <a:xfrm>
              <a:off x="228841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27"/>
            <p:cNvSpPr/>
            <p:nvPr/>
          </p:nvSpPr>
          <p:spPr>
            <a:xfrm>
              <a:off x="228841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27"/>
            <p:cNvSpPr/>
            <p:nvPr/>
          </p:nvSpPr>
          <p:spPr>
            <a:xfrm>
              <a:off x="2534136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27"/>
            <p:cNvSpPr/>
            <p:nvPr/>
          </p:nvSpPr>
          <p:spPr>
            <a:xfrm>
              <a:off x="2534136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27"/>
            <p:cNvSpPr/>
            <p:nvPr/>
          </p:nvSpPr>
          <p:spPr>
            <a:xfrm>
              <a:off x="2534136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27"/>
            <p:cNvSpPr/>
            <p:nvPr/>
          </p:nvSpPr>
          <p:spPr>
            <a:xfrm>
              <a:off x="2534136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27"/>
            <p:cNvSpPr/>
            <p:nvPr/>
          </p:nvSpPr>
          <p:spPr>
            <a:xfrm>
              <a:off x="2534136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27"/>
            <p:cNvSpPr/>
            <p:nvPr/>
          </p:nvSpPr>
          <p:spPr>
            <a:xfrm>
              <a:off x="2534136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27"/>
            <p:cNvSpPr/>
            <p:nvPr/>
          </p:nvSpPr>
          <p:spPr>
            <a:xfrm>
              <a:off x="2534136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27"/>
            <p:cNvSpPr/>
            <p:nvPr/>
          </p:nvSpPr>
          <p:spPr>
            <a:xfrm>
              <a:off x="2534136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27"/>
            <p:cNvSpPr/>
            <p:nvPr/>
          </p:nvSpPr>
          <p:spPr>
            <a:xfrm>
              <a:off x="2534136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27"/>
            <p:cNvSpPr/>
            <p:nvPr/>
          </p:nvSpPr>
          <p:spPr>
            <a:xfrm>
              <a:off x="2534136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27"/>
            <p:cNvSpPr/>
            <p:nvPr/>
          </p:nvSpPr>
          <p:spPr>
            <a:xfrm>
              <a:off x="2534136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27"/>
            <p:cNvSpPr/>
            <p:nvPr/>
          </p:nvSpPr>
          <p:spPr>
            <a:xfrm>
              <a:off x="2534136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27"/>
            <p:cNvSpPr/>
            <p:nvPr/>
          </p:nvSpPr>
          <p:spPr>
            <a:xfrm>
              <a:off x="253412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27"/>
            <p:cNvSpPr/>
            <p:nvPr/>
          </p:nvSpPr>
          <p:spPr>
            <a:xfrm>
              <a:off x="253412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27"/>
            <p:cNvSpPr/>
            <p:nvPr/>
          </p:nvSpPr>
          <p:spPr>
            <a:xfrm>
              <a:off x="253412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27"/>
            <p:cNvSpPr/>
            <p:nvPr/>
          </p:nvSpPr>
          <p:spPr>
            <a:xfrm>
              <a:off x="253412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27"/>
            <p:cNvSpPr/>
            <p:nvPr/>
          </p:nvSpPr>
          <p:spPr>
            <a:xfrm>
              <a:off x="253412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27"/>
            <p:cNvSpPr/>
            <p:nvPr/>
          </p:nvSpPr>
          <p:spPr>
            <a:xfrm>
              <a:off x="253412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27"/>
            <p:cNvSpPr/>
            <p:nvPr/>
          </p:nvSpPr>
          <p:spPr>
            <a:xfrm>
              <a:off x="253411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27"/>
            <p:cNvSpPr/>
            <p:nvPr/>
          </p:nvSpPr>
          <p:spPr>
            <a:xfrm>
              <a:off x="253411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27"/>
            <p:cNvSpPr/>
            <p:nvPr/>
          </p:nvSpPr>
          <p:spPr>
            <a:xfrm>
              <a:off x="277983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27"/>
            <p:cNvSpPr/>
            <p:nvPr/>
          </p:nvSpPr>
          <p:spPr>
            <a:xfrm>
              <a:off x="277983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27"/>
            <p:cNvSpPr/>
            <p:nvPr/>
          </p:nvSpPr>
          <p:spPr>
            <a:xfrm>
              <a:off x="277983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27"/>
            <p:cNvSpPr/>
            <p:nvPr/>
          </p:nvSpPr>
          <p:spPr>
            <a:xfrm>
              <a:off x="277983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27"/>
            <p:cNvSpPr/>
            <p:nvPr/>
          </p:nvSpPr>
          <p:spPr>
            <a:xfrm>
              <a:off x="277983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27"/>
            <p:cNvSpPr/>
            <p:nvPr/>
          </p:nvSpPr>
          <p:spPr>
            <a:xfrm>
              <a:off x="277983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27"/>
            <p:cNvSpPr/>
            <p:nvPr/>
          </p:nvSpPr>
          <p:spPr>
            <a:xfrm>
              <a:off x="277983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27"/>
            <p:cNvSpPr/>
            <p:nvPr/>
          </p:nvSpPr>
          <p:spPr>
            <a:xfrm>
              <a:off x="277983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27"/>
            <p:cNvSpPr/>
            <p:nvPr/>
          </p:nvSpPr>
          <p:spPr>
            <a:xfrm>
              <a:off x="277983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27"/>
            <p:cNvSpPr/>
            <p:nvPr/>
          </p:nvSpPr>
          <p:spPr>
            <a:xfrm>
              <a:off x="277983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27"/>
            <p:cNvSpPr/>
            <p:nvPr/>
          </p:nvSpPr>
          <p:spPr>
            <a:xfrm>
              <a:off x="277983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27"/>
            <p:cNvSpPr/>
            <p:nvPr/>
          </p:nvSpPr>
          <p:spPr>
            <a:xfrm>
              <a:off x="277983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27"/>
            <p:cNvSpPr/>
            <p:nvPr/>
          </p:nvSpPr>
          <p:spPr>
            <a:xfrm>
              <a:off x="2779819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27"/>
            <p:cNvSpPr/>
            <p:nvPr/>
          </p:nvSpPr>
          <p:spPr>
            <a:xfrm>
              <a:off x="2779819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27"/>
            <p:cNvSpPr/>
            <p:nvPr/>
          </p:nvSpPr>
          <p:spPr>
            <a:xfrm>
              <a:off x="2779819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27"/>
            <p:cNvSpPr/>
            <p:nvPr/>
          </p:nvSpPr>
          <p:spPr>
            <a:xfrm>
              <a:off x="2779819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27"/>
            <p:cNvSpPr/>
            <p:nvPr/>
          </p:nvSpPr>
          <p:spPr>
            <a:xfrm>
              <a:off x="2779819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27"/>
            <p:cNvSpPr/>
            <p:nvPr/>
          </p:nvSpPr>
          <p:spPr>
            <a:xfrm>
              <a:off x="2779819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27"/>
            <p:cNvSpPr/>
            <p:nvPr/>
          </p:nvSpPr>
          <p:spPr>
            <a:xfrm>
              <a:off x="2779807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27"/>
            <p:cNvSpPr/>
            <p:nvPr/>
          </p:nvSpPr>
          <p:spPr>
            <a:xfrm>
              <a:off x="2779807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27"/>
            <p:cNvSpPr/>
            <p:nvPr/>
          </p:nvSpPr>
          <p:spPr>
            <a:xfrm>
              <a:off x="302552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27"/>
            <p:cNvSpPr/>
            <p:nvPr/>
          </p:nvSpPr>
          <p:spPr>
            <a:xfrm>
              <a:off x="302552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27"/>
            <p:cNvSpPr/>
            <p:nvPr/>
          </p:nvSpPr>
          <p:spPr>
            <a:xfrm>
              <a:off x="302552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27"/>
            <p:cNvSpPr/>
            <p:nvPr/>
          </p:nvSpPr>
          <p:spPr>
            <a:xfrm>
              <a:off x="302552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27"/>
            <p:cNvSpPr/>
            <p:nvPr/>
          </p:nvSpPr>
          <p:spPr>
            <a:xfrm>
              <a:off x="302552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27"/>
            <p:cNvSpPr/>
            <p:nvPr/>
          </p:nvSpPr>
          <p:spPr>
            <a:xfrm>
              <a:off x="302552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27"/>
            <p:cNvSpPr/>
            <p:nvPr/>
          </p:nvSpPr>
          <p:spPr>
            <a:xfrm>
              <a:off x="302552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27"/>
            <p:cNvSpPr/>
            <p:nvPr/>
          </p:nvSpPr>
          <p:spPr>
            <a:xfrm>
              <a:off x="302552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27"/>
            <p:cNvSpPr/>
            <p:nvPr/>
          </p:nvSpPr>
          <p:spPr>
            <a:xfrm>
              <a:off x="302552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27"/>
            <p:cNvSpPr/>
            <p:nvPr/>
          </p:nvSpPr>
          <p:spPr>
            <a:xfrm>
              <a:off x="302552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27"/>
            <p:cNvSpPr/>
            <p:nvPr/>
          </p:nvSpPr>
          <p:spPr>
            <a:xfrm>
              <a:off x="302552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27"/>
            <p:cNvSpPr/>
            <p:nvPr/>
          </p:nvSpPr>
          <p:spPr>
            <a:xfrm>
              <a:off x="302552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27"/>
            <p:cNvSpPr/>
            <p:nvPr/>
          </p:nvSpPr>
          <p:spPr>
            <a:xfrm>
              <a:off x="302551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27"/>
            <p:cNvSpPr/>
            <p:nvPr/>
          </p:nvSpPr>
          <p:spPr>
            <a:xfrm>
              <a:off x="302551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27"/>
            <p:cNvSpPr/>
            <p:nvPr/>
          </p:nvSpPr>
          <p:spPr>
            <a:xfrm>
              <a:off x="302551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27"/>
            <p:cNvSpPr/>
            <p:nvPr/>
          </p:nvSpPr>
          <p:spPr>
            <a:xfrm>
              <a:off x="302551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27"/>
            <p:cNvSpPr/>
            <p:nvPr/>
          </p:nvSpPr>
          <p:spPr>
            <a:xfrm>
              <a:off x="302551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27"/>
            <p:cNvSpPr/>
            <p:nvPr/>
          </p:nvSpPr>
          <p:spPr>
            <a:xfrm>
              <a:off x="302551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27"/>
            <p:cNvSpPr/>
            <p:nvPr/>
          </p:nvSpPr>
          <p:spPr>
            <a:xfrm>
              <a:off x="302550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27"/>
            <p:cNvSpPr/>
            <p:nvPr/>
          </p:nvSpPr>
          <p:spPr>
            <a:xfrm>
              <a:off x="302550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27"/>
            <p:cNvSpPr/>
            <p:nvPr/>
          </p:nvSpPr>
          <p:spPr>
            <a:xfrm>
              <a:off x="327122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27"/>
            <p:cNvSpPr/>
            <p:nvPr/>
          </p:nvSpPr>
          <p:spPr>
            <a:xfrm>
              <a:off x="327122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27"/>
            <p:cNvSpPr/>
            <p:nvPr/>
          </p:nvSpPr>
          <p:spPr>
            <a:xfrm>
              <a:off x="327122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27"/>
            <p:cNvSpPr/>
            <p:nvPr/>
          </p:nvSpPr>
          <p:spPr>
            <a:xfrm>
              <a:off x="327122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27"/>
            <p:cNvSpPr/>
            <p:nvPr/>
          </p:nvSpPr>
          <p:spPr>
            <a:xfrm>
              <a:off x="327122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27"/>
            <p:cNvSpPr/>
            <p:nvPr/>
          </p:nvSpPr>
          <p:spPr>
            <a:xfrm>
              <a:off x="327122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27"/>
            <p:cNvSpPr/>
            <p:nvPr/>
          </p:nvSpPr>
          <p:spPr>
            <a:xfrm>
              <a:off x="327122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27"/>
            <p:cNvSpPr/>
            <p:nvPr/>
          </p:nvSpPr>
          <p:spPr>
            <a:xfrm>
              <a:off x="327122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27"/>
            <p:cNvSpPr/>
            <p:nvPr/>
          </p:nvSpPr>
          <p:spPr>
            <a:xfrm>
              <a:off x="327122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27"/>
            <p:cNvSpPr/>
            <p:nvPr/>
          </p:nvSpPr>
          <p:spPr>
            <a:xfrm>
              <a:off x="327122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27"/>
            <p:cNvSpPr/>
            <p:nvPr/>
          </p:nvSpPr>
          <p:spPr>
            <a:xfrm>
              <a:off x="327122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27"/>
            <p:cNvSpPr/>
            <p:nvPr/>
          </p:nvSpPr>
          <p:spPr>
            <a:xfrm>
              <a:off x="327122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27"/>
            <p:cNvSpPr/>
            <p:nvPr/>
          </p:nvSpPr>
          <p:spPr>
            <a:xfrm>
              <a:off x="327121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27"/>
            <p:cNvSpPr/>
            <p:nvPr/>
          </p:nvSpPr>
          <p:spPr>
            <a:xfrm>
              <a:off x="327121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27"/>
            <p:cNvSpPr/>
            <p:nvPr/>
          </p:nvSpPr>
          <p:spPr>
            <a:xfrm>
              <a:off x="327121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27"/>
            <p:cNvSpPr/>
            <p:nvPr/>
          </p:nvSpPr>
          <p:spPr>
            <a:xfrm>
              <a:off x="327121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27"/>
            <p:cNvSpPr/>
            <p:nvPr/>
          </p:nvSpPr>
          <p:spPr>
            <a:xfrm>
              <a:off x="327121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27"/>
            <p:cNvSpPr/>
            <p:nvPr/>
          </p:nvSpPr>
          <p:spPr>
            <a:xfrm>
              <a:off x="327121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27"/>
            <p:cNvSpPr/>
            <p:nvPr/>
          </p:nvSpPr>
          <p:spPr>
            <a:xfrm>
              <a:off x="3271197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27"/>
            <p:cNvSpPr/>
            <p:nvPr/>
          </p:nvSpPr>
          <p:spPr>
            <a:xfrm>
              <a:off x="3271197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27"/>
            <p:cNvSpPr/>
            <p:nvPr/>
          </p:nvSpPr>
          <p:spPr>
            <a:xfrm>
              <a:off x="351691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27"/>
            <p:cNvSpPr/>
            <p:nvPr/>
          </p:nvSpPr>
          <p:spPr>
            <a:xfrm>
              <a:off x="351691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27"/>
            <p:cNvSpPr/>
            <p:nvPr/>
          </p:nvSpPr>
          <p:spPr>
            <a:xfrm>
              <a:off x="351691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27"/>
            <p:cNvSpPr/>
            <p:nvPr/>
          </p:nvSpPr>
          <p:spPr>
            <a:xfrm>
              <a:off x="351691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27"/>
            <p:cNvSpPr/>
            <p:nvPr/>
          </p:nvSpPr>
          <p:spPr>
            <a:xfrm>
              <a:off x="351691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27"/>
            <p:cNvSpPr/>
            <p:nvPr/>
          </p:nvSpPr>
          <p:spPr>
            <a:xfrm>
              <a:off x="351691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27"/>
            <p:cNvSpPr/>
            <p:nvPr/>
          </p:nvSpPr>
          <p:spPr>
            <a:xfrm>
              <a:off x="351691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27"/>
            <p:cNvSpPr/>
            <p:nvPr/>
          </p:nvSpPr>
          <p:spPr>
            <a:xfrm>
              <a:off x="351691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27"/>
            <p:cNvSpPr/>
            <p:nvPr/>
          </p:nvSpPr>
          <p:spPr>
            <a:xfrm>
              <a:off x="351691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27"/>
            <p:cNvSpPr/>
            <p:nvPr/>
          </p:nvSpPr>
          <p:spPr>
            <a:xfrm>
              <a:off x="351691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27"/>
            <p:cNvSpPr/>
            <p:nvPr/>
          </p:nvSpPr>
          <p:spPr>
            <a:xfrm>
              <a:off x="351691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27"/>
            <p:cNvSpPr/>
            <p:nvPr/>
          </p:nvSpPr>
          <p:spPr>
            <a:xfrm>
              <a:off x="351691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27"/>
            <p:cNvSpPr/>
            <p:nvPr/>
          </p:nvSpPr>
          <p:spPr>
            <a:xfrm>
              <a:off x="3516905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27"/>
            <p:cNvSpPr/>
            <p:nvPr/>
          </p:nvSpPr>
          <p:spPr>
            <a:xfrm>
              <a:off x="3516905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27"/>
            <p:cNvSpPr/>
            <p:nvPr/>
          </p:nvSpPr>
          <p:spPr>
            <a:xfrm>
              <a:off x="3516905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27"/>
            <p:cNvSpPr/>
            <p:nvPr/>
          </p:nvSpPr>
          <p:spPr>
            <a:xfrm>
              <a:off x="3516905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27"/>
            <p:cNvSpPr/>
            <p:nvPr/>
          </p:nvSpPr>
          <p:spPr>
            <a:xfrm>
              <a:off x="3516905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27"/>
            <p:cNvSpPr/>
            <p:nvPr/>
          </p:nvSpPr>
          <p:spPr>
            <a:xfrm>
              <a:off x="3516905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27"/>
            <p:cNvSpPr/>
            <p:nvPr/>
          </p:nvSpPr>
          <p:spPr>
            <a:xfrm>
              <a:off x="3516893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27"/>
            <p:cNvSpPr/>
            <p:nvPr/>
          </p:nvSpPr>
          <p:spPr>
            <a:xfrm>
              <a:off x="3516893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27"/>
            <p:cNvSpPr/>
            <p:nvPr/>
          </p:nvSpPr>
          <p:spPr>
            <a:xfrm>
              <a:off x="3762613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27"/>
            <p:cNvSpPr/>
            <p:nvPr/>
          </p:nvSpPr>
          <p:spPr>
            <a:xfrm>
              <a:off x="3762613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27"/>
            <p:cNvSpPr/>
            <p:nvPr/>
          </p:nvSpPr>
          <p:spPr>
            <a:xfrm>
              <a:off x="3762613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27"/>
            <p:cNvSpPr/>
            <p:nvPr/>
          </p:nvSpPr>
          <p:spPr>
            <a:xfrm>
              <a:off x="3762613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27"/>
            <p:cNvSpPr/>
            <p:nvPr/>
          </p:nvSpPr>
          <p:spPr>
            <a:xfrm>
              <a:off x="3762613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27"/>
            <p:cNvSpPr/>
            <p:nvPr/>
          </p:nvSpPr>
          <p:spPr>
            <a:xfrm>
              <a:off x="3762613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27"/>
            <p:cNvSpPr/>
            <p:nvPr/>
          </p:nvSpPr>
          <p:spPr>
            <a:xfrm>
              <a:off x="3762613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27"/>
            <p:cNvSpPr/>
            <p:nvPr/>
          </p:nvSpPr>
          <p:spPr>
            <a:xfrm>
              <a:off x="3762613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27"/>
            <p:cNvSpPr/>
            <p:nvPr/>
          </p:nvSpPr>
          <p:spPr>
            <a:xfrm>
              <a:off x="3762613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27"/>
            <p:cNvSpPr/>
            <p:nvPr/>
          </p:nvSpPr>
          <p:spPr>
            <a:xfrm>
              <a:off x="3762613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27"/>
            <p:cNvSpPr/>
            <p:nvPr/>
          </p:nvSpPr>
          <p:spPr>
            <a:xfrm>
              <a:off x="3762613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27"/>
            <p:cNvSpPr/>
            <p:nvPr/>
          </p:nvSpPr>
          <p:spPr>
            <a:xfrm>
              <a:off x="3762613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27"/>
            <p:cNvSpPr/>
            <p:nvPr/>
          </p:nvSpPr>
          <p:spPr>
            <a:xfrm>
              <a:off x="376260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27"/>
            <p:cNvSpPr/>
            <p:nvPr/>
          </p:nvSpPr>
          <p:spPr>
            <a:xfrm>
              <a:off x="376260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27"/>
            <p:cNvSpPr/>
            <p:nvPr/>
          </p:nvSpPr>
          <p:spPr>
            <a:xfrm>
              <a:off x="376260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27"/>
            <p:cNvSpPr/>
            <p:nvPr/>
          </p:nvSpPr>
          <p:spPr>
            <a:xfrm>
              <a:off x="376260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27"/>
            <p:cNvSpPr/>
            <p:nvPr/>
          </p:nvSpPr>
          <p:spPr>
            <a:xfrm>
              <a:off x="376260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27"/>
            <p:cNvSpPr/>
            <p:nvPr/>
          </p:nvSpPr>
          <p:spPr>
            <a:xfrm>
              <a:off x="376260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27"/>
            <p:cNvSpPr/>
            <p:nvPr/>
          </p:nvSpPr>
          <p:spPr>
            <a:xfrm>
              <a:off x="376258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27"/>
            <p:cNvSpPr/>
            <p:nvPr/>
          </p:nvSpPr>
          <p:spPr>
            <a:xfrm>
              <a:off x="376258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27"/>
            <p:cNvSpPr/>
            <p:nvPr/>
          </p:nvSpPr>
          <p:spPr>
            <a:xfrm>
              <a:off x="4008308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27"/>
            <p:cNvSpPr/>
            <p:nvPr/>
          </p:nvSpPr>
          <p:spPr>
            <a:xfrm>
              <a:off x="4008308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27"/>
            <p:cNvSpPr/>
            <p:nvPr/>
          </p:nvSpPr>
          <p:spPr>
            <a:xfrm>
              <a:off x="4008308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27"/>
            <p:cNvSpPr/>
            <p:nvPr/>
          </p:nvSpPr>
          <p:spPr>
            <a:xfrm>
              <a:off x="4008308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27"/>
            <p:cNvSpPr/>
            <p:nvPr/>
          </p:nvSpPr>
          <p:spPr>
            <a:xfrm>
              <a:off x="4008308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27"/>
            <p:cNvSpPr/>
            <p:nvPr/>
          </p:nvSpPr>
          <p:spPr>
            <a:xfrm>
              <a:off x="4008308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27"/>
            <p:cNvSpPr/>
            <p:nvPr/>
          </p:nvSpPr>
          <p:spPr>
            <a:xfrm>
              <a:off x="4008308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27"/>
            <p:cNvSpPr/>
            <p:nvPr/>
          </p:nvSpPr>
          <p:spPr>
            <a:xfrm>
              <a:off x="4008308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27"/>
            <p:cNvSpPr/>
            <p:nvPr/>
          </p:nvSpPr>
          <p:spPr>
            <a:xfrm>
              <a:off x="4008308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27"/>
            <p:cNvSpPr/>
            <p:nvPr/>
          </p:nvSpPr>
          <p:spPr>
            <a:xfrm>
              <a:off x="4008308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27"/>
            <p:cNvSpPr/>
            <p:nvPr/>
          </p:nvSpPr>
          <p:spPr>
            <a:xfrm>
              <a:off x="4008308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27"/>
            <p:cNvSpPr/>
            <p:nvPr/>
          </p:nvSpPr>
          <p:spPr>
            <a:xfrm>
              <a:off x="4008308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27"/>
            <p:cNvSpPr/>
            <p:nvPr/>
          </p:nvSpPr>
          <p:spPr>
            <a:xfrm>
              <a:off x="4008295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27"/>
            <p:cNvSpPr/>
            <p:nvPr/>
          </p:nvSpPr>
          <p:spPr>
            <a:xfrm>
              <a:off x="4008295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27"/>
            <p:cNvSpPr/>
            <p:nvPr/>
          </p:nvSpPr>
          <p:spPr>
            <a:xfrm>
              <a:off x="4008295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27"/>
            <p:cNvSpPr/>
            <p:nvPr/>
          </p:nvSpPr>
          <p:spPr>
            <a:xfrm>
              <a:off x="4008295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27"/>
            <p:cNvSpPr/>
            <p:nvPr/>
          </p:nvSpPr>
          <p:spPr>
            <a:xfrm>
              <a:off x="4008295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27"/>
            <p:cNvSpPr/>
            <p:nvPr/>
          </p:nvSpPr>
          <p:spPr>
            <a:xfrm>
              <a:off x="4008295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27"/>
            <p:cNvSpPr/>
            <p:nvPr/>
          </p:nvSpPr>
          <p:spPr>
            <a:xfrm>
              <a:off x="4008283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27"/>
            <p:cNvSpPr/>
            <p:nvPr/>
          </p:nvSpPr>
          <p:spPr>
            <a:xfrm>
              <a:off x="4008283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27"/>
            <p:cNvSpPr/>
            <p:nvPr/>
          </p:nvSpPr>
          <p:spPr>
            <a:xfrm>
              <a:off x="4254003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27"/>
            <p:cNvSpPr/>
            <p:nvPr/>
          </p:nvSpPr>
          <p:spPr>
            <a:xfrm>
              <a:off x="4254003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27"/>
            <p:cNvSpPr/>
            <p:nvPr/>
          </p:nvSpPr>
          <p:spPr>
            <a:xfrm>
              <a:off x="4254003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27"/>
            <p:cNvSpPr/>
            <p:nvPr/>
          </p:nvSpPr>
          <p:spPr>
            <a:xfrm>
              <a:off x="4254003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27"/>
            <p:cNvSpPr/>
            <p:nvPr/>
          </p:nvSpPr>
          <p:spPr>
            <a:xfrm>
              <a:off x="4254003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27"/>
            <p:cNvSpPr/>
            <p:nvPr/>
          </p:nvSpPr>
          <p:spPr>
            <a:xfrm>
              <a:off x="4254003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27"/>
            <p:cNvSpPr/>
            <p:nvPr/>
          </p:nvSpPr>
          <p:spPr>
            <a:xfrm>
              <a:off x="4254003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27"/>
            <p:cNvSpPr/>
            <p:nvPr/>
          </p:nvSpPr>
          <p:spPr>
            <a:xfrm>
              <a:off x="4254003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27"/>
            <p:cNvSpPr/>
            <p:nvPr/>
          </p:nvSpPr>
          <p:spPr>
            <a:xfrm>
              <a:off x="4254003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27"/>
            <p:cNvSpPr/>
            <p:nvPr/>
          </p:nvSpPr>
          <p:spPr>
            <a:xfrm>
              <a:off x="4254003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27"/>
            <p:cNvSpPr/>
            <p:nvPr/>
          </p:nvSpPr>
          <p:spPr>
            <a:xfrm>
              <a:off x="4254003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27"/>
            <p:cNvSpPr/>
            <p:nvPr/>
          </p:nvSpPr>
          <p:spPr>
            <a:xfrm>
              <a:off x="4254003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27"/>
            <p:cNvSpPr/>
            <p:nvPr/>
          </p:nvSpPr>
          <p:spPr>
            <a:xfrm>
              <a:off x="4253991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27"/>
            <p:cNvSpPr/>
            <p:nvPr/>
          </p:nvSpPr>
          <p:spPr>
            <a:xfrm>
              <a:off x="4253991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27"/>
            <p:cNvSpPr/>
            <p:nvPr/>
          </p:nvSpPr>
          <p:spPr>
            <a:xfrm>
              <a:off x="4253991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27"/>
            <p:cNvSpPr/>
            <p:nvPr/>
          </p:nvSpPr>
          <p:spPr>
            <a:xfrm>
              <a:off x="4253991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27"/>
            <p:cNvSpPr/>
            <p:nvPr/>
          </p:nvSpPr>
          <p:spPr>
            <a:xfrm>
              <a:off x="4253991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27"/>
            <p:cNvSpPr/>
            <p:nvPr/>
          </p:nvSpPr>
          <p:spPr>
            <a:xfrm>
              <a:off x="4253991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27"/>
            <p:cNvSpPr/>
            <p:nvPr/>
          </p:nvSpPr>
          <p:spPr>
            <a:xfrm>
              <a:off x="425397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27"/>
            <p:cNvSpPr/>
            <p:nvPr/>
          </p:nvSpPr>
          <p:spPr>
            <a:xfrm>
              <a:off x="425397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27"/>
            <p:cNvSpPr/>
            <p:nvPr/>
          </p:nvSpPr>
          <p:spPr>
            <a:xfrm>
              <a:off x="4499698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27"/>
            <p:cNvSpPr/>
            <p:nvPr/>
          </p:nvSpPr>
          <p:spPr>
            <a:xfrm>
              <a:off x="4499698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27"/>
            <p:cNvSpPr/>
            <p:nvPr/>
          </p:nvSpPr>
          <p:spPr>
            <a:xfrm>
              <a:off x="4499698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27"/>
            <p:cNvSpPr/>
            <p:nvPr/>
          </p:nvSpPr>
          <p:spPr>
            <a:xfrm>
              <a:off x="4499698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27"/>
            <p:cNvSpPr/>
            <p:nvPr/>
          </p:nvSpPr>
          <p:spPr>
            <a:xfrm>
              <a:off x="4499698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27"/>
            <p:cNvSpPr/>
            <p:nvPr/>
          </p:nvSpPr>
          <p:spPr>
            <a:xfrm>
              <a:off x="4499698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27"/>
            <p:cNvSpPr/>
            <p:nvPr/>
          </p:nvSpPr>
          <p:spPr>
            <a:xfrm>
              <a:off x="4499698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27"/>
            <p:cNvSpPr/>
            <p:nvPr/>
          </p:nvSpPr>
          <p:spPr>
            <a:xfrm>
              <a:off x="4499698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27"/>
            <p:cNvSpPr/>
            <p:nvPr/>
          </p:nvSpPr>
          <p:spPr>
            <a:xfrm>
              <a:off x="4499698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27"/>
            <p:cNvSpPr/>
            <p:nvPr/>
          </p:nvSpPr>
          <p:spPr>
            <a:xfrm>
              <a:off x="4499698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27"/>
            <p:cNvSpPr/>
            <p:nvPr/>
          </p:nvSpPr>
          <p:spPr>
            <a:xfrm>
              <a:off x="4499698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27"/>
            <p:cNvSpPr/>
            <p:nvPr/>
          </p:nvSpPr>
          <p:spPr>
            <a:xfrm>
              <a:off x="4499698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27"/>
            <p:cNvSpPr/>
            <p:nvPr/>
          </p:nvSpPr>
          <p:spPr>
            <a:xfrm>
              <a:off x="4499686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27"/>
            <p:cNvSpPr/>
            <p:nvPr/>
          </p:nvSpPr>
          <p:spPr>
            <a:xfrm>
              <a:off x="4499686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27"/>
            <p:cNvSpPr/>
            <p:nvPr/>
          </p:nvSpPr>
          <p:spPr>
            <a:xfrm>
              <a:off x="4499686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27"/>
            <p:cNvSpPr/>
            <p:nvPr/>
          </p:nvSpPr>
          <p:spPr>
            <a:xfrm>
              <a:off x="4499686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27"/>
            <p:cNvSpPr/>
            <p:nvPr/>
          </p:nvSpPr>
          <p:spPr>
            <a:xfrm>
              <a:off x="4499686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27"/>
            <p:cNvSpPr/>
            <p:nvPr/>
          </p:nvSpPr>
          <p:spPr>
            <a:xfrm>
              <a:off x="4499686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27"/>
            <p:cNvSpPr/>
            <p:nvPr/>
          </p:nvSpPr>
          <p:spPr>
            <a:xfrm>
              <a:off x="4499674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27"/>
            <p:cNvSpPr/>
            <p:nvPr/>
          </p:nvSpPr>
          <p:spPr>
            <a:xfrm>
              <a:off x="4499674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27"/>
            <p:cNvSpPr/>
            <p:nvPr/>
          </p:nvSpPr>
          <p:spPr>
            <a:xfrm>
              <a:off x="4745394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27"/>
            <p:cNvSpPr/>
            <p:nvPr/>
          </p:nvSpPr>
          <p:spPr>
            <a:xfrm>
              <a:off x="4745394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27"/>
            <p:cNvSpPr/>
            <p:nvPr/>
          </p:nvSpPr>
          <p:spPr>
            <a:xfrm>
              <a:off x="4745394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27"/>
            <p:cNvSpPr/>
            <p:nvPr/>
          </p:nvSpPr>
          <p:spPr>
            <a:xfrm>
              <a:off x="4745394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27"/>
            <p:cNvSpPr/>
            <p:nvPr/>
          </p:nvSpPr>
          <p:spPr>
            <a:xfrm>
              <a:off x="4745394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27"/>
            <p:cNvSpPr/>
            <p:nvPr/>
          </p:nvSpPr>
          <p:spPr>
            <a:xfrm>
              <a:off x="4745394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27"/>
            <p:cNvSpPr/>
            <p:nvPr/>
          </p:nvSpPr>
          <p:spPr>
            <a:xfrm>
              <a:off x="4745394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27"/>
            <p:cNvSpPr/>
            <p:nvPr/>
          </p:nvSpPr>
          <p:spPr>
            <a:xfrm>
              <a:off x="4745394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27"/>
            <p:cNvSpPr/>
            <p:nvPr/>
          </p:nvSpPr>
          <p:spPr>
            <a:xfrm>
              <a:off x="4745394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27"/>
            <p:cNvSpPr/>
            <p:nvPr/>
          </p:nvSpPr>
          <p:spPr>
            <a:xfrm>
              <a:off x="4745394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27"/>
            <p:cNvSpPr/>
            <p:nvPr/>
          </p:nvSpPr>
          <p:spPr>
            <a:xfrm>
              <a:off x="4745394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27"/>
            <p:cNvSpPr/>
            <p:nvPr/>
          </p:nvSpPr>
          <p:spPr>
            <a:xfrm>
              <a:off x="4745394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27"/>
            <p:cNvSpPr/>
            <p:nvPr/>
          </p:nvSpPr>
          <p:spPr>
            <a:xfrm>
              <a:off x="4745381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27"/>
            <p:cNvSpPr/>
            <p:nvPr/>
          </p:nvSpPr>
          <p:spPr>
            <a:xfrm>
              <a:off x="4745381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27"/>
            <p:cNvSpPr/>
            <p:nvPr/>
          </p:nvSpPr>
          <p:spPr>
            <a:xfrm>
              <a:off x="4745381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27"/>
            <p:cNvSpPr/>
            <p:nvPr/>
          </p:nvSpPr>
          <p:spPr>
            <a:xfrm>
              <a:off x="4745381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27"/>
            <p:cNvSpPr/>
            <p:nvPr/>
          </p:nvSpPr>
          <p:spPr>
            <a:xfrm>
              <a:off x="4745381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27"/>
            <p:cNvSpPr/>
            <p:nvPr/>
          </p:nvSpPr>
          <p:spPr>
            <a:xfrm>
              <a:off x="4745381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27"/>
            <p:cNvSpPr/>
            <p:nvPr/>
          </p:nvSpPr>
          <p:spPr>
            <a:xfrm>
              <a:off x="4745369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27"/>
            <p:cNvSpPr/>
            <p:nvPr/>
          </p:nvSpPr>
          <p:spPr>
            <a:xfrm>
              <a:off x="4745369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27"/>
            <p:cNvSpPr/>
            <p:nvPr/>
          </p:nvSpPr>
          <p:spPr>
            <a:xfrm>
              <a:off x="4991089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27"/>
            <p:cNvSpPr/>
            <p:nvPr/>
          </p:nvSpPr>
          <p:spPr>
            <a:xfrm>
              <a:off x="4991089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27"/>
            <p:cNvSpPr/>
            <p:nvPr/>
          </p:nvSpPr>
          <p:spPr>
            <a:xfrm>
              <a:off x="4991089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27"/>
            <p:cNvSpPr/>
            <p:nvPr/>
          </p:nvSpPr>
          <p:spPr>
            <a:xfrm>
              <a:off x="4991089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27"/>
            <p:cNvSpPr/>
            <p:nvPr/>
          </p:nvSpPr>
          <p:spPr>
            <a:xfrm>
              <a:off x="4991089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27"/>
            <p:cNvSpPr/>
            <p:nvPr/>
          </p:nvSpPr>
          <p:spPr>
            <a:xfrm>
              <a:off x="4991089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27"/>
            <p:cNvSpPr/>
            <p:nvPr/>
          </p:nvSpPr>
          <p:spPr>
            <a:xfrm>
              <a:off x="4991089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27"/>
            <p:cNvSpPr/>
            <p:nvPr/>
          </p:nvSpPr>
          <p:spPr>
            <a:xfrm>
              <a:off x="4991089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27"/>
            <p:cNvSpPr/>
            <p:nvPr/>
          </p:nvSpPr>
          <p:spPr>
            <a:xfrm>
              <a:off x="4991089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27"/>
            <p:cNvSpPr/>
            <p:nvPr/>
          </p:nvSpPr>
          <p:spPr>
            <a:xfrm>
              <a:off x="4991089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27"/>
            <p:cNvSpPr/>
            <p:nvPr/>
          </p:nvSpPr>
          <p:spPr>
            <a:xfrm>
              <a:off x="4991089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27"/>
            <p:cNvSpPr/>
            <p:nvPr/>
          </p:nvSpPr>
          <p:spPr>
            <a:xfrm>
              <a:off x="4991089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27"/>
            <p:cNvSpPr/>
            <p:nvPr/>
          </p:nvSpPr>
          <p:spPr>
            <a:xfrm>
              <a:off x="4991076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27"/>
            <p:cNvSpPr/>
            <p:nvPr/>
          </p:nvSpPr>
          <p:spPr>
            <a:xfrm>
              <a:off x="4991076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27"/>
            <p:cNvSpPr/>
            <p:nvPr/>
          </p:nvSpPr>
          <p:spPr>
            <a:xfrm>
              <a:off x="4991076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27"/>
            <p:cNvSpPr/>
            <p:nvPr/>
          </p:nvSpPr>
          <p:spPr>
            <a:xfrm>
              <a:off x="4991076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27"/>
            <p:cNvSpPr/>
            <p:nvPr/>
          </p:nvSpPr>
          <p:spPr>
            <a:xfrm>
              <a:off x="4991076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27"/>
            <p:cNvSpPr/>
            <p:nvPr/>
          </p:nvSpPr>
          <p:spPr>
            <a:xfrm>
              <a:off x="4991076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27"/>
            <p:cNvSpPr/>
            <p:nvPr/>
          </p:nvSpPr>
          <p:spPr>
            <a:xfrm>
              <a:off x="4991064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27"/>
            <p:cNvSpPr/>
            <p:nvPr/>
          </p:nvSpPr>
          <p:spPr>
            <a:xfrm>
              <a:off x="4991064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27"/>
            <p:cNvSpPr/>
            <p:nvPr/>
          </p:nvSpPr>
          <p:spPr>
            <a:xfrm>
              <a:off x="5236784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27"/>
            <p:cNvSpPr/>
            <p:nvPr/>
          </p:nvSpPr>
          <p:spPr>
            <a:xfrm>
              <a:off x="5236784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27"/>
            <p:cNvSpPr/>
            <p:nvPr/>
          </p:nvSpPr>
          <p:spPr>
            <a:xfrm>
              <a:off x="5236784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27"/>
            <p:cNvSpPr/>
            <p:nvPr/>
          </p:nvSpPr>
          <p:spPr>
            <a:xfrm>
              <a:off x="5236784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27"/>
            <p:cNvSpPr/>
            <p:nvPr/>
          </p:nvSpPr>
          <p:spPr>
            <a:xfrm>
              <a:off x="5236784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27"/>
            <p:cNvSpPr/>
            <p:nvPr/>
          </p:nvSpPr>
          <p:spPr>
            <a:xfrm>
              <a:off x="5236784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27"/>
            <p:cNvSpPr/>
            <p:nvPr/>
          </p:nvSpPr>
          <p:spPr>
            <a:xfrm>
              <a:off x="5236784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27"/>
            <p:cNvSpPr/>
            <p:nvPr/>
          </p:nvSpPr>
          <p:spPr>
            <a:xfrm>
              <a:off x="5236784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27"/>
            <p:cNvSpPr/>
            <p:nvPr/>
          </p:nvSpPr>
          <p:spPr>
            <a:xfrm>
              <a:off x="5236784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27"/>
            <p:cNvSpPr/>
            <p:nvPr/>
          </p:nvSpPr>
          <p:spPr>
            <a:xfrm>
              <a:off x="5236784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27"/>
            <p:cNvSpPr/>
            <p:nvPr/>
          </p:nvSpPr>
          <p:spPr>
            <a:xfrm>
              <a:off x="5236784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27"/>
            <p:cNvSpPr/>
            <p:nvPr/>
          </p:nvSpPr>
          <p:spPr>
            <a:xfrm>
              <a:off x="5236784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27"/>
            <p:cNvSpPr/>
            <p:nvPr/>
          </p:nvSpPr>
          <p:spPr>
            <a:xfrm>
              <a:off x="5236772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27"/>
            <p:cNvSpPr/>
            <p:nvPr/>
          </p:nvSpPr>
          <p:spPr>
            <a:xfrm>
              <a:off x="5236772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27"/>
            <p:cNvSpPr/>
            <p:nvPr/>
          </p:nvSpPr>
          <p:spPr>
            <a:xfrm>
              <a:off x="5236772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27"/>
            <p:cNvSpPr/>
            <p:nvPr/>
          </p:nvSpPr>
          <p:spPr>
            <a:xfrm>
              <a:off x="5236772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27"/>
            <p:cNvSpPr/>
            <p:nvPr/>
          </p:nvSpPr>
          <p:spPr>
            <a:xfrm>
              <a:off x="5236772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27"/>
            <p:cNvSpPr/>
            <p:nvPr/>
          </p:nvSpPr>
          <p:spPr>
            <a:xfrm>
              <a:off x="5236772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27"/>
            <p:cNvSpPr/>
            <p:nvPr/>
          </p:nvSpPr>
          <p:spPr>
            <a:xfrm>
              <a:off x="5236759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27"/>
            <p:cNvSpPr/>
            <p:nvPr/>
          </p:nvSpPr>
          <p:spPr>
            <a:xfrm>
              <a:off x="5236759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27"/>
            <p:cNvSpPr/>
            <p:nvPr/>
          </p:nvSpPr>
          <p:spPr>
            <a:xfrm>
              <a:off x="5482479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27"/>
            <p:cNvSpPr/>
            <p:nvPr/>
          </p:nvSpPr>
          <p:spPr>
            <a:xfrm>
              <a:off x="5482479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27"/>
            <p:cNvSpPr/>
            <p:nvPr/>
          </p:nvSpPr>
          <p:spPr>
            <a:xfrm>
              <a:off x="5482479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27"/>
            <p:cNvSpPr/>
            <p:nvPr/>
          </p:nvSpPr>
          <p:spPr>
            <a:xfrm>
              <a:off x="5482479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27"/>
            <p:cNvSpPr/>
            <p:nvPr/>
          </p:nvSpPr>
          <p:spPr>
            <a:xfrm>
              <a:off x="5482479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27"/>
            <p:cNvSpPr/>
            <p:nvPr/>
          </p:nvSpPr>
          <p:spPr>
            <a:xfrm>
              <a:off x="5482479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27"/>
            <p:cNvSpPr/>
            <p:nvPr/>
          </p:nvSpPr>
          <p:spPr>
            <a:xfrm>
              <a:off x="5482479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27"/>
            <p:cNvSpPr/>
            <p:nvPr/>
          </p:nvSpPr>
          <p:spPr>
            <a:xfrm>
              <a:off x="5482479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27"/>
            <p:cNvSpPr/>
            <p:nvPr/>
          </p:nvSpPr>
          <p:spPr>
            <a:xfrm>
              <a:off x="5482479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27"/>
            <p:cNvSpPr/>
            <p:nvPr/>
          </p:nvSpPr>
          <p:spPr>
            <a:xfrm>
              <a:off x="5482479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27"/>
            <p:cNvSpPr/>
            <p:nvPr/>
          </p:nvSpPr>
          <p:spPr>
            <a:xfrm>
              <a:off x="5482479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27"/>
            <p:cNvSpPr/>
            <p:nvPr/>
          </p:nvSpPr>
          <p:spPr>
            <a:xfrm>
              <a:off x="5482479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27"/>
            <p:cNvSpPr/>
            <p:nvPr/>
          </p:nvSpPr>
          <p:spPr>
            <a:xfrm>
              <a:off x="5482467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27"/>
            <p:cNvSpPr/>
            <p:nvPr/>
          </p:nvSpPr>
          <p:spPr>
            <a:xfrm>
              <a:off x="5482467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27"/>
            <p:cNvSpPr/>
            <p:nvPr/>
          </p:nvSpPr>
          <p:spPr>
            <a:xfrm>
              <a:off x="5482467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27"/>
            <p:cNvSpPr/>
            <p:nvPr/>
          </p:nvSpPr>
          <p:spPr>
            <a:xfrm>
              <a:off x="5482467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27"/>
            <p:cNvSpPr/>
            <p:nvPr/>
          </p:nvSpPr>
          <p:spPr>
            <a:xfrm>
              <a:off x="5482467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27"/>
            <p:cNvSpPr/>
            <p:nvPr/>
          </p:nvSpPr>
          <p:spPr>
            <a:xfrm>
              <a:off x="5482467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27"/>
            <p:cNvSpPr/>
            <p:nvPr/>
          </p:nvSpPr>
          <p:spPr>
            <a:xfrm>
              <a:off x="5482455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27"/>
            <p:cNvSpPr/>
            <p:nvPr/>
          </p:nvSpPr>
          <p:spPr>
            <a:xfrm>
              <a:off x="5482455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27"/>
            <p:cNvSpPr/>
            <p:nvPr/>
          </p:nvSpPr>
          <p:spPr>
            <a:xfrm>
              <a:off x="5728175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27"/>
            <p:cNvSpPr/>
            <p:nvPr/>
          </p:nvSpPr>
          <p:spPr>
            <a:xfrm>
              <a:off x="5728175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27"/>
            <p:cNvSpPr/>
            <p:nvPr/>
          </p:nvSpPr>
          <p:spPr>
            <a:xfrm>
              <a:off x="5728175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27"/>
            <p:cNvSpPr/>
            <p:nvPr/>
          </p:nvSpPr>
          <p:spPr>
            <a:xfrm>
              <a:off x="5728175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27"/>
            <p:cNvSpPr/>
            <p:nvPr/>
          </p:nvSpPr>
          <p:spPr>
            <a:xfrm>
              <a:off x="5728175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27"/>
            <p:cNvSpPr/>
            <p:nvPr/>
          </p:nvSpPr>
          <p:spPr>
            <a:xfrm>
              <a:off x="5728175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27"/>
            <p:cNvSpPr/>
            <p:nvPr/>
          </p:nvSpPr>
          <p:spPr>
            <a:xfrm>
              <a:off x="5728175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27"/>
            <p:cNvSpPr/>
            <p:nvPr/>
          </p:nvSpPr>
          <p:spPr>
            <a:xfrm>
              <a:off x="5728175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27"/>
            <p:cNvSpPr/>
            <p:nvPr/>
          </p:nvSpPr>
          <p:spPr>
            <a:xfrm>
              <a:off x="5728175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27"/>
            <p:cNvSpPr/>
            <p:nvPr/>
          </p:nvSpPr>
          <p:spPr>
            <a:xfrm>
              <a:off x="5728175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27"/>
            <p:cNvSpPr/>
            <p:nvPr/>
          </p:nvSpPr>
          <p:spPr>
            <a:xfrm>
              <a:off x="5728175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27"/>
            <p:cNvSpPr/>
            <p:nvPr/>
          </p:nvSpPr>
          <p:spPr>
            <a:xfrm>
              <a:off x="5728175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27"/>
            <p:cNvSpPr/>
            <p:nvPr/>
          </p:nvSpPr>
          <p:spPr>
            <a:xfrm>
              <a:off x="5728162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27"/>
            <p:cNvSpPr/>
            <p:nvPr/>
          </p:nvSpPr>
          <p:spPr>
            <a:xfrm>
              <a:off x="5728162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27"/>
            <p:cNvSpPr/>
            <p:nvPr/>
          </p:nvSpPr>
          <p:spPr>
            <a:xfrm>
              <a:off x="5728162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27"/>
            <p:cNvSpPr/>
            <p:nvPr/>
          </p:nvSpPr>
          <p:spPr>
            <a:xfrm>
              <a:off x="5728162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27"/>
            <p:cNvSpPr/>
            <p:nvPr/>
          </p:nvSpPr>
          <p:spPr>
            <a:xfrm>
              <a:off x="5728162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27"/>
            <p:cNvSpPr/>
            <p:nvPr/>
          </p:nvSpPr>
          <p:spPr>
            <a:xfrm>
              <a:off x="5728162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27"/>
            <p:cNvSpPr/>
            <p:nvPr/>
          </p:nvSpPr>
          <p:spPr>
            <a:xfrm>
              <a:off x="5728150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27"/>
            <p:cNvSpPr/>
            <p:nvPr/>
          </p:nvSpPr>
          <p:spPr>
            <a:xfrm>
              <a:off x="5728150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27"/>
            <p:cNvSpPr/>
            <p:nvPr/>
          </p:nvSpPr>
          <p:spPr>
            <a:xfrm>
              <a:off x="5973870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27"/>
            <p:cNvSpPr/>
            <p:nvPr/>
          </p:nvSpPr>
          <p:spPr>
            <a:xfrm>
              <a:off x="5973870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27"/>
            <p:cNvSpPr/>
            <p:nvPr/>
          </p:nvSpPr>
          <p:spPr>
            <a:xfrm>
              <a:off x="5973870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27"/>
            <p:cNvSpPr/>
            <p:nvPr/>
          </p:nvSpPr>
          <p:spPr>
            <a:xfrm>
              <a:off x="5973870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27"/>
            <p:cNvSpPr/>
            <p:nvPr/>
          </p:nvSpPr>
          <p:spPr>
            <a:xfrm>
              <a:off x="5973870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27"/>
            <p:cNvSpPr/>
            <p:nvPr/>
          </p:nvSpPr>
          <p:spPr>
            <a:xfrm>
              <a:off x="5973870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27"/>
            <p:cNvSpPr/>
            <p:nvPr/>
          </p:nvSpPr>
          <p:spPr>
            <a:xfrm>
              <a:off x="5973870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27"/>
            <p:cNvSpPr/>
            <p:nvPr/>
          </p:nvSpPr>
          <p:spPr>
            <a:xfrm>
              <a:off x="5973870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27"/>
            <p:cNvSpPr/>
            <p:nvPr/>
          </p:nvSpPr>
          <p:spPr>
            <a:xfrm>
              <a:off x="5973870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27"/>
            <p:cNvSpPr/>
            <p:nvPr/>
          </p:nvSpPr>
          <p:spPr>
            <a:xfrm>
              <a:off x="5973870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27"/>
            <p:cNvSpPr/>
            <p:nvPr/>
          </p:nvSpPr>
          <p:spPr>
            <a:xfrm>
              <a:off x="5973870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27"/>
            <p:cNvSpPr/>
            <p:nvPr/>
          </p:nvSpPr>
          <p:spPr>
            <a:xfrm>
              <a:off x="5973870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27"/>
            <p:cNvSpPr/>
            <p:nvPr/>
          </p:nvSpPr>
          <p:spPr>
            <a:xfrm>
              <a:off x="5973857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27"/>
            <p:cNvSpPr/>
            <p:nvPr/>
          </p:nvSpPr>
          <p:spPr>
            <a:xfrm>
              <a:off x="5973857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27"/>
            <p:cNvSpPr/>
            <p:nvPr/>
          </p:nvSpPr>
          <p:spPr>
            <a:xfrm>
              <a:off x="5973857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27"/>
            <p:cNvSpPr/>
            <p:nvPr/>
          </p:nvSpPr>
          <p:spPr>
            <a:xfrm>
              <a:off x="5973857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27"/>
            <p:cNvSpPr/>
            <p:nvPr/>
          </p:nvSpPr>
          <p:spPr>
            <a:xfrm>
              <a:off x="5973857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27"/>
            <p:cNvSpPr/>
            <p:nvPr/>
          </p:nvSpPr>
          <p:spPr>
            <a:xfrm>
              <a:off x="5973857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27"/>
            <p:cNvSpPr/>
            <p:nvPr/>
          </p:nvSpPr>
          <p:spPr>
            <a:xfrm>
              <a:off x="5973845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27"/>
            <p:cNvSpPr/>
            <p:nvPr/>
          </p:nvSpPr>
          <p:spPr>
            <a:xfrm>
              <a:off x="5973845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27"/>
            <p:cNvSpPr/>
            <p:nvPr/>
          </p:nvSpPr>
          <p:spPr>
            <a:xfrm>
              <a:off x="6219565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27"/>
            <p:cNvSpPr/>
            <p:nvPr/>
          </p:nvSpPr>
          <p:spPr>
            <a:xfrm>
              <a:off x="6219565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27"/>
            <p:cNvSpPr/>
            <p:nvPr/>
          </p:nvSpPr>
          <p:spPr>
            <a:xfrm>
              <a:off x="6219565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27"/>
            <p:cNvSpPr/>
            <p:nvPr/>
          </p:nvSpPr>
          <p:spPr>
            <a:xfrm>
              <a:off x="6219565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27"/>
            <p:cNvSpPr/>
            <p:nvPr/>
          </p:nvSpPr>
          <p:spPr>
            <a:xfrm>
              <a:off x="6219565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27"/>
            <p:cNvSpPr/>
            <p:nvPr/>
          </p:nvSpPr>
          <p:spPr>
            <a:xfrm>
              <a:off x="6219565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27"/>
            <p:cNvSpPr/>
            <p:nvPr/>
          </p:nvSpPr>
          <p:spPr>
            <a:xfrm>
              <a:off x="6219565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27"/>
            <p:cNvSpPr/>
            <p:nvPr/>
          </p:nvSpPr>
          <p:spPr>
            <a:xfrm>
              <a:off x="6219565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27"/>
            <p:cNvSpPr/>
            <p:nvPr/>
          </p:nvSpPr>
          <p:spPr>
            <a:xfrm>
              <a:off x="6219565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27"/>
            <p:cNvSpPr/>
            <p:nvPr/>
          </p:nvSpPr>
          <p:spPr>
            <a:xfrm>
              <a:off x="6219565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27"/>
            <p:cNvSpPr/>
            <p:nvPr/>
          </p:nvSpPr>
          <p:spPr>
            <a:xfrm>
              <a:off x="6219565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27"/>
            <p:cNvSpPr/>
            <p:nvPr/>
          </p:nvSpPr>
          <p:spPr>
            <a:xfrm>
              <a:off x="6219565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27"/>
            <p:cNvSpPr/>
            <p:nvPr/>
          </p:nvSpPr>
          <p:spPr>
            <a:xfrm>
              <a:off x="6219553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27"/>
            <p:cNvSpPr/>
            <p:nvPr/>
          </p:nvSpPr>
          <p:spPr>
            <a:xfrm>
              <a:off x="6219553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27"/>
            <p:cNvSpPr/>
            <p:nvPr/>
          </p:nvSpPr>
          <p:spPr>
            <a:xfrm>
              <a:off x="6219553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27"/>
            <p:cNvSpPr/>
            <p:nvPr/>
          </p:nvSpPr>
          <p:spPr>
            <a:xfrm>
              <a:off x="6219553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27"/>
            <p:cNvSpPr/>
            <p:nvPr/>
          </p:nvSpPr>
          <p:spPr>
            <a:xfrm>
              <a:off x="6219553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27"/>
            <p:cNvSpPr/>
            <p:nvPr/>
          </p:nvSpPr>
          <p:spPr>
            <a:xfrm>
              <a:off x="6219553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27"/>
            <p:cNvSpPr/>
            <p:nvPr/>
          </p:nvSpPr>
          <p:spPr>
            <a:xfrm>
              <a:off x="6219540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27"/>
            <p:cNvSpPr/>
            <p:nvPr/>
          </p:nvSpPr>
          <p:spPr>
            <a:xfrm>
              <a:off x="6219540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27"/>
            <p:cNvSpPr/>
            <p:nvPr/>
          </p:nvSpPr>
          <p:spPr>
            <a:xfrm>
              <a:off x="6465260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27"/>
            <p:cNvSpPr/>
            <p:nvPr/>
          </p:nvSpPr>
          <p:spPr>
            <a:xfrm>
              <a:off x="6465260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27"/>
            <p:cNvSpPr/>
            <p:nvPr/>
          </p:nvSpPr>
          <p:spPr>
            <a:xfrm>
              <a:off x="6465260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27"/>
            <p:cNvSpPr/>
            <p:nvPr/>
          </p:nvSpPr>
          <p:spPr>
            <a:xfrm>
              <a:off x="6465260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27"/>
            <p:cNvSpPr/>
            <p:nvPr/>
          </p:nvSpPr>
          <p:spPr>
            <a:xfrm>
              <a:off x="6465260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27"/>
            <p:cNvSpPr/>
            <p:nvPr/>
          </p:nvSpPr>
          <p:spPr>
            <a:xfrm>
              <a:off x="6465260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27"/>
            <p:cNvSpPr/>
            <p:nvPr/>
          </p:nvSpPr>
          <p:spPr>
            <a:xfrm>
              <a:off x="6465260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27"/>
            <p:cNvSpPr/>
            <p:nvPr/>
          </p:nvSpPr>
          <p:spPr>
            <a:xfrm>
              <a:off x="6465260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27"/>
            <p:cNvSpPr/>
            <p:nvPr/>
          </p:nvSpPr>
          <p:spPr>
            <a:xfrm>
              <a:off x="6465260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27"/>
            <p:cNvSpPr/>
            <p:nvPr/>
          </p:nvSpPr>
          <p:spPr>
            <a:xfrm>
              <a:off x="6465260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27"/>
            <p:cNvSpPr/>
            <p:nvPr/>
          </p:nvSpPr>
          <p:spPr>
            <a:xfrm>
              <a:off x="6465260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27"/>
            <p:cNvSpPr/>
            <p:nvPr/>
          </p:nvSpPr>
          <p:spPr>
            <a:xfrm>
              <a:off x="6465260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27"/>
            <p:cNvSpPr/>
            <p:nvPr/>
          </p:nvSpPr>
          <p:spPr>
            <a:xfrm>
              <a:off x="646524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27"/>
            <p:cNvSpPr/>
            <p:nvPr/>
          </p:nvSpPr>
          <p:spPr>
            <a:xfrm>
              <a:off x="646524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27"/>
            <p:cNvSpPr/>
            <p:nvPr/>
          </p:nvSpPr>
          <p:spPr>
            <a:xfrm>
              <a:off x="646524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27"/>
            <p:cNvSpPr/>
            <p:nvPr/>
          </p:nvSpPr>
          <p:spPr>
            <a:xfrm>
              <a:off x="646524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27"/>
            <p:cNvSpPr/>
            <p:nvPr/>
          </p:nvSpPr>
          <p:spPr>
            <a:xfrm>
              <a:off x="646524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27"/>
            <p:cNvSpPr/>
            <p:nvPr/>
          </p:nvSpPr>
          <p:spPr>
            <a:xfrm>
              <a:off x="646524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27"/>
            <p:cNvSpPr/>
            <p:nvPr/>
          </p:nvSpPr>
          <p:spPr>
            <a:xfrm>
              <a:off x="646523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27"/>
            <p:cNvSpPr/>
            <p:nvPr/>
          </p:nvSpPr>
          <p:spPr>
            <a:xfrm>
              <a:off x="646523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27"/>
            <p:cNvSpPr/>
            <p:nvPr/>
          </p:nvSpPr>
          <p:spPr>
            <a:xfrm>
              <a:off x="6710956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27"/>
            <p:cNvSpPr/>
            <p:nvPr/>
          </p:nvSpPr>
          <p:spPr>
            <a:xfrm>
              <a:off x="6710956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27"/>
            <p:cNvSpPr/>
            <p:nvPr/>
          </p:nvSpPr>
          <p:spPr>
            <a:xfrm>
              <a:off x="6710956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27"/>
            <p:cNvSpPr/>
            <p:nvPr/>
          </p:nvSpPr>
          <p:spPr>
            <a:xfrm>
              <a:off x="6710956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27"/>
            <p:cNvSpPr/>
            <p:nvPr/>
          </p:nvSpPr>
          <p:spPr>
            <a:xfrm>
              <a:off x="6710956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27"/>
            <p:cNvSpPr/>
            <p:nvPr/>
          </p:nvSpPr>
          <p:spPr>
            <a:xfrm>
              <a:off x="6710956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27"/>
            <p:cNvSpPr/>
            <p:nvPr/>
          </p:nvSpPr>
          <p:spPr>
            <a:xfrm>
              <a:off x="6710956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27"/>
            <p:cNvSpPr/>
            <p:nvPr/>
          </p:nvSpPr>
          <p:spPr>
            <a:xfrm>
              <a:off x="6710956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27"/>
            <p:cNvSpPr/>
            <p:nvPr/>
          </p:nvSpPr>
          <p:spPr>
            <a:xfrm>
              <a:off x="6710956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27"/>
            <p:cNvSpPr/>
            <p:nvPr/>
          </p:nvSpPr>
          <p:spPr>
            <a:xfrm>
              <a:off x="6710956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27"/>
            <p:cNvSpPr/>
            <p:nvPr/>
          </p:nvSpPr>
          <p:spPr>
            <a:xfrm>
              <a:off x="6710956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27"/>
            <p:cNvSpPr/>
            <p:nvPr/>
          </p:nvSpPr>
          <p:spPr>
            <a:xfrm>
              <a:off x="6710956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27"/>
            <p:cNvSpPr/>
            <p:nvPr/>
          </p:nvSpPr>
          <p:spPr>
            <a:xfrm>
              <a:off x="6710943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27"/>
            <p:cNvSpPr/>
            <p:nvPr/>
          </p:nvSpPr>
          <p:spPr>
            <a:xfrm>
              <a:off x="6710943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27"/>
            <p:cNvSpPr/>
            <p:nvPr/>
          </p:nvSpPr>
          <p:spPr>
            <a:xfrm>
              <a:off x="6710943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27"/>
            <p:cNvSpPr/>
            <p:nvPr/>
          </p:nvSpPr>
          <p:spPr>
            <a:xfrm>
              <a:off x="6710943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27"/>
            <p:cNvSpPr/>
            <p:nvPr/>
          </p:nvSpPr>
          <p:spPr>
            <a:xfrm>
              <a:off x="6710943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27"/>
            <p:cNvSpPr/>
            <p:nvPr/>
          </p:nvSpPr>
          <p:spPr>
            <a:xfrm>
              <a:off x="6710943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27"/>
            <p:cNvSpPr/>
            <p:nvPr/>
          </p:nvSpPr>
          <p:spPr>
            <a:xfrm>
              <a:off x="6710931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27"/>
            <p:cNvSpPr/>
            <p:nvPr/>
          </p:nvSpPr>
          <p:spPr>
            <a:xfrm>
              <a:off x="6710931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27"/>
            <p:cNvSpPr/>
            <p:nvPr/>
          </p:nvSpPr>
          <p:spPr>
            <a:xfrm>
              <a:off x="695665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27"/>
            <p:cNvSpPr/>
            <p:nvPr/>
          </p:nvSpPr>
          <p:spPr>
            <a:xfrm>
              <a:off x="695665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27"/>
            <p:cNvSpPr/>
            <p:nvPr/>
          </p:nvSpPr>
          <p:spPr>
            <a:xfrm>
              <a:off x="695665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27"/>
            <p:cNvSpPr/>
            <p:nvPr/>
          </p:nvSpPr>
          <p:spPr>
            <a:xfrm>
              <a:off x="695665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27"/>
            <p:cNvSpPr/>
            <p:nvPr/>
          </p:nvSpPr>
          <p:spPr>
            <a:xfrm>
              <a:off x="695665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27"/>
            <p:cNvSpPr/>
            <p:nvPr/>
          </p:nvSpPr>
          <p:spPr>
            <a:xfrm>
              <a:off x="695665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27"/>
            <p:cNvSpPr/>
            <p:nvPr/>
          </p:nvSpPr>
          <p:spPr>
            <a:xfrm>
              <a:off x="695665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27"/>
            <p:cNvSpPr/>
            <p:nvPr/>
          </p:nvSpPr>
          <p:spPr>
            <a:xfrm>
              <a:off x="695665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27"/>
            <p:cNvSpPr/>
            <p:nvPr/>
          </p:nvSpPr>
          <p:spPr>
            <a:xfrm>
              <a:off x="695665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27"/>
            <p:cNvSpPr/>
            <p:nvPr/>
          </p:nvSpPr>
          <p:spPr>
            <a:xfrm>
              <a:off x="695665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27"/>
            <p:cNvSpPr/>
            <p:nvPr/>
          </p:nvSpPr>
          <p:spPr>
            <a:xfrm>
              <a:off x="695665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27"/>
            <p:cNvSpPr/>
            <p:nvPr/>
          </p:nvSpPr>
          <p:spPr>
            <a:xfrm>
              <a:off x="695665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27"/>
            <p:cNvSpPr/>
            <p:nvPr/>
          </p:nvSpPr>
          <p:spPr>
            <a:xfrm>
              <a:off x="695663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27"/>
            <p:cNvSpPr/>
            <p:nvPr/>
          </p:nvSpPr>
          <p:spPr>
            <a:xfrm>
              <a:off x="695663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27"/>
            <p:cNvSpPr/>
            <p:nvPr/>
          </p:nvSpPr>
          <p:spPr>
            <a:xfrm>
              <a:off x="695663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27"/>
            <p:cNvSpPr/>
            <p:nvPr/>
          </p:nvSpPr>
          <p:spPr>
            <a:xfrm>
              <a:off x="695663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27"/>
            <p:cNvSpPr/>
            <p:nvPr/>
          </p:nvSpPr>
          <p:spPr>
            <a:xfrm>
              <a:off x="695663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27"/>
            <p:cNvSpPr/>
            <p:nvPr/>
          </p:nvSpPr>
          <p:spPr>
            <a:xfrm>
              <a:off x="695663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27"/>
            <p:cNvSpPr/>
            <p:nvPr/>
          </p:nvSpPr>
          <p:spPr>
            <a:xfrm>
              <a:off x="695662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27"/>
            <p:cNvSpPr/>
            <p:nvPr/>
          </p:nvSpPr>
          <p:spPr>
            <a:xfrm>
              <a:off x="695662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27"/>
            <p:cNvSpPr/>
            <p:nvPr/>
          </p:nvSpPr>
          <p:spPr>
            <a:xfrm>
              <a:off x="7202346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27"/>
            <p:cNvSpPr/>
            <p:nvPr/>
          </p:nvSpPr>
          <p:spPr>
            <a:xfrm>
              <a:off x="7202346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27"/>
            <p:cNvSpPr/>
            <p:nvPr/>
          </p:nvSpPr>
          <p:spPr>
            <a:xfrm>
              <a:off x="7202346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27"/>
            <p:cNvSpPr/>
            <p:nvPr/>
          </p:nvSpPr>
          <p:spPr>
            <a:xfrm>
              <a:off x="7202346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27"/>
            <p:cNvSpPr/>
            <p:nvPr/>
          </p:nvSpPr>
          <p:spPr>
            <a:xfrm>
              <a:off x="7202346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27"/>
            <p:cNvSpPr/>
            <p:nvPr/>
          </p:nvSpPr>
          <p:spPr>
            <a:xfrm>
              <a:off x="7202346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27"/>
            <p:cNvSpPr/>
            <p:nvPr/>
          </p:nvSpPr>
          <p:spPr>
            <a:xfrm>
              <a:off x="7202346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27"/>
            <p:cNvSpPr/>
            <p:nvPr/>
          </p:nvSpPr>
          <p:spPr>
            <a:xfrm>
              <a:off x="7202346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27"/>
            <p:cNvSpPr/>
            <p:nvPr/>
          </p:nvSpPr>
          <p:spPr>
            <a:xfrm>
              <a:off x="7202346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27"/>
            <p:cNvSpPr/>
            <p:nvPr/>
          </p:nvSpPr>
          <p:spPr>
            <a:xfrm>
              <a:off x="7202346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27"/>
            <p:cNvSpPr/>
            <p:nvPr/>
          </p:nvSpPr>
          <p:spPr>
            <a:xfrm>
              <a:off x="7202346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27"/>
            <p:cNvSpPr/>
            <p:nvPr/>
          </p:nvSpPr>
          <p:spPr>
            <a:xfrm>
              <a:off x="7202346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27"/>
            <p:cNvSpPr/>
            <p:nvPr/>
          </p:nvSpPr>
          <p:spPr>
            <a:xfrm>
              <a:off x="720233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27"/>
            <p:cNvSpPr/>
            <p:nvPr/>
          </p:nvSpPr>
          <p:spPr>
            <a:xfrm>
              <a:off x="720233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27"/>
            <p:cNvSpPr/>
            <p:nvPr/>
          </p:nvSpPr>
          <p:spPr>
            <a:xfrm>
              <a:off x="720233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27"/>
            <p:cNvSpPr/>
            <p:nvPr/>
          </p:nvSpPr>
          <p:spPr>
            <a:xfrm>
              <a:off x="720233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27"/>
            <p:cNvSpPr/>
            <p:nvPr/>
          </p:nvSpPr>
          <p:spPr>
            <a:xfrm>
              <a:off x="720233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27"/>
            <p:cNvSpPr/>
            <p:nvPr/>
          </p:nvSpPr>
          <p:spPr>
            <a:xfrm>
              <a:off x="720233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27"/>
            <p:cNvSpPr/>
            <p:nvPr/>
          </p:nvSpPr>
          <p:spPr>
            <a:xfrm>
              <a:off x="7202321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27"/>
            <p:cNvSpPr/>
            <p:nvPr/>
          </p:nvSpPr>
          <p:spPr>
            <a:xfrm>
              <a:off x="7202321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27"/>
            <p:cNvSpPr/>
            <p:nvPr/>
          </p:nvSpPr>
          <p:spPr>
            <a:xfrm>
              <a:off x="744804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27"/>
            <p:cNvSpPr/>
            <p:nvPr/>
          </p:nvSpPr>
          <p:spPr>
            <a:xfrm>
              <a:off x="744804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27"/>
            <p:cNvSpPr/>
            <p:nvPr/>
          </p:nvSpPr>
          <p:spPr>
            <a:xfrm>
              <a:off x="744804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27"/>
            <p:cNvSpPr/>
            <p:nvPr/>
          </p:nvSpPr>
          <p:spPr>
            <a:xfrm>
              <a:off x="744804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27"/>
            <p:cNvSpPr/>
            <p:nvPr/>
          </p:nvSpPr>
          <p:spPr>
            <a:xfrm>
              <a:off x="744804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27"/>
            <p:cNvSpPr/>
            <p:nvPr/>
          </p:nvSpPr>
          <p:spPr>
            <a:xfrm>
              <a:off x="744804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27"/>
            <p:cNvSpPr/>
            <p:nvPr/>
          </p:nvSpPr>
          <p:spPr>
            <a:xfrm>
              <a:off x="744804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27"/>
            <p:cNvSpPr/>
            <p:nvPr/>
          </p:nvSpPr>
          <p:spPr>
            <a:xfrm>
              <a:off x="744804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27"/>
            <p:cNvSpPr/>
            <p:nvPr/>
          </p:nvSpPr>
          <p:spPr>
            <a:xfrm>
              <a:off x="744804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27"/>
            <p:cNvSpPr/>
            <p:nvPr/>
          </p:nvSpPr>
          <p:spPr>
            <a:xfrm>
              <a:off x="744804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27"/>
            <p:cNvSpPr/>
            <p:nvPr/>
          </p:nvSpPr>
          <p:spPr>
            <a:xfrm>
              <a:off x="744804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27"/>
            <p:cNvSpPr/>
            <p:nvPr/>
          </p:nvSpPr>
          <p:spPr>
            <a:xfrm>
              <a:off x="744804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27"/>
            <p:cNvSpPr/>
            <p:nvPr/>
          </p:nvSpPr>
          <p:spPr>
            <a:xfrm>
              <a:off x="7448029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27"/>
            <p:cNvSpPr/>
            <p:nvPr/>
          </p:nvSpPr>
          <p:spPr>
            <a:xfrm>
              <a:off x="7448029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27"/>
            <p:cNvSpPr/>
            <p:nvPr/>
          </p:nvSpPr>
          <p:spPr>
            <a:xfrm>
              <a:off x="7448029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27"/>
            <p:cNvSpPr/>
            <p:nvPr/>
          </p:nvSpPr>
          <p:spPr>
            <a:xfrm>
              <a:off x="7448029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27"/>
            <p:cNvSpPr/>
            <p:nvPr/>
          </p:nvSpPr>
          <p:spPr>
            <a:xfrm>
              <a:off x="7448029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27"/>
            <p:cNvSpPr/>
            <p:nvPr/>
          </p:nvSpPr>
          <p:spPr>
            <a:xfrm>
              <a:off x="7448029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27"/>
            <p:cNvSpPr/>
            <p:nvPr/>
          </p:nvSpPr>
          <p:spPr>
            <a:xfrm>
              <a:off x="7448017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27"/>
            <p:cNvSpPr/>
            <p:nvPr/>
          </p:nvSpPr>
          <p:spPr>
            <a:xfrm>
              <a:off x="7448017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27"/>
            <p:cNvSpPr/>
            <p:nvPr/>
          </p:nvSpPr>
          <p:spPr>
            <a:xfrm>
              <a:off x="769373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27"/>
            <p:cNvSpPr/>
            <p:nvPr/>
          </p:nvSpPr>
          <p:spPr>
            <a:xfrm>
              <a:off x="769373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27"/>
            <p:cNvSpPr/>
            <p:nvPr/>
          </p:nvSpPr>
          <p:spPr>
            <a:xfrm>
              <a:off x="769373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27"/>
            <p:cNvSpPr/>
            <p:nvPr/>
          </p:nvSpPr>
          <p:spPr>
            <a:xfrm>
              <a:off x="769373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27"/>
            <p:cNvSpPr/>
            <p:nvPr/>
          </p:nvSpPr>
          <p:spPr>
            <a:xfrm>
              <a:off x="769373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27"/>
            <p:cNvSpPr/>
            <p:nvPr/>
          </p:nvSpPr>
          <p:spPr>
            <a:xfrm>
              <a:off x="769373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27"/>
            <p:cNvSpPr/>
            <p:nvPr/>
          </p:nvSpPr>
          <p:spPr>
            <a:xfrm>
              <a:off x="769373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27"/>
            <p:cNvSpPr/>
            <p:nvPr/>
          </p:nvSpPr>
          <p:spPr>
            <a:xfrm>
              <a:off x="769373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27"/>
            <p:cNvSpPr/>
            <p:nvPr/>
          </p:nvSpPr>
          <p:spPr>
            <a:xfrm>
              <a:off x="769373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27"/>
            <p:cNvSpPr/>
            <p:nvPr/>
          </p:nvSpPr>
          <p:spPr>
            <a:xfrm>
              <a:off x="769373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27"/>
            <p:cNvSpPr/>
            <p:nvPr/>
          </p:nvSpPr>
          <p:spPr>
            <a:xfrm>
              <a:off x="769373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27"/>
            <p:cNvSpPr/>
            <p:nvPr/>
          </p:nvSpPr>
          <p:spPr>
            <a:xfrm>
              <a:off x="769373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27"/>
            <p:cNvSpPr/>
            <p:nvPr/>
          </p:nvSpPr>
          <p:spPr>
            <a:xfrm>
              <a:off x="769372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27"/>
            <p:cNvSpPr/>
            <p:nvPr/>
          </p:nvSpPr>
          <p:spPr>
            <a:xfrm>
              <a:off x="769372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27"/>
            <p:cNvSpPr/>
            <p:nvPr/>
          </p:nvSpPr>
          <p:spPr>
            <a:xfrm>
              <a:off x="769372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27"/>
            <p:cNvSpPr/>
            <p:nvPr/>
          </p:nvSpPr>
          <p:spPr>
            <a:xfrm>
              <a:off x="769372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27"/>
            <p:cNvSpPr/>
            <p:nvPr/>
          </p:nvSpPr>
          <p:spPr>
            <a:xfrm>
              <a:off x="769372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27"/>
            <p:cNvSpPr/>
            <p:nvPr/>
          </p:nvSpPr>
          <p:spPr>
            <a:xfrm>
              <a:off x="769372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27"/>
            <p:cNvSpPr/>
            <p:nvPr/>
          </p:nvSpPr>
          <p:spPr>
            <a:xfrm>
              <a:off x="769371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27"/>
            <p:cNvSpPr/>
            <p:nvPr/>
          </p:nvSpPr>
          <p:spPr>
            <a:xfrm>
              <a:off x="769371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27"/>
            <p:cNvSpPr/>
            <p:nvPr/>
          </p:nvSpPr>
          <p:spPr>
            <a:xfrm>
              <a:off x="793943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27"/>
            <p:cNvSpPr/>
            <p:nvPr/>
          </p:nvSpPr>
          <p:spPr>
            <a:xfrm>
              <a:off x="793943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27"/>
            <p:cNvSpPr/>
            <p:nvPr/>
          </p:nvSpPr>
          <p:spPr>
            <a:xfrm>
              <a:off x="793943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27"/>
            <p:cNvSpPr/>
            <p:nvPr/>
          </p:nvSpPr>
          <p:spPr>
            <a:xfrm>
              <a:off x="793943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27"/>
            <p:cNvSpPr/>
            <p:nvPr/>
          </p:nvSpPr>
          <p:spPr>
            <a:xfrm>
              <a:off x="793943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27"/>
            <p:cNvSpPr/>
            <p:nvPr/>
          </p:nvSpPr>
          <p:spPr>
            <a:xfrm>
              <a:off x="793943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27"/>
            <p:cNvSpPr/>
            <p:nvPr/>
          </p:nvSpPr>
          <p:spPr>
            <a:xfrm>
              <a:off x="793943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27"/>
            <p:cNvSpPr/>
            <p:nvPr/>
          </p:nvSpPr>
          <p:spPr>
            <a:xfrm>
              <a:off x="793943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27"/>
            <p:cNvSpPr/>
            <p:nvPr/>
          </p:nvSpPr>
          <p:spPr>
            <a:xfrm>
              <a:off x="793943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27"/>
            <p:cNvSpPr/>
            <p:nvPr/>
          </p:nvSpPr>
          <p:spPr>
            <a:xfrm>
              <a:off x="793943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27"/>
            <p:cNvSpPr/>
            <p:nvPr/>
          </p:nvSpPr>
          <p:spPr>
            <a:xfrm>
              <a:off x="793943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27"/>
            <p:cNvSpPr/>
            <p:nvPr/>
          </p:nvSpPr>
          <p:spPr>
            <a:xfrm>
              <a:off x="793943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27"/>
            <p:cNvSpPr/>
            <p:nvPr/>
          </p:nvSpPr>
          <p:spPr>
            <a:xfrm>
              <a:off x="7939419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27"/>
            <p:cNvSpPr/>
            <p:nvPr/>
          </p:nvSpPr>
          <p:spPr>
            <a:xfrm>
              <a:off x="7939419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27"/>
            <p:cNvSpPr/>
            <p:nvPr/>
          </p:nvSpPr>
          <p:spPr>
            <a:xfrm>
              <a:off x="7939419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27"/>
            <p:cNvSpPr/>
            <p:nvPr/>
          </p:nvSpPr>
          <p:spPr>
            <a:xfrm>
              <a:off x="7939419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27"/>
            <p:cNvSpPr/>
            <p:nvPr/>
          </p:nvSpPr>
          <p:spPr>
            <a:xfrm>
              <a:off x="7939419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27"/>
            <p:cNvSpPr/>
            <p:nvPr/>
          </p:nvSpPr>
          <p:spPr>
            <a:xfrm>
              <a:off x="7939419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27"/>
            <p:cNvSpPr/>
            <p:nvPr/>
          </p:nvSpPr>
          <p:spPr>
            <a:xfrm>
              <a:off x="7939407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27"/>
            <p:cNvSpPr/>
            <p:nvPr/>
          </p:nvSpPr>
          <p:spPr>
            <a:xfrm>
              <a:off x="7939407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27"/>
            <p:cNvSpPr/>
            <p:nvPr/>
          </p:nvSpPr>
          <p:spPr>
            <a:xfrm>
              <a:off x="818512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27"/>
            <p:cNvSpPr/>
            <p:nvPr/>
          </p:nvSpPr>
          <p:spPr>
            <a:xfrm>
              <a:off x="818512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27"/>
            <p:cNvSpPr/>
            <p:nvPr/>
          </p:nvSpPr>
          <p:spPr>
            <a:xfrm>
              <a:off x="818512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27"/>
            <p:cNvSpPr/>
            <p:nvPr/>
          </p:nvSpPr>
          <p:spPr>
            <a:xfrm>
              <a:off x="818512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27"/>
            <p:cNvSpPr/>
            <p:nvPr/>
          </p:nvSpPr>
          <p:spPr>
            <a:xfrm>
              <a:off x="818512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27"/>
            <p:cNvSpPr/>
            <p:nvPr/>
          </p:nvSpPr>
          <p:spPr>
            <a:xfrm>
              <a:off x="818512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27"/>
            <p:cNvSpPr/>
            <p:nvPr/>
          </p:nvSpPr>
          <p:spPr>
            <a:xfrm>
              <a:off x="818512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27"/>
            <p:cNvSpPr/>
            <p:nvPr/>
          </p:nvSpPr>
          <p:spPr>
            <a:xfrm>
              <a:off x="818512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27"/>
            <p:cNvSpPr/>
            <p:nvPr/>
          </p:nvSpPr>
          <p:spPr>
            <a:xfrm>
              <a:off x="818512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27"/>
            <p:cNvSpPr/>
            <p:nvPr/>
          </p:nvSpPr>
          <p:spPr>
            <a:xfrm>
              <a:off x="818512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27"/>
            <p:cNvSpPr/>
            <p:nvPr/>
          </p:nvSpPr>
          <p:spPr>
            <a:xfrm>
              <a:off x="818512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27"/>
            <p:cNvSpPr/>
            <p:nvPr/>
          </p:nvSpPr>
          <p:spPr>
            <a:xfrm>
              <a:off x="818512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27"/>
            <p:cNvSpPr/>
            <p:nvPr/>
          </p:nvSpPr>
          <p:spPr>
            <a:xfrm>
              <a:off x="8185115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27"/>
            <p:cNvSpPr/>
            <p:nvPr/>
          </p:nvSpPr>
          <p:spPr>
            <a:xfrm>
              <a:off x="8185115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27"/>
            <p:cNvSpPr/>
            <p:nvPr/>
          </p:nvSpPr>
          <p:spPr>
            <a:xfrm>
              <a:off x="8185115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27"/>
            <p:cNvSpPr/>
            <p:nvPr/>
          </p:nvSpPr>
          <p:spPr>
            <a:xfrm>
              <a:off x="8185115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27"/>
            <p:cNvSpPr/>
            <p:nvPr/>
          </p:nvSpPr>
          <p:spPr>
            <a:xfrm>
              <a:off x="8185115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27"/>
            <p:cNvSpPr/>
            <p:nvPr/>
          </p:nvSpPr>
          <p:spPr>
            <a:xfrm>
              <a:off x="8185115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27"/>
            <p:cNvSpPr/>
            <p:nvPr/>
          </p:nvSpPr>
          <p:spPr>
            <a:xfrm>
              <a:off x="818510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27"/>
            <p:cNvSpPr/>
            <p:nvPr/>
          </p:nvSpPr>
          <p:spPr>
            <a:xfrm>
              <a:off x="818510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27"/>
            <p:cNvSpPr/>
            <p:nvPr/>
          </p:nvSpPr>
          <p:spPr>
            <a:xfrm>
              <a:off x="843082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27"/>
            <p:cNvSpPr/>
            <p:nvPr/>
          </p:nvSpPr>
          <p:spPr>
            <a:xfrm>
              <a:off x="843082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27"/>
            <p:cNvSpPr/>
            <p:nvPr/>
          </p:nvSpPr>
          <p:spPr>
            <a:xfrm>
              <a:off x="843082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27"/>
            <p:cNvSpPr/>
            <p:nvPr/>
          </p:nvSpPr>
          <p:spPr>
            <a:xfrm>
              <a:off x="843082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27"/>
            <p:cNvSpPr/>
            <p:nvPr/>
          </p:nvSpPr>
          <p:spPr>
            <a:xfrm>
              <a:off x="843082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27"/>
            <p:cNvSpPr/>
            <p:nvPr/>
          </p:nvSpPr>
          <p:spPr>
            <a:xfrm>
              <a:off x="843082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27"/>
            <p:cNvSpPr/>
            <p:nvPr/>
          </p:nvSpPr>
          <p:spPr>
            <a:xfrm>
              <a:off x="843082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27"/>
            <p:cNvSpPr/>
            <p:nvPr/>
          </p:nvSpPr>
          <p:spPr>
            <a:xfrm>
              <a:off x="843082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27"/>
            <p:cNvSpPr/>
            <p:nvPr/>
          </p:nvSpPr>
          <p:spPr>
            <a:xfrm>
              <a:off x="843082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27"/>
            <p:cNvSpPr/>
            <p:nvPr/>
          </p:nvSpPr>
          <p:spPr>
            <a:xfrm>
              <a:off x="843082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27"/>
            <p:cNvSpPr/>
            <p:nvPr/>
          </p:nvSpPr>
          <p:spPr>
            <a:xfrm>
              <a:off x="843082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27"/>
            <p:cNvSpPr/>
            <p:nvPr/>
          </p:nvSpPr>
          <p:spPr>
            <a:xfrm>
              <a:off x="843082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27"/>
            <p:cNvSpPr/>
            <p:nvPr/>
          </p:nvSpPr>
          <p:spPr>
            <a:xfrm>
              <a:off x="843081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27"/>
            <p:cNvSpPr/>
            <p:nvPr/>
          </p:nvSpPr>
          <p:spPr>
            <a:xfrm>
              <a:off x="843081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27"/>
            <p:cNvSpPr/>
            <p:nvPr/>
          </p:nvSpPr>
          <p:spPr>
            <a:xfrm>
              <a:off x="843081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27"/>
            <p:cNvSpPr/>
            <p:nvPr/>
          </p:nvSpPr>
          <p:spPr>
            <a:xfrm>
              <a:off x="843081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27"/>
            <p:cNvSpPr/>
            <p:nvPr/>
          </p:nvSpPr>
          <p:spPr>
            <a:xfrm>
              <a:off x="843081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27"/>
            <p:cNvSpPr/>
            <p:nvPr/>
          </p:nvSpPr>
          <p:spPr>
            <a:xfrm>
              <a:off x="843081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27"/>
            <p:cNvSpPr/>
            <p:nvPr/>
          </p:nvSpPr>
          <p:spPr>
            <a:xfrm>
              <a:off x="843079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27"/>
            <p:cNvSpPr/>
            <p:nvPr/>
          </p:nvSpPr>
          <p:spPr>
            <a:xfrm>
              <a:off x="843079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27"/>
            <p:cNvSpPr/>
            <p:nvPr/>
          </p:nvSpPr>
          <p:spPr>
            <a:xfrm>
              <a:off x="8676518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27"/>
            <p:cNvSpPr/>
            <p:nvPr/>
          </p:nvSpPr>
          <p:spPr>
            <a:xfrm>
              <a:off x="8676518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27"/>
            <p:cNvSpPr/>
            <p:nvPr/>
          </p:nvSpPr>
          <p:spPr>
            <a:xfrm>
              <a:off x="8676518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27"/>
            <p:cNvSpPr/>
            <p:nvPr/>
          </p:nvSpPr>
          <p:spPr>
            <a:xfrm>
              <a:off x="8676518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27"/>
            <p:cNvSpPr/>
            <p:nvPr/>
          </p:nvSpPr>
          <p:spPr>
            <a:xfrm>
              <a:off x="8676518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27"/>
            <p:cNvSpPr/>
            <p:nvPr/>
          </p:nvSpPr>
          <p:spPr>
            <a:xfrm>
              <a:off x="8676518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27"/>
            <p:cNvSpPr/>
            <p:nvPr/>
          </p:nvSpPr>
          <p:spPr>
            <a:xfrm>
              <a:off x="8676518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27"/>
            <p:cNvSpPr/>
            <p:nvPr/>
          </p:nvSpPr>
          <p:spPr>
            <a:xfrm>
              <a:off x="8676518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27"/>
            <p:cNvSpPr/>
            <p:nvPr/>
          </p:nvSpPr>
          <p:spPr>
            <a:xfrm>
              <a:off x="8676518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27"/>
            <p:cNvSpPr/>
            <p:nvPr/>
          </p:nvSpPr>
          <p:spPr>
            <a:xfrm>
              <a:off x="8676518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27"/>
            <p:cNvSpPr/>
            <p:nvPr/>
          </p:nvSpPr>
          <p:spPr>
            <a:xfrm>
              <a:off x="8676518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27"/>
            <p:cNvSpPr/>
            <p:nvPr/>
          </p:nvSpPr>
          <p:spPr>
            <a:xfrm>
              <a:off x="8676518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27"/>
            <p:cNvSpPr/>
            <p:nvPr/>
          </p:nvSpPr>
          <p:spPr>
            <a:xfrm>
              <a:off x="8676505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27"/>
            <p:cNvSpPr/>
            <p:nvPr/>
          </p:nvSpPr>
          <p:spPr>
            <a:xfrm>
              <a:off x="8676505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27"/>
            <p:cNvSpPr/>
            <p:nvPr/>
          </p:nvSpPr>
          <p:spPr>
            <a:xfrm>
              <a:off x="8676505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27"/>
            <p:cNvSpPr/>
            <p:nvPr/>
          </p:nvSpPr>
          <p:spPr>
            <a:xfrm>
              <a:off x="8676505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27"/>
            <p:cNvSpPr/>
            <p:nvPr/>
          </p:nvSpPr>
          <p:spPr>
            <a:xfrm>
              <a:off x="8676505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27"/>
            <p:cNvSpPr/>
            <p:nvPr/>
          </p:nvSpPr>
          <p:spPr>
            <a:xfrm>
              <a:off x="8676505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27"/>
            <p:cNvSpPr/>
            <p:nvPr/>
          </p:nvSpPr>
          <p:spPr>
            <a:xfrm>
              <a:off x="8676493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27"/>
            <p:cNvSpPr/>
            <p:nvPr/>
          </p:nvSpPr>
          <p:spPr>
            <a:xfrm>
              <a:off x="8676493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27"/>
            <p:cNvSpPr/>
            <p:nvPr/>
          </p:nvSpPr>
          <p:spPr>
            <a:xfrm>
              <a:off x="8922213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27"/>
            <p:cNvSpPr/>
            <p:nvPr/>
          </p:nvSpPr>
          <p:spPr>
            <a:xfrm>
              <a:off x="8922213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27"/>
            <p:cNvSpPr/>
            <p:nvPr/>
          </p:nvSpPr>
          <p:spPr>
            <a:xfrm>
              <a:off x="8922213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27"/>
            <p:cNvSpPr/>
            <p:nvPr/>
          </p:nvSpPr>
          <p:spPr>
            <a:xfrm>
              <a:off x="8922213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27"/>
            <p:cNvSpPr/>
            <p:nvPr/>
          </p:nvSpPr>
          <p:spPr>
            <a:xfrm>
              <a:off x="8922213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27"/>
            <p:cNvSpPr/>
            <p:nvPr/>
          </p:nvSpPr>
          <p:spPr>
            <a:xfrm>
              <a:off x="8922213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27"/>
            <p:cNvSpPr/>
            <p:nvPr/>
          </p:nvSpPr>
          <p:spPr>
            <a:xfrm>
              <a:off x="8922213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27"/>
            <p:cNvSpPr/>
            <p:nvPr/>
          </p:nvSpPr>
          <p:spPr>
            <a:xfrm>
              <a:off x="8922213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27"/>
            <p:cNvSpPr/>
            <p:nvPr/>
          </p:nvSpPr>
          <p:spPr>
            <a:xfrm>
              <a:off x="8922213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27"/>
            <p:cNvSpPr/>
            <p:nvPr/>
          </p:nvSpPr>
          <p:spPr>
            <a:xfrm>
              <a:off x="8922213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27"/>
            <p:cNvSpPr/>
            <p:nvPr/>
          </p:nvSpPr>
          <p:spPr>
            <a:xfrm>
              <a:off x="8922213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27"/>
            <p:cNvSpPr/>
            <p:nvPr/>
          </p:nvSpPr>
          <p:spPr>
            <a:xfrm>
              <a:off x="8922213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27"/>
            <p:cNvSpPr/>
            <p:nvPr/>
          </p:nvSpPr>
          <p:spPr>
            <a:xfrm>
              <a:off x="892220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27"/>
            <p:cNvSpPr/>
            <p:nvPr/>
          </p:nvSpPr>
          <p:spPr>
            <a:xfrm>
              <a:off x="892220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27"/>
            <p:cNvSpPr/>
            <p:nvPr/>
          </p:nvSpPr>
          <p:spPr>
            <a:xfrm>
              <a:off x="892220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27"/>
            <p:cNvSpPr/>
            <p:nvPr/>
          </p:nvSpPr>
          <p:spPr>
            <a:xfrm>
              <a:off x="892220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27"/>
            <p:cNvSpPr/>
            <p:nvPr/>
          </p:nvSpPr>
          <p:spPr>
            <a:xfrm>
              <a:off x="892220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27"/>
            <p:cNvSpPr/>
            <p:nvPr/>
          </p:nvSpPr>
          <p:spPr>
            <a:xfrm>
              <a:off x="892220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27"/>
            <p:cNvSpPr/>
            <p:nvPr/>
          </p:nvSpPr>
          <p:spPr>
            <a:xfrm>
              <a:off x="892218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27"/>
            <p:cNvSpPr/>
            <p:nvPr/>
          </p:nvSpPr>
          <p:spPr>
            <a:xfrm>
              <a:off x="892218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27"/>
            <p:cNvSpPr/>
            <p:nvPr/>
          </p:nvSpPr>
          <p:spPr>
            <a:xfrm>
              <a:off x="25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27"/>
            <p:cNvSpPr/>
            <p:nvPr/>
          </p:nvSpPr>
          <p:spPr>
            <a:xfrm>
              <a:off x="21763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27"/>
            <p:cNvSpPr/>
            <p:nvPr/>
          </p:nvSpPr>
          <p:spPr>
            <a:xfrm>
              <a:off x="43523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27"/>
            <p:cNvSpPr/>
            <p:nvPr/>
          </p:nvSpPr>
          <p:spPr>
            <a:xfrm>
              <a:off x="65284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27"/>
            <p:cNvSpPr/>
            <p:nvPr/>
          </p:nvSpPr>
          <p:spPr>
            <a:xfrm>
              <a:off x="870448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27"/>
            <p:cNvSpPr/>
            <p:nvPr/>
          </p:nvSpPr>
          <p:spPr>
            <a:xfrm>
              <a:off x="1088054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27"/>
            <p:cNvSpPr/>
            <p:nvPr/>
          </p:nvSpPr>
          <p:spPr>
            <a:xfrm>
              <a:off x="1305660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27"/>
            <p:cNvSpPr/>
            <p:nvPr/>
          </p:nvSpPr>
          <p:spPr>
            <a:xfrm>
              <a:off x="1551355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27"/>
            <p:cNvSpPr/>
            <p:nvPr/>
          </p:nvSpPr>
          <p:spPr>
            <a:xfrm>
              <a:off x="179705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27"/>
            <p:cNvSpPr/>
            <p:nvPr/>
          </p:nvSpPr>
          <p:spPr>
            <a:xfrm>
              <a:off x="2042746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27"/>
            <p:cNvSpPr/>
            <p:nvPr/>
          </p:nvSpPr>
          <p:spPr>
            <a:xfrm>
              <a:off x="228844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27"/>
            <p:cNvSpPr/>
            <p:nvPr/>
          </p:nvSpPr>
          <p:spPr>
            <a:xfrm>
              <a:off x="2534136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27"/>
            <p:cNvSpPr/>
            <p:nvPr/>
          </p:nvSpPr>
          <p:spPr>
            <a:xfrm>
              <a:off x="277983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27"/>
            <p:cNvSpPr/>
            <p:nvPr/>
          </p:nvSpPr>
          <p:spPr>
            <a:xfrm>
              <a:off x="302552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27"/>
            <p:cNvSpPr/>
            <p:nvPr/>
          </p:nvSpPr>
          <p:spPr>
            <a:xfrm>
              <a:off x="327122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27"/>
            <p:cNvSpPr/>
            <p:nvPr/>
          </p:nvSpPr>
          <p:spPr>
            <a:xfrm>
              <a:off x="351691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27"/>
            <p:cNvSpPr/>
            <p:nvPr/>
          </p:nvSpPr>
          <p:spPr>
            <a:xfrm>
              <a:off x="3762613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27"/>
            <p:cNvSpPr/>
            <p:nvPr/>
          </p:nvSpPr>
          <p:spPr>
            <a:xfrm>
              <a:off x="4008308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27"/>
            <p:cNvSpPr/>
            <p:nvPr/>
          </p:nvSpPr>
          <p:spPr>
            <a:xfrm>
              <a:off x="4254003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27"/>
            <p:cNvSpPr/>
            <p:nvPr/>
          </p:nvSpPr>
          <p:spPr>
            <a:xfrm>
              <a:off x="4499698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27"/>
            <p:cNvSpPr/>
            <p:nvPr/>
          </p:nvSpPr>
          <p:spPr>
            <a:xfrm>
              <a:off x="4745394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27"/>
            <p:cNvSpPr/>
            <p:nvPr/>
          </p:nvSpPr>
          <p:spPr>
            <a:xfrm>
              <a:off x="4991089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27"/>
            <p:cNvSpPr/>
            <p:nvPr/>
          </p:nvSpPr>
          <p:spPr>
            <a:xfrm>
              <a:off x="5236784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27"/>
            <p:cNvSpPr/>
            <p:nvPr/>
          </p:nvSpPr>
          <p:spPr>
            <a:xfrm>
              <a:off x="5482479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27"/>
            <p:cNvSpPr/>
            <p:nvPr/>
          </p:nvSpPr>
          <p:spPr>
            <a:xfrm>
              <a:off x="5728175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27"/>
            <p:cNvSpPr/>
            <p:nvPr/>
          </p:nvSpPr>
          <p:spPr>
            <a:xfrm>
              <a:off x="5973870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27"/>
            <p:cNvSpPr/>
            <p:nvPr/>
          </p:nvSpPr>
          <p:spPr>
            <a:xfrm>
              <a:off x="6219565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27"/>
            <p:cNvSpPr/>
            <p:nvPr/>
          </p:nvSpPr>
          <p:spPr>
            <a:xfrm>
              <a:off x="6465260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27"/>
            <p:cNvSpPr/>
            <p:nvPr/>
          </p:nvSpPr>
          <p:spPr>
            <a:xfrm>
              <a:off x="6710956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27"/>
            <p:cNvSpPr/>
            <p:nvPr/>
          </p:nvSpPr>
          <p:spPr>
            <a:xfrm>
              <a:off x="695665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27"/>
            <p:cNvSpPr/>
            <p:nvPr/>
          </p:nvSpPr>
          <p:spPr>
            <a:xfrm>
              <a:off x="7202346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27"/>
            <p:cNvSpPr/>
            <p:nvPr/>
          </p:nvSpPr>
          <p:spPr>
            <a:xfrm>
              <a:off x="744804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27"/>
            <p:cNvSpPr/>
            <p:nvPr/>
          </p:nvSpPr>
          <p:spPr>
            <a:xfrm>
              <a:off x="769373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27"/>
            <p:cNvSpPr/>
            <p:nvPr/>
          </p:nvSpPr>
          <p:spPr>
            <a:xfrm>
              <a:off x="793943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27"/>
            <p:cNvSpPr/>
            <p:nvPr/>
          </p:nvSpPr>
          <p:spPr>
            <a:xfrm>
              <a:off x="818512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27"/>
            <p:cNvSpPr/>
            <p:nvPr/>
          </p:nvSpPr>
          <p:spPr>
            <a:xfrm>
              <a:off x="843082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27"/>
            <p:cNvSpPr/>
            <p:nvPr/>
          </p:nvSpPr>
          <p:spPr>
            <a:xfrm>
              <a:off x="8676518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27"/>
            <p:cNvSpPr/>
            <p:nvPr/>
          </p:nvSpPr>
          <p:spPr>
            <a:xfrm>
              <a:off x="8922213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27"/>
            <p:cNvSpPr/>
            <p:nvPr/>
          </p:nvSpPr>
          <p:spPr>
            <a:xfrm>
              <a:off x="9167913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27"/>
            <p:cNvSpPr/>
            <p:nvPr/>
          </p:nvSpPr>
          <p:spPr>
            <a:xfrm>
              <a:off x="9167913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27"/>
            <p:cNvSpPr/>
            <p:nvPr/>
          </p:nvSpPr>
          <p:spPr>
            <a:xfrm>
              <a:off x="9167913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27"/>
            <p:cNvSpPr/>
            <p:nvPr/>
          </p:nvSpPr>
          <p:spPr>
            <a:xfrm>
              <a:off x="9167913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27"/>
            <p:cNvSpPr/>
            <p:nvPr/>
          </p:nvSpPr>
          <p:spPr>
            <a:xfrm>
              <a:off x="9167913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27"/>
            <p:cNvSpPr/>
            <p:nvPr/>
          </p:nvSpPr>
          <p:spPr>
            <a:xfrm>
              <a:off x="9167913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27"/>
            <p:cNvSpPr/>
            <p:nvPr/>
          </p:nvSpPr>
          <p:spPr>
            <a:xfrm>
              <a:off x="9167913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27"/>
            <p:cNvSpPr/>
            <p:nvPr/>
          </p:nvSpPr>
          <p:spPr>
            <a:xfrm>
              <a:off x="9167913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27"/>
            <p:cNvSpPr/>
            <p:nvPr/>
          </p:nvSpPr>
          <p:spPr>
            <a:xfrm>
              <a:off x="9167913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27"/>
            <p:cNvSpPr/>
            <p:nvPr/>
          </p:nvSpPr>
          <p:spPr>
            <a:xfrm>
              <a:off x="9167913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27"/>
            <p:cNvSpPr/>
            <p:nvPr/>
          </p:nvSpPr>
          <p:spPr>
            <a:xfrm>
              <a:off x="9167913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27"/>
            <p:cNvSpPr/>
            <p:nvPr/>
          </p:nvSpPr>
          <p:spPr>
            <a:xfrm>
              <a:off x="9167913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27"/>
            <p:cNvSpPr/>
            <p:nvPr/>
          </p:nvSpPr>
          <p:spPr>
            <a:xfrm>
              <a:off x="916790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27"/>
            <p:cNvSpPr/>
            <p:nvPr/>
          </p:nvSpPr>
          <p:spPr>
            <a:xfrm>
              <a:off x="916790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27"/>
            <p:cNvSpPr/>
            <p:nvPr/>
          </p:nvSpPr>
          <p:spPr>
            <a:xfrm>
              <a:off x="916790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27"/>
            <p:cNvSpPr/>
            <p:nvPr/>
          </p:nvSpPr>
          <p:spPr>
            <a:xfrm>
              <a:off x="916790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27"/>
            <p:cNvSpPr/>
            <p:nvPr/>
          </p:nvSpPr>
          <p:spPr>
            <a:xfrm>
              <a:off x="916790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27"/>
            <p:cNvSpPr/>
            <p:nvPr/>
          </p:nvSpPr>
          <p:spPr>
            <a:xfrm>
              <a:off x="916790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27"/>
            <p:cNvSpPr/>
            <p:nvPr/>
          </p:nvSpPr>
          <p:spPr>
            <a:xfrm>
              <a:off x="916788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27"/>
            <p:cNvSpPr/>
            <p:nvPr/>
          </p:nvSpPr>
          <p:spPr>
            <a:xfrm>
              <a:off x="916788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27"/>
            <p:cNvSpPr/>
            <p:nvPr/>
          </p:nvSpPr>
          <p:spPr>
            <a:xfrm>
              <a:off x="9167913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8" name="Google Shape;4228;p27"/>
          <p:cNvGrpSpPr/>
          <p:nvPr/>
        </p:nvGrpSpPr>
        <p:grpSpPr>
          <a:xfrm>
            <a:off x="235650" y="204150"/>
            <a:ext cx="8683925" cy="4735200"/>
            <a:chOff x="235650" y="204150"/>
            <a:chExt cx="8683925" cy="4735200"/>
          </a:xfrm>
        </p:grpSpPr>
        <p:sp>
          <p:nvSpPr>
            <p:cNvPr id="4229" name="Google Shape;4229;p27"/>
            <p:cNvSpPr/>
            <p:nvPr/>
          </p:nvSpPr>
          <p:spPr>
            <a:xfrm>
              <a:off x="235650" y="204150"/>
              <a:ext cx="8672700" cy="4735200"/>
            </a:xfrm>
            <a:prstGeom prst="roundRect">
              <a:avLst>
                <a:gd name="adj" fmla="val 3441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230" name="Google Shape;4230;p27"/>
            <p:cNvCxnSpPr/>
            <p:nvPr/>
          </p:nvCxnSpPr>
          <p:spPr>
            <a:xfrm>
              <a:off x="240875" y="543800"/>
              <a:ext cx="8678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231" name="Google Shape;4231;p27"/>
            <p:cNvSpPr/>
            <p:nvPr/>
          </p:nvSpPr>
          <p:spPr>
            <a:xfrm>
              <a:off x="378425" y="290500"/>
              <a:ext cx="200700" cy="195300"/>
            </a:xfrm>
            <a:prstGeom prst="roundRect">
              <a:avLst>
                <a:gd name="adj" fmla="val 7198"/>
              </a:avLst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27"/>
            <p:cNvSpPr/>
            <p:nvPr/>
          </p:nvSpPr>
          <p:spPr>
            <a:xfrm>
              <a:off x="683075" y="290500"/>
              <a:ext cx="200700" cy="195300"/>
            </a:xfrm>
            <a:prstGeom prst="roundRect">
              <a:avLst>
                <a:gd name="adj" fmla="val 7198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27"/>
            <p:cNvSpPr/>
            <p:nvPr/>
          </p:nvSpPr>
          <p:spPr>
            <a:xfrm>
              <a:off x="987725" y="290500"/>
              <a:ext cx="200700" cy="195300"/>
            </a:xfrm>
            <a:prstGeom prst="roundRect">
              <a:avLst>
                <a:gd name="adj" fmla="val 7198"/>
              </a:avLst>
            </a:pr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4" name="Google Shape;4234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5" name="Google Shape;4235;p27"/>
          <p:cNvSpPr txBox="1">
            <a:spLocks noGrp="1"/>
          </p:cNvSpPr>
          <p:nvPr>
            <p:ph type="body" idx="1"/>
          </p:nvPr>
        </p:nvSpPr>
        <p:spPr>
          <a:xfrm>
            <a:off x="720000" y="1100675"/>
            <a:ext cx="7704000" cy="402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Nunito Light"/>
              <a:buChar char="●"/>
              <a:defRPr/>
            </a:lvl1pPr>
            <a:lvl2pPr marL="914400" lvl="1" indent="-3257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Nunito Light"/>
              <a:buChar char="○"/>
              <a:defRPr/>
            </a:lvl2pPr>
            <a:lvl3pPr marL="1371600" lvl="2" indent="-29864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Font typeface="Nunito Light"/>
              <a:buChar char="■"/>
              <a:defRPr/>
            </a:lvl3pPr>
            <a:lvl4pPr marL="1828800" lvl="3" indent="-2905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Font typeface="Nunito Light"/>
              <a:buChar char="●"/>
              <a:defRPr/>
            </a:lvl4pPr>
            <a:lvl5pPr marL="2286000" lvl="4" indent="-2905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Font typeface="Nunito Light"/>
              <a:buChar char="○"/>
              <a:defRPr/>
            </a:lvl5pPr>
            <a:lvl6pPr marL="2743200" lvl="5" indent="-29717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Font typeface="Nunito Light"/>
              <a:buChar char="■"/>
              <a:defRPr/>
            </a:lvl6pPr>
            <a:lvl7pPr marL="3200400" lvl="6" indent="-2895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Font typeface="Nunito Light"/>
              <a:buChar char="●"/>
              <a:defRPr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2952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4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7" name="Google Shape;4237;p28"/>
          <p:cNvGrpSpPr/>
          <p:nvPr/>
        </p:nvGrpSpPr>
        <p:grpSpPr>
          <a:xfrm>
            <a:off x="38150" y="35427"/>
            <a:ext cx="9067465" cy="5072518"/>
            <a:chOff x="0" y="-63776"/>
            <a:chExt cx="9309513" cy="5207389"/>
          </a:xfrm>
        </p:grpSpPr>
        <p:sp>
          <p:nvSpPr>
            <p:cNvPr id="4238" name="Google Shape;4238;p28"/>
            <p:cNvSpPr/>
            <p:nvPr/>
          </p:nvSpPr>
          <p:spPr>
            <a:xfrm>
              <a:off x="25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28"/>
            <p:cNvSpPr/>
            <p:nvPr/>
          </p:nvSpPr>
          <p:spPr>
            <a:xfrm>
              <a:off x="25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28"/>
            <p:cNvSpPr/>
            <p:nvPr/>
          </p:nvSpPr>
          <p:spPr>
            <a:xfrm>
              <a:off x="25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28"/>
            <p:cNvSpPr/>
            <p:nvPr/>
          </p:nvSpPr>
          <p:spPr>
            <a:xfrm>
              <a:off x="25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28"/>
            <p:cNvSpPr/>
            <p:nvPr/>
          </p:nvSpPr>
          <p:spPr>
            <a:xfrm>
              <a:off x="25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28"/>
            <p:cNvSpPr/>
            <p:nvPr/>
          </p:nvSpPr>
          <p:spPr>
            <a:xfrm>
              <a:off x="25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28"/>
            <p:cNvSpPr/>
            <p:nvPr/>
          </p:nvSpPr>
          <p:spPr>
            <a:xfrm>
              <a:off x="25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28"/>
            <p:cNvSpPr/>
            <p:nvPr/>
          </p:nvSpPr>
          <p:spPr>
            <a:xfrm>
              <a:off x="25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28"/>
            <p:cNvSpPr/>
            <p:nvPr/>
          </p:nvSpPr>
          <p:spPr>
            <a:xfrm>
              <a:off x="25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28"/>
            <p:cNvSpPr/>
            <p:nvPr/>
          </p:nvSpPr>
          <p:spPr>
            <a:xfrm>
              <a:off x="25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28"/>
            <p:cNvSpPr/>
            <p:nvPr/>
          </p:nvSpPr>
          <p:spPr>
            <a:xfrm>
              <a:off x="25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28"/>
            <p:cNvSpPr/>
            <p:nvPr/>
          </p:nvSpPr>
          <p:spPr>
            <a:xfrm>
              <a:off x="25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28"/>
            <p:cNvSpPr/>
            <p:nvPr/>
          </p:nvSpPr>
          <p:spPr>
            <a:xfrm>
              <a:off x="12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28"/>
            <p:cNvSpPr/>
            <p:nvPr/>
          </p:nvSpPr>
          <p:spPr>
            <a:xfrm>
              <a:off x="12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28"/>
            <p:cNvSpPr/>
            <p:nvPr/>
          </p:nvSpPr>
          <p:spPr>
            <a:xfrm>
              <a:off x="12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28"/>
            <p:cNvSpPr/>
            <p:nvPr/>
          </p:nvSpPr>
          <p:spPr>
            <a:xfrm>
              <a:off x="12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28"/>
            <p:cNvSpPr/>
            <p:nvPr/>
          </p:nvSpPr>
          <p:spPr>
            <a:xfrm>
              <a:off x="12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28"/>
            <p:cNvSpPr/>
            <p:nvPr/>
          </p:nvSpPr>
          <p:spPr>
            <a:xfrm>
              <a:off x="12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28"/>
            <p:cNvSpPr/>
            <p:nvPr/>
          </p:nvSpPr>
          <p:spPr>
            <a:xfrm>
              <a:off x="0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28"/>
            <p:cNvSpPr/>
            <p:nvPr/>
          </p:nvSpPr>
          <p:spPr>
            <a:xfrm>
              <a:off x="0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28"/>
            <p:cNvSpPr/>
            <p:nvPr/>
          </p:nvSpPr>
          <p:spPr>
            <a:xfrm>
              <a:off x="21763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28"/>
            <p:cNvSpPr/>
            <p:nvPr/>
          </p:nvSpPr>
          <p:spPr>
            <a:xfrm>
              <a:off x="21763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28"/>
            <p:cNvSpPr/>
            <p:nvPr/>
          </p:nvSpPr>
          <p:spPr>
            <a:xfrm>
              <a:off x="21763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28"/>
            <p:cNvSpPr/>
            <p:nvPr/>
          </p:nvSpPr>
          <p:spPr>
            <a:xfrm>
              <a:off x="21763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28"/>
            <p:cNvSpPr/>
            <p:nvPr/>
          </p:nvSpPr>
          <p:spPr>
            <a:xfrm>
              <a:off x="21763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28"/>
            <p:cNvSpPr/>
            <p:nvPr/>
          </p:nvSpPr>
          <p:spPr>
            <a:xfrm>
              <a:off x="21763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28"/>
            <p:cNvSpPr/>
            <p:nvPr/>
          </p:nvSpPr>
          <p:spPr>
            <a:xfrm>
              <a:off x="21763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28"/>
            <p:cNvSpPr/>
            <p:nvPr/>
          </p:nvSpPr>
          <p:spPr>
            <a:xfrm>
              <a:off x="21763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28"/>
            <p:cNvSpPr/>
            <p:nvPr/>
          </p:nvSpPr>
          <p:spPr>
            <a:xfrm>
              <a:off x="21763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28"/>
            <p:cNvSpPr/>
            <p:nvPr/>
          </p:nvSpPr>
          <p:spPr>
            <a:xfrm>
              <a:off x="21763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28"/>
            <p:cNvSpPr/>
            <p:nvPr/>
          </p:nvSpPr>
          <p:spPr>
            <a:xfrm>
              <a:off x="21763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28"/>
            <p:cNvSpPr/>
            <p:nvPr/>
          </p:nvSpPr>
          <p:spPr>
            <a:xfrm>
              <a:off x="21763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28"/>
            <p:cNvSpPr/>
            <p:nvPr/>
          </p:nvSpPr>
          <p:spPr>
            <a:xfrm>
              <a:off x="21761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28"/>
            <p:cNvSpPr/>
            <p:nvPr/>
          </p:nvSpPr>
          <p:spPr>
            <a:xfrm>
              <a:off x="21761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28"/>
            <p:cNvSpPr/>
            <p:nvPr/>
          </p:nvSpPr>
          <p:spPr>
            <a:xfrm>
              <a:off x="21761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28"/>
            <p:cNvSpPr/>
            <p:nvPr/>
          </p:nvSpPr>
          <p:spPr>
            <a:xfrm>
              <a:off x="21761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28"/>
            <p:cNvSpPr/>
            <p:nvPr/>
          </p:nvSpPr>
          <p:spPr>
            <a:xfrm>
              <a:off x="21761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28"/>
            <p:cNvSpPr/>
            <p:nvPr/>
          </p:nvSpPr>
          <p:spPr>
            <a:xfrm>
              <a:off x="21761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28"/>
            <p:cNvSpPr/>
            <p:nvPr/>
          </p:nvSpPr>
          <p:spPr>
            <a:xfrm>
              <a:off x="21760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28"/>
            <p:cNvSpPr/>
            <p:nvPr/>
          </p:nvSpPr>
          <p:spPr>
            <a:xfrm>
              <a:off x="21760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28"/>
            <p:cNvSpPr/>
            <p:nvPr/>
          </p:nvSpPr>
          <p:spPr>
            <a:xfrm>
              <a:off x="43523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28"/>
            <p:cNvSpPr/>
            <p:nvPr/>
          </p:nvSpPr>
          <p:spPr>
            <a:xfrm>
              <a:off x="43523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28"/>
            <p:cNvSpPr/>
            <p:nvPr/>
          </p:nvSpPr>
          <p:spPr>
            <a:xfrm>
              <a:off x="43523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28"/>
            <p:cNvSpPr/>
            <p:nvPr/>
          </p:nvSpPr>
          <p:spPr>
            <a:xfrm>
              <a:off x="43523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28"/>
            <p:cNvSpPr/>
            <p:nvPr/>
          </p:nvSpPr>
          <p:spPr>
            <a:xfrm>
              <a:off x="43523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28"/>
            <p:cNvSpPr/>
            <p:nvPr/>
          </p:nvSpPr>
          <p:spPr>
            <a:xfrm>
              <a:off x="43523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28"/>
            <p:cNvSpPr/>
            <p:nvPr/>
          </p:nvSpPr>
          <p:spPr>
            <a:xfrm>
              <a:off x="43523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28"/>
            <p:cNvSpPr/>
            <p:nvPr/>
          </p:nvSpPr>
          <p:spPr>
            <a:xfrm>
              <a:off x="43523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28"/>
            <p:cNvSpPr/>
            <p:nvPr/>
          </p:nvSpPr>
          <p:spPr>
            <a:xfrm>
              <a:off x="43523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28"/>
            <p:cNvSpPr/>
            <p:nvPr/>
          </p:nvSpPr>
          <p:spPr>
            <a:xfrm>
              <a:off x="43523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28"/>
            <p:cNvSpPr/>
            <p:nvPr/>
          </p:nvSpPr>
          <p:spPr>
            <a:xfrm>
              <a:off x="43523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28"/>
            <p:cNvSpPr/>
            <p:nvPr/>
          </p:nvSpPr>
          <p:spPr>
            <a:xfrm>
              <a:off x="43523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28"/>
            <p:cNvSpPr/>
            <p:nvPr/>
          </p:nvSpPr>
          <p:spPr>
            <a:xfrm>
              <a:off x="43522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28"/>
            <p:cNvSpPr/>
            <p:nvPr/>
          </p:nvSpPr>
          <p:spPr>
            <a:xfrm>
              <a:off x="43522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28"/>
            <p:cNvSpPr/>
            <p:nvPr/>
          </p:nvSpPr>
          <p:spPr>
            <a:xfrm>
              <a:off x="43522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28"/>
            <p:cNvSpPr/>
            <p:nvPr/>
          </p:nvSpPr>
          <p:spPr>
            <a:xfrm>
              <a:off x="43522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28"/>
            <p:cNvSpPr/>
            <p:nvPr/>
          </p:nvSpPr>
          <p:spPr>
            <a:xfrm>
              <a:off x="43522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28"/>
            <p:cNvSpPr/>
            <p:nvPr/>
          </p:nvSpPr>
          <p:spPr>
            <a:xfrm>
              <a:off x="43522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28"/>
            <p:cNvSpPr/>
            <p:nvPr/>
          </p:nvSpPr>
          <p:spPr>
            <a:xfrm>
              <a:off x="43521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28"/>
            <p:cNvSpPr/>
            <p:nvPr/>
          </p:nvSpPr>
          <p:spPr>
            <a:xfrm>
              <a:off x="43521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28"/>
            <p:cNvSpPr/>
            <p:nvPr/>
          </p:nvSpPr>
          <p:spPr>
            <a:xfrm>
              <a:off x="65284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28"/>
            <p:cNvSpPr/>
            <p:nvPr/>
          </p:nvSpPr>
          <p:spPr>
            <a:xfrm>
              <a:off x="65284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28"/>
            <p:cNvSpPr/>
            <p:nvPr/>
          </p:nvSpPr>
          <p:spPr>
            <a:xfrm>
              <a:off x="65284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28"/>
            <p:cNvSpPr/>
            <p:nvPr/>
          </p:nvSpPr>
          <p:spPr>
            <a:xfrm>
              <a:off x="65284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28"/>
            <p:cNvSpPr/>
            <p:nvPr/>
          </p:nvSpPr>
          <p:spPr>
            <a:xfrm>
              <a:off x="65284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28"/>
            <p:cNvSpPr/>
            <p:nvPr/>
          </p:nvSpPr>
          <p:spPr>
            <a:xfrm>
              <a:off x="65284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28"/>
            <p:cNvSpPr/>
            <p:nvPr/>
          </p:nvSpPr>
          <p:spPr>
            <a:xfrm>
              <a:off x="65284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28"/>
            <p:cNvSpPr/>
            <p:nvPr/>
          </p:nvSpPr>
          <p:spPr>
            <a:xfrm>
              <a:off x="65284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28"/>
            <p:cNvSpPr/>
            <p:nvPr/>
          </p:nvSpPr>
          <p:spPr>
            <a:xfrm>
              <a:off x="65284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28"/>
            <p:cNvSpPr/>
            <p:nvPr/>
          </p:nvSpPr>
          <p:spPr>
            <a:xfrm>
              <a:off x="65284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28"/>
            <p:cNvSpPr/>
            <p:nvPr/>
          </p:nvSpPr>
          <p:spPr>
            <a:xfrm>
              <a:off x="65284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28"/>
            <p:cNvSpPr/>
            <p:nvPr/>
          </p:nvSpPr>
          <p:spPr>
            <a:xfrm>
              <a:off x="65284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28"/>
            <p:cNvSpPr/>
            <p:nvPr/>
          </p:nvSpPr>
          <p:spPr>
            <a:xfrm>
              <a:off x="65283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28"/>
            <p:cNvSpPr/>
            <p:nvPr/>
          </p:nvSpPr>
          <p:spPr>
            <a:xfrm>
              <a:off x="65283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28"/>
            <p:cNvSpPr/>
            <p:nvPr/>
          </p:nvSpPr>
          <p:spPr>
            <a:xfrm>
              <a:off x="65283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28"/>
            <p:cNvSpPr/>
            <p:nvPr/>
          </p:nvSpPr>
          <p:spPr>
            <a:xfrm>
              <a:off x="65283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28"/>
            <p:cNvSpPr/>
            <p:nvPr/>
          </p:nvSpPr>
          <p:spPr>
            <a:xfrm>
              <a:off x="65283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28"/>
            <p:cNvSpPr/>
            <p:nvPr/>
          </p:nvSpPr>
          <p:spPr>
            <a:xfrm>
              <a:off x="65283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28"/>
            <p:cNvSpPr/>
            <p:nvPr/>
          </p:nvSpPr>
          <p:spPr>
            <a:xfrm>
              <a:off x="65281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28"/>
            <p:cNvSpPr/>
            <p:nvPr/>
          </p:nvSpPr>
          <p:spPr>
            <a:xfrm>
              <a:off x="65281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28"/>
            <p:cNvSpPr/>
            <p:nvPr/>
          </p:nvSpPr>
          <p:spPr>
            <a:xfrm>
              <a:off x="870448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28"/>
            <p:cNvSpPr/>
            <p:nvPr/>
          </p:nvSpPr>
          <p:spPr>
            <a:xfrm>
              <a:off x="870448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28"/>
            <p:cNvSpPr/>
            <p:nvPr/>
          </p:nvSpPr>
          <p:spPr>
            <a:xfrm>
              <a:off x="870448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28"/>
            <p:cNvSpPr/>
            <p:nvPr/>
          </p:nvSpPr>
          <p:spPr>
            <a:xfrm>
              <a:off x="870448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28"/>
            <p:cNvSpPr/>
            <p:nvPr/>
          </p:nvSpPr>
          <p:spPr>
            <a:xfrm>
              <a:off x="870448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28"/>
            <p:cNvSpPr/>
            <p:nvPr/>
          </p:nvSpPr>
          <p:spPr>
            <a:xfrm>
              <a:off x="870448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28"/>
            <p:cNvSpPr/>
            <p:nvPr/>
          </p:nvSpPr>
          <p:spPr>
            <a:xfrm>
              <a:off x="870448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28"/>
            <p:cNvSpPr/>
            <p:nvPr/>
          </p:nvSpPr>
          <p:spPr>
            <a:xfrm>
              <a:off x="870448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28"/>
            <p:cNvSpPr/>
            <p:nvPr/>
          </p:nvSpPr>
          <p:spPr>
            <a:xfrm>
              <a:off x="870448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28"/>
            <p:cNvSpPr/>
            <p:nvPr/>
          </p:nvSpPr>
          <p:spPr>
            <a:xfrm>
              <a:off x="870448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28"/>
            <p:cNvSpPr/>
            <p:nvPr/>
          </p:nvSpPr>
          <p:spPr>
            <a:xfrm>
              <a:off x="870448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28"/>
            <p:cNvSpPr/>
            <p:nvPr/>
          </p:nvSpPr>
          <p:spPr>
            <a:xfrm>
              <a:off x="870448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28"/>
            <p:cNvSpPr/>
            <p:nvPr/>
          </p:nvSpPr>
          <p:spPr>
            <a:xfrm>
              <a:off x="870436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28"/>
            <p:cNvSpPr/>
            <p:nvPr/>
          </p:nvSpPr>
          <p:spPr>
            <a:xfrm>
              <a:off x="870436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28"/>
            <p:cNvSpPr/>
            <p:nvPr/>
          </p:nvSpPr>
          <p:spPr>
            <a:xfrm>
              <a:off x="870436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28"/>
            <p:cNvSpPr/>
            <p:nvPr/>
          </p:nvSpPr>
          <p:spPr>
            <a:xfrm>
              <a:off x="870436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28"/>
            <p:cNvSpPr/>
            <p:nvPr/>
          </p:nvSpPr>
          <p:spPr>
            <a:xfrm>
              <a:off x="870436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28"/>
            <p:cNvSpPr/>
            <p:nvPr/>
          </p:nvSpPr>
          <p:spPr>
            <a:xfrm>
              <a:off x="870436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28"/>
            <p:cNvSpPr/>
            <p:nvPr/>
          </p:nvSpPr>
          <p:spPr>
            <a:xfrm>
              <a:off x="870424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28"/>
            <p:cNvSpPr/>
            <p:nvPr/>
          </p:nvSpPr>
          <p:spPr>
            <a:xfrm>
              <a:off x="870424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28"/>
            <p:cNvSpPr/>
            <p:nvPr/>
          </p:nvSpPr>
          <p:spPr>
            <a:xfrm>
              <a:off x="1088054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28"/>
            <p:cNvSpPr/>
            <p:nvPr/>
          </p:nvSpPr>
          <p:spPr>
            <a:xfrm>
              <a:off x="1088054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28"/>
            <p:cNvSpPr/>
            <p:nvPr/>
          </p:nvSpPr>
          <p:spPr>
            <a:xfrm>
              <a:off x="1088054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28"/>
            <p:cNvSpPr/>
            <p:nvPr/>
          </p:nvSpPr>
          <p:spPr>
            <a:xfrm>
              <a:off x="1088054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28"/>
            <p:cNvSpPr/>
            <p:nvPr/>
          </p:nvSpPr>
          <p:spPr>
            <a:xfrm>
              <a:off x="1088054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28"/>
            <p:cNvSpPr/>
            <p:nvPr/>
          </p:nvSpPr>
          <p:spPr>
            <a:xfrm>
              <a:off x="1088054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28"/>
            <p:cNvSpPr/>
            <p:nvPr/>
          </p:nvSpPr>
          <p:spPr>
            <a:xfrm>
              <a:off x="1088054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28"/>
            <p:cNvSpPr/>
            <p:nvPr/>
          </p:nvSpPr>
          <p:spPr>
            <a:xfrm>
              <a:off x="1088054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28"/>
            <p:cNvSpPr/>
            <p:nvPr/>
          </p:nvSpPr>
          <p:spPr>
            <a:xfrm>
              <a:off x="1088054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28"/>
            <p:cNvSpPr/>
            <p:nvPr/>
          </p:nvSpPr>
          <p:spPr>
            <a:xfrm>
              <a:off x="1088054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28"/>
            <p:cNvSpPr/>
            <p:nvPr/>
          </p:nvSpPr>
          <p:spPr>
            <a:xfrm>
              <a:off x="1088054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28"/>
            <p:cNvSpPr/>
            <p:nvPr/>
          </p:nvSpPr>
          <p:spPr>
            <a:xfrm>
              <a:off x="1088054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28"/>
            <p:cNvSpPr/>
            <p:nvPr/>
          </p:nvSpPr>
          <p:spPr>
            <a:xfrm>
              <a:off x="1088042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28"/>
            <p:cNvSpPr/>
            <p:nvPr/>
          </p:nvSpPr>
          <p:spPr>
            <a:xfrm>
              <a:off x="1088042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28"/>
            <p:cNvSpPr/>
            <p:nvPr/>
          </p:nvSpPr>
          <p:spPr>
            <a:xfrm>
              <a:off x="1088042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28"/>
            <p:cNvSpPr/>
            <p:nvPr/>
          </p:nvSpPr>
          <p:spPr>
            <a:xfrm>
              <a:off x="1088042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28"/>
            <p:cNvSpPr/>
            <p:nvPr/>
          </p:nvSpPr>
          <p:spPr>
            <a:xfrm>
              <a:off x="1088042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28"/>
            <p:cNvSpPr/>
            <p:nvPr/>
          </p:nvSpPr>
          <p:spPr>
            <a:xfrm>
              <a:off x="1088042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28"/>
            <p:cNvSpPr/>
            <p:nvPr/>
          </p:nvSpPr>
          <p:spPr>
            <a:xfrm>
              <a:off x="1088029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28"/>
            <p:cNvSpPr/>
            <p:nvPr/>
          </p:nvSpPr>
          <p:spPr>
            <a:xfrm>
              <a:off x="1088029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28"/>
            <p:cNvSpPr/>
            <p:nvPr/>
          </p:nvSpPr>
          <p:spPr>
            <a:xfrm>
              <a:off x="1305660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28"/>
            <p:cNvSpPr/>
            <p:nvPr/>
          </p:nvSpPr>
          <p:spPr>
            <a:xfrm>
              <a:off x="1305660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28"/>
            <p:cNvSpPr/>
            <p:nvPr/>
          </p:nvSpPr>
          <p:spPr>
            <a:xfrm>
              <a:off x="1305660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28"/>
            <p:cNvSpPr/>
            <p:nvPr/>
          </p:nvSpPr>
          <p:spPr>
            <a:xfrm>
              <a:off x="1305660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28"/>
            <p:cNvSpPr/>
            <p:nvPr/>
          </p:nvSpPr>
          <p:spPr>
            <a:xfrm>
              <a:off x="1305660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28"/>
            <p:cNvSpPr/>
            <p:nvPr/>
          </p:nvSpPr>
          <p:spPr>
            <a:xfrm>
              <a:off x="1305660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28"/>
            <p:cNvSpPr/>
            <p:nvPr/>
          </p:nvSpPr>
          <p:spPr>
            <a:xfrm>
              <a:off x="1305660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28"/>
            <p:cNvSpPr/>
            <p:nvPr/>
          </p:nvSpPr>
          <p:spPr>
            <a:xfrm>
              <a:off x="1305660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28"/>
            <p:cNvSpPr/>
            <p:nvPr/>
          </p:nvSpPr>
          <p:spPr>
            <a:xfrm>
              <a:off x="1305660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28"/>
            <p:cNvSpPr/>
            <p:nvPr/>
          </p:nvSpPr>
          <p:spPr>
            <a:xfrm>
              <a:off x="1305660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28"/>
            <p:cNvSpPr/>
            <p:nvPr/>
          </p:nvSpPr>
          <p:spPr>
            <a:xfrm>
              <a:off x="1305660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28"/>
            <p:cNvSpPr/>
            <p:nvPr/>
          </p:nvSpPr>
          <p:spPr>
            <a:xfrm>
              <a:off x="1305660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28"/>
            <p:cNvSpPr/>
            <p:nvPr/>
          </p:nvSpPr>
          <p:spPr>
            <a:xfrm>
              <a:off x="130564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28"/>
            <p:cNvSpPr/>
            <p:nvPr/>
          </p:nvSpPr>
          <p:spPr>
            <a:xfrm>
              <a:off x="130564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28"/>
            <p:cNvSpPr/>
            <p:nvPr/>
          </p:nvSpPr>
          <p:spPr>
            <a:xfrm>
              <a:off x="130564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28"/>
            <p:cNvSpPr/>
            <p:nvPr/>
          </p:nvSpPr>
          <p:spPr>
            <a:xfrm>
              <a:off x="130564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28"/>
            <p:cNvSpPr/>
            <p:nvPr/>
          </p:nvSpPr>
          <p:spPr>
            <a:xfrm>
              <a:off x="130564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28"/>
            <p:cNvSpPr/>
            <p:nvPr/>
          </p:nvSpPr>
          <p:spPr>
            <a:xfrm>
              <a:off x="130564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28"/>
            <p:cNvSpPr/>
            <p:nvPr/>
          </p:nvSpPr>
          <p:spPr>
            <a:xfrm>
              <a:off x="1305635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28"/>
            <p:cNvSpPr/>
            <p:nvPr/>
          </p:nvSpPr>
          <p:spPr>
            <a:xfrm>
              <a:off x="1305635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28"/>
            <p:cNvSpPr/>
            <p:nvPr/>
          </p:nvSpPr>
          <p:spPr>
            <a:xfrm>
              <a:off x="1551355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28"/>
            <p:cNvSpPr/>
            <p:nvPr/>
          </p:nvSpPr>
          <p:spPr>
            <a:xfrm>
              <a:off x="1551355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28"/>
            <p:cNvSpPr/>
            <p:nvPr/>
          </p:nvSpPr>
          <p:spPr>
            <a:xfrm>
              <a:off x="1551355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28"/>
            <p:cNvSpPr/>
            <p:nvPr/>
          </p:nvSpPr>
          <p:spPr>
            <a:xfrm>
              <a:off x="1551355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28"/>
            <p:cNvSpPr/>
            <p:nvPr/>
          </p:nvSpPr>
          <p:spPr>
            <a:xfrm>
              <a:off x="1551355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28"/>
            <p:cNvSpPr/>
            <p:nvPr/>
          </p:nvSpPr>
          <p:spPr>
            <a:xfrm>
              <a:off x="1551355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28"/>
            <p:cNvSpPr/>
            <p:nvPr/>
          </p:nvSpPr>
          <p:spPr>
            <a:xfrm>
              <a:off x="1551355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28"/>
            <p:cNvSpPr/>
            <p:nvPr/>
          </p:nvSpPr>
          <p:spPr>
            <a:xfrm>
              <a:off x="1551355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28"/>
            <p:cNvSpPr/>
            <p:nvPr/>
          </p:nvSpPr>
          <p:spPr>
            <a:xfrm>
              <a:off x="1551355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28"/>
            <p:cNvSpPr/>
            <p:nvPr/>
          </p:nvSpPr>
          <p:spPr>
            <a:xfrm>
              <a:off x="1551355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28"/>
            <p:cNvSpPr/>
            <p:nvPr/>
          </p:nvSpPr>
          <p:spPr>
            <a:xfrm>
              <a:off x="1551355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28"/>
            <p:cNvSpPr/>
            <p:nvPr/>
          </p:nvSpPr>
          <p:spPr>
            <a:xfrm>
              <a:off x="1551355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28"/>
            <p:cNvSpPr/>
            <p:nvPr/>
          </p:nvSpPr>
          <p:spPr>
            <a:xfrm>
              <a:off x="1551343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28"/>
            <p:cNvSpPr/>
            <p:nvPr/>
          </p:nvSpPr>
          <p:spPr>
            <a:xfrm>
              <a:off x="1551343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28"/>
            <p:cNvSpPr/>
            <p:nvPr/>
          </p:nvSpPr>
          <p:spPr>
            <a:xfrm>
              <a:off x="1551343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28"/>
            <p:cNvSpPr/>
            <p:nvPr/>
          </p:nvSpPr>
          <p:spPr>
            <a:xfrm>
              <a:off x="1551343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28"/>
            <p:cNvSpPr/>
            <p:nvPr/>
          </p:nvSpPr>
          <p:spPr>
            <a:xfrm>
              <a:off x="1551343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28"/>
            <p:cNvSpPr/>
            <p:nvPr/>
          </p:nvSpPr>
          <p:spPr>
            <a:xfrm>
              <a:off x="1551343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28"/>
            <p:cNvSpPr/>
            <p:nvPr/>
          </p:nvSpPr>
          <p:spPr>
            <a:xfrm>
              <a:off x="1551331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28"/>
            <p:cNvSpPr/>
            <p:nvPr/>
          </p:nvSpPr>
          <p:spPr>
            <a:xfrm>
              <a:off x="1551331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28"/>
            <p:cNvSpPr/>
            <p:nvPr/>
          </p:nvSpPr>
          <p:spPr>
            <a:xfrm>
              <a:off x="179705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28"/>
            <p:cNvSpPr/>
            <p:nvPr/>
          </p:nvSpPr>
          <p:spPr>
            <a:xfrm>
              <a:off x="179705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28"/>
            <p:cNvSpPr/>
            <p:nvPr/>
          </p:nvSpPr>
          <p:spPr>
            <a:xfrm>
              <a:off x="179705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28"/>
            <p:cNvSpPr/>
            <p:nvPr/>
          </p:nvSpPr>
          <p:spPr>
            <a:xfrm>
              <a:off x="179705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28"/>
            <p:cNvSpPr/>
            <p:nvPr/>
          </p:nvSpPr>
          <p:spPr>
            <a:xfrm>
              <a:off x="179705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28"/>
            <p:cNvSpPr/>
            <p:nvPr/>
          </p:nvSpPr>
          <p:spPr>
            <a:xfrm>
              <a:off x="179705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28"/>
            <p:cNvSpPr/>
            <p:nvPr/>
          </p:nvSpPr>
          <p:spPr>
            <a:xfrm>
              <a:off x="179705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28"/>
            <p:cNvSpPr/>
            <p:nvPr/>
          </p:nvSpPr>
          <p:spPr>
            <a:xfrm>
              <a:off x="179705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28"/>
            <p:cNvSpPr/>
            <p:nvPr/>
          </p:nvSpPr>
          <p:spPr>
            <a:xfrm>
              <a:off x="179705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28"/>
            <p:cNvSpPr/>
            <p:nvPr/>
          </p:nvSpPr>
          <p:spPr>
            <a:xfrm>
              <a:off x="179705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28"/>
            <p:cNvSpPr/>
            <p:nvPr/>
          </p:nvSpPr>
          <p:spPr>
            <a:xfrm>
              <a:off x="179705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28"/>
            <p:cNvSpPr/>
            <p:nvPr/>
          </p:nvSpPr>
          <p:spPr>
            <a:xfrm>
              <a:off x="179705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28"/>
            <p:cNvSpPr/>
            <p:nvPr/>
          </p:nvSpPr>
          <p:spPr>
            <a:xfrm>
              <a:off x="179703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28"/>
            <p:cNvSpPr/>
            <p:nvPr/>
          </p:nvSpPr>
          <p:spPr>
            <a:xfrm>
              <a:off x="179703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28"/>
            <p:cNvSpPr/>
            <p:nvPr/>
          </p:nvSpPr>
          <p:spPr>
            <a:xfrm>
              <a:off x="179703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28"/>
            <p:cNvSpPr/>
            <p:nvPr/>
          </p:nvSpPr>
          <p:spPr>
            <a:xfrm>
              <a:off x="179703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28"/>
            <p:cNvSpPr/>
            <p:nvPr/>
          </p:nvSpPr>
          <p:spPr>
            <a:xfrm>
              <a:off x="179703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28"/>
            <p:cNvSpPr/>
            <p:nvPr/>
          </p:nvSpPr>
          <p:spPr>
            <a:xfrm>
              <a:off x="179703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28"/>
            <p:cNvSpPr/>
            <p:nvPr/>
          </p:nvSpPr>
          <p:spPr>
            <a:xfrm>
              <a:off x="179702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28"/>
            <p:cNvSpPr/>
            <p:nvPr/>
          </p:nvSpPr>
          <p:spPr>
            <a:xfrm>
              <a:off x="179702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28"/>
            <p:cNvSpPr/>
            <p:nvPr/>
          </p:nvSpPr>
          <p:spPr>
            <a:xfrm>
              <a:off x="2042746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28"/>
            <p:cNvSpPr/>
            <p:nvPr/>
          </p:nvSpPr>
          <p:spPr>
            <a:xfrm>
              <a:off x="2042746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28"/>
            <p:cNvSpPr/>
            <p:nvPr/>
          </p:nvSpPr>
          <p:spPr>
            <a:xfrm>
              <a:off x="2042746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28"/>
            <p:cNvSpPr/>
            <p:nvPr/>
          </p:nvSpPr>
          <p:spPr>
            <a:xfrm>
              <a:off x="2042746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28"/>
            <p:cNvSpPr/>
            <p:nvPr/>
          </p:nvSpPr>
          <p:spPr>
            <a:xfrm>
              <a:off x="2042746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28"/>
            <p:cNvSpPr/>
            <p:nvPr/>
          </p:nvSpPr>
          <p:spPr>
            <a:xfrm>
              <a:off x="2042746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28"/>
            <p:cNvSpPr/>
            <p:nvPr/>
          </p:nvSpPr>
          <p:spPr>
            <a:xfrm>
              <a:off x="2042746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28"/>
            <p:cNvSpPr/>
            <p:nvPr/>
          </p:nvSpPr>
          <p:spPr>
            <a:xfrm>
              <a:off x="2042746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28"/>
            <p:cNvSpPr/>
            <p:nvPr/>
          </p:nvSpPr>
          <p:spPr>
            <a:xfrm>
              <a:off x="2042746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28"/>
            <p:cNvSpPr/>
            <p:nvPr/>
          </p:nvSpPr>
          <p:spPr>
            <a:xfrm>
              <a:off x="2042746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28"/>
            <p:cNvSpPr/>
            <p:nvPr/>
          </p:nvSpPr>
          <p:spPr>
            <a:xfrm>
              <a:off x="2042746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28"/>
            <p:cNvSpPr/>
            <p:nvPr/>
          </p:nvSpPr>
          <p:spPr>
            <a:xfrm>
              <a:off x="2042746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28"/>
            <p:cNvSpPr/>
            <p:nvPr/>
          </p:nvSpPr>
          <p:spPr>
            <a:xfrm>
              <a:off x="2042733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28"/>
            <p:cNvSpPr/>
            <p:nvPr/>
          </p:nvSpPr>
          <p:spPr>
            <a:xfrm>
              <a:off x="2042733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28"/>
            <p:cNvSpPr/>
            <p:nvPr/>
          </p:nvSpPr>
          <p:spPr>
            <a:xfrm>
              <a:off x="2042733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28"/>
            <p:cNvSpPr/>
            <p:nvPr/>
          </p:nvSpPr>
          <p:spPr>
            <a:xfrm>
              <a:off x="2042733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28"/>
            <p:cNvSpPr/>
            <p:nvPr/>
          </p:nvSpPr>
          <p:spPr>
            <a:xfrm>
              <a:off x="2042733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28"/>
            <p:cNvSpPr/>
            <p:nvPr/>
          </p:nvSpPr>
          <p:spPr>
            <a:xfrm>
              <a:off x="2042733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28"/>
            <p:cNvSpPr/>
            <p:nvPr/>
          </p:nvSpPr>
          <p:spPr>
            <a:xfrm>
              <a:off x="2042721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28"/>
            <p:cNvSpPr/>
            <p:nvPr/>
          </p:nvSpPr>
          <p:spPr>
            <a:xfrm>
              <a:off x="2042721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28"/>
            <p:cNvSpPr/>
            <p:nvPr/>
          </p:nvSpPr>
          <p:spPr>
            <a:xfrm>
              <a:off x="228844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28"/>
            <p:cNvSpPr/>
            <p:nvPr/>
          </p:nvSpPr>
          <p:spPr>
            <a:xfrm>
              <a:off x="228844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28"/>
            <p:cNvSpPr/>
            <p:nvPr/>
          </p:nvSpPr>
          <p:spPr>
            <a:xfrm>
              <a:off x="228844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28"/>
            <p:cNvSpPr/>
            <p:nvPr/>
          </p:nvSpPr>
          <p:spPr>
            <a:xfrm>
              <a:off x="228844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28"/>
            <p:cNvSpPr/>
            <p:nvPr/>
          </p:nvSpPr>
          <p:spPr>
            <a:xfrm>
              <a:off x="228844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28"/>
            <p:cNvSpPr/>
            <p:nvPr/>
          </p:nvSpPr>
          <p:spPr>
            <a:xfrm>
              <a:off x="228844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28"/>
            <p:cNvSpPr/>
            <p:nvPr/>
          </p:nvSpPr>
          <p:spPr>
            <a:xfrm>
              <a:off x="228844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28"/>
            <p:cNvSpPr/>
            <p:nvPr/>
          </p:nvSpPr>
          <p:spPr>
            <a:xfrm>
              <a:off x="228844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28"/>
            <p:cNvSpPr/>
            <p:nvPr/>
          </p:nvSpPr>
          <p:spPr>
            <a:xfrm>
              <a:off x="228844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28"/>
            <p:cNvSpPr/>
            <p:nvPr/>
          </p:nvSpPr>
          <p:spPr>
            <a:xfrm>
              <a:off x="228844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28"/>
            <p:cNvSpPr/>
            <p:nvPr/>
          </p:nvSpPr>
          <p:spPr>
            <a:xfrm>
              <a:off x="228844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28"/>
            <p:cNvSpPr/>
            <p:nvPr/>
          </p:nvSpPr>
          <p:spPr>
            <a:xfrm>
              <a:off x="228844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28"/>
            <p:cNvSpPr/>
            <p:nvPr/>
          </p:nvSpPr>
          <p:spPr>
            <a:xfrm>
              <a:off x="2288429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28"/>
            <p:cNvSpPr/>
            <p:nvPr/>
          </p:nvSpPr>
          <p:spPr>
            <a:xfrm>
              <a:off x="2288429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28"/>
            <p:cNvSpPr/>
            <p:nvPr/>
          </p:nvSpPr>
          <p:spPr>
            <a:xfrm>
              <a:off x="2288429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28"/>
            <p:cNvSpPr/>
            <p:nvPr/>
          </p:nvSpPr>
          <p:spPr>
            <a:xfrm>
              <a:off x="2288429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28"/>
            <p:cNvSpPr/>
            <p:nvPr/>
          </p:nvSpPr>
          <p:spPr>
            <a:xfrm>
              <a:off x="2288429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28"/>
            <p:cNvSpPr/>
            <p:nvPr/>
          </p:nvSpPr>
          <p:spPr>
            <a:xfrm>
              <a:off x="2288429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28"/>
            <p:cNvSpPr/>
            <p:nvPr/>
          </p:nvSpPr>
          <p:spPr>
            <a:xfrm>
              <a:off x="228841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28"/>
            <p:cNvSpPr/>
            <p:nvPr/>
          </p:nvSpPr>
          <p:spPr>
            <a:xfrm>
              <a:off x="228841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28"/>
            <p:cNvSpPr/>
            <p:nvPr/>
          </p:nvSpPr>
          <p:spPr>
            <a:xfrm>
              <a:off x="2534136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28"/>
            <p:cNvSpPr/>
            <p:nvPr/>
          </p:nvSpPr>
          <p:spPr>
            <a:xfrm>
              <a:off x="2534136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28"/>
            <p:cNvSpPr/>
            <p:nvPr/>
          </p:nvSpPr>
          <p:spPr>
            <a:xfrm>
              <a:off x="2534136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28"/>
            <p:cNvSpPr/>
            <p:nvPr/>
          </p:nvSpPr>
          <p:spPr>
            <a:xfrm>
              <a:off x="2534136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28"/>
            <p:cNvSpPr/>
            <p:nvPr/>
          </p:nvSpPr>
          <p:spPr>
            <a:xfrm>
              <a:off x="2534136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28"/>
            <p:cNvSpPr/>
            <p:nvPr/>
          </p:nvSpPr>
          <p:spPr>
            <a:xfrm>
              <a:off x="2534136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28"/>
            <p:cNvSpPr/>
            <p:nvPr/>
          </p:nvSpPr>
          <p:spPr>
            <a:xfrm>
              <a:off x="2534136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28"/>
            <p:cNvSpPr/>
            <p:nvPr/>
          </p:nvSpPr>
          <p:spPr>
            <a:xfrm>
              <a:off x="2534136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28"/>
            <p:cNvSpPr/>
            <p:nvPr/>
          </p:nvSpPr>
          <p:spPr>
            <a:xfrm>
              <a:off x="2534136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28"/>
            <p:cNvSpPr/>
            <p:nvPr/>
          </p:nvSpPr>
          <p:spPr>
            <a:xfrm>
              <a:off x="2534136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28"/>
            <p:cNvSpPr/>
            <p:nvPr/>
          </p:nvSpPr>
          <p:spPr>
            <a:xfrm>
              <a:off x="2534136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28"/>
            <p:cNvSpPr/>
            <p:nvPr/>
          </p:nvSpPr>
          <p:spPr>
            <a:xfrm>
              <a:off x="2534136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28"/>
            <p:cNvSpPr/>
            <p:nvPr/>
          </p:nvSpPr>
          <p:spPr>
            <a:xfrm>
              <a:off x="253412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28"/>
            <p:cNvSpPr/>
            <p:nvPr/>
          </p:nvSpPr>
          <p:spPr>
            <a:xfrm>
              <a:off x="253412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28"/>
            <p:cNvSpPr/>
            <p:nvPr/>
          </p:nvSpPr>
          <p:spPr>
            <a:xfrm>
              <a:off x="253412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28"/>
            <p:cNvSpPr/>
            <p:nvPr/>
          </p:nvSpPr>
          <p:spPr>
            <a:xfrm>
              <a:off x="253412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28"/>
            <p:cNvSpPr/>
            <p:nvPr/>
          </p:nvSpPr>
          <p:spPr>
            <a:xfrm>
              <a:off x="253412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28"/>
            <p:cNvSpPr/>
            <p:nvPr/>
          </p:nvSpPr>
          <p:spPr>
            <a:xfrm>
              <a:off x="253412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28"/>
            <p:cNvSpPr/>
            <p:nvPr/>
          </p:nvSpPr>
          <p:spPr>
            <a:xfrm>
              <a:off x="253411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28"/>
            <p:cNvSpPr/>
            <p:nvPr/>
          </p:nvSpPr>
          <p:spPr>
            <a:xfrm>
              <a:off x="253411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28"/>
            <p:cNvSpPr/>
            <p:nvPr/>
          </p:nvSpPr>
          <p:spPr>
            <a:xfrm>
              <a:off x="277983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28"/>
            <p:cNvSpPr/>
            <p:nvPr/>
          </p:nvSpPr>
          <p:spPr>
            <a:xfrm>
              <a:off x="277983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28"/>
            <p:cNvSpPr/>
            <p:nvPr/>
          </p:nvSpPr>
          <p:spPr>
            <a:xfrm>
              <a:off x="277983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28"/>
            <p:cNvSpPr/>
            <p:nvPr/>
          </p:nvSpPr>
          <p:spPr>
            <a:xfrm>
              <a:off x="277983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28"/>
            <p:cNvSpPr/>
            <p:nvPr/>
          </p:nvSpPr>
          <p:spPr>
            <a:xfrm>
              <a:off x="277983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28"/>
            <p:cNvSpPr/>
            <p:nvPr/>
          </p:nvSpPr>
          <p:spPr>
            <a:xfrm>
              <a:off x="277983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28"/>
            <p:cNvSpPr/>
            <p:nvPr/>
          </p:nvSpPr>
          <p:spPr>
            <a:xfrm>
              <a:off x="277983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28"/>
            <p:cNvSpPr/>
            <p:nvPr/>
          </p:nvSpPr>
          <p:spPr>
            <a:xfrm>
              <a:off x="277983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28"/>
            <p:cNvSpPr/>
            <p:nvPr/>
          </p:nvSpPr>
          <p:spPr>
            <a:xfrm>
              <a:off x="277983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28"/>
            <p:cNvSpPr/>
            <p:nvPr/>
          </p:nvSpPr>
          <p:spPr>
            <a:xfrm>
              <a:off x="277983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28"/>
            <p:cNvSpPr/>
            <p:nvPr/>
          </p:nvSpPr>
          <p:spPr>
            <a:xfrm>
              <a:off x="277983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28"/>
            <p:cNvSpPr/>
            <p:nvPr/>
          </p:nvSpPr>
          <p:spPr>
            <a:xfrm>
              <a:off x="277983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28"/>
            <p:cNvSpPr/>
            <p:nvPr/>
          </p:nvSpPr>
          <p:spPr>
            <a:xfrm>
              <a:off x="2779819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28"/>
            <p:cNvSpPr/>
            <p:nvPr/>
          </p:nvSpPr>
          <p:spPr>
            <a:xfrm>
              <a:off x="2779819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28"/>
            <p:cNvSpPr/>
            <p:nvPr/>
          </p:nvSpPr>
          <p:spPr>
            <a:xfrm>
              <a:off x="2779819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28"/>
            <p:cNvSpPr/>
            <p:nvPr/>
          </p:nvSpPr>
          <p:spPr>
            <a:xfrm>
              <a:off x="2779819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28"/>
            <p:cNvSpPr/>
            <p:nvPr/>
          </p:nvSpPr>
          <p:spPr>
            <a:xfrm>
              <a:off x="2779819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28"/>
            <p:cNvSpPr/>
            <p:nvPr/>
          </p:nvSpPr>
          <p:spPr>
            <a:xfrm>
              <a:off x="2779819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28"/>
            <p:cNvSpPr/>
            <p:nvPr/>
          </p:nvSpPr>
          <p:spPr>
            <a:xfrm>
              <a:off x="2779807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28"/>
            <p:cNvSpPr/>
            <p:nvPr/>
          </p:nvSpPr>
          <p:spPr>
            <a:xfrm>
              <a:off x="2779807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28"/>
            <p:cNvSpPr/>
            <p:nvPr/>
          </p:nvSpPr>
          <p:spPr>
            <a:xfrm>
              <a:off x="302552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28"/>
            <p:cNvSpPr/>
            <p:nvPr/>
          </p:nvSpPr>
          <p:spPr>
            <a:xfrm>
              <a:off x="302552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28"/>
            <p:cNvSpPr/>
            <p:nvPr/>
          </p:nvSpPr>
          <p:spPr>
            <a:xfrm>
              <a:off x="302552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28"/>
            <p:cNvSpPr/>
            <p:nvPr/>
          </p:nvSpPr>
          <p:spPr>
            <a:xfrm>
              <a:off x="302552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28"/>
            <p:cNvSpPr/>
            <p:nvPr/>
          </p:nvSpPr>
          <p:spPr>
            <a:xfrm>
              <a:off x="302552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28"/>
            <p:cNvSpPr/>
            <p:nvPr/>
          </p:nvSpPr>
          <p:spPr>
            <a:xfrm>
              <a:off x="302552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28"/>
            <p:cNvSpPr/>
            <p:nvPr/>
          </p:nvSpPr>
          <p:spPr>
            <a:xfrm>
              <a:off x="302552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28"/>
            <p:cNvSpPr/>
            <p:nvPr/>
          </p:nvSpPr>
          <p:spPr>
            <a:xfrm>
              <a:off x="302552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28"/>
            <p:cNvSpPr/>
            <p:nvPr/>
          </p:nvSpPr>
          <p:spPr>
            <a:xfrm>
              <a:off x="302552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28"/>
            <p:cNvSpPr/>
            <p:nvPr/>
          </p:nvSpPr>
          <p:spPr>
            <a:xfrm>
              <a:off x="302552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28"/>
            <p:cNvSpPr/>
            <p:nvPr/>
          </p:nvSpPr>
          <p:spPr>
            <a:xfrm>
              <a:off x="302552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28"/>
            <p:cNvSpPr/>
            <p:nvPr/>
          </p:nvSpPr>
          <p:spPr>
            <a:xfrm>
              <a:off x="302552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28"/>
            <p:cNvSpPr/>
            <p:nvPr/>
          </p:nvSpPr>
          <p:spPr>
            <a:xfrm>
              <a:off x="302551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28"/>
            <p:cNvSpPr/>
            <p:nvPr/>
          </p:nvSpPr>
          <p:spPr>
            <a:xfrm>
              <a:off x="302551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28"/>
            <p:cNvSpPr/>
            <p:nvPr/>
          </p:nvSpPr>
          <p:spPr>
            <a:xfrm>
              <a:off x="302551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28"/>
            <p:cNvSpPr/>
            <p:nvPr/>
          </p:nvSpPr>
          <p:spPr>
            <a:xfrm>
              <a:off x="302551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28"/>
            <p:cNvSpPr/>
            <p:nvPr/>
          </p:nvSpPr>
          <p:spPr>
            <a:xfrm>
              <a:off x="302551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28"/>
            <p:cNvSpPr/>
            <p:nvPr/>
          </p:nvSpPr>
          <p:spPr>
            <a:xfrm>
              <a:off x="302551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28"/>
            <p:cNvSpPr/>
            <p:nvPr/>
          </p:nvSpPr>
          <p:spPr>
            <a:xfrm>
              <a:off x="302550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28"/>
            <p:cNvSpPr/>
            <p:nvPr/>
          </p:nvSpPr>
          <p:spPr>
            <a:xfrm>
              <a:off x="302550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28"/>
            <p:cNvSpPr/>
            <p:nvPr/>
          </p:nvSpPr>
          <p:spPr>
            <a:xfrm>
              <a:off x="327122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28"/>
            <p:cNvSpPr/>
            <p:nvPr/>
          </p:nvSpPr>
          <p:spPr>
            <a:xfrm>
              <a:off x="327122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28"/>
            <p:cNvSpPr/>
            <p:nvPr/>
          </p:nvSpPr>
          <p:spPr>
            <a:xfrm>
              <a:off x="327122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28"/>
            <p:cNvSpPr/>
            <p:nvPr/>
          </p:nvSpPr>
          <p:spPr>
            <a:xfrm>
              <a:off x="327122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28"/>
            <p:cNvSpPr/>
            <p:nvPr/>
          </p:nvSpPr>
          <p:spPr>
            <a:xfrm>
              <a:off x="327122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28"/>
            <p:cNvSpPr/>
            <p:nvPr/>
          </p:nvSpPr>
          <p:spPr>
            <a:xfrm>
              <a:off x="327122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28"/>
            <p:cNvSpPr/>
            <p:nvPr/>
          </p:nvSpPr>
          <p:spPr>
            <a:xfrm>
              <a:off x="327122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28"/>
            <p:cNvSpPr/>
            <p:nvPr/>
          </p:nvSpPr>
          <p:spPr>
            <a:xfrm>
              <a:off x="327122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28"/>
            <p:cNvSpPr/>
            <p:nvPr/>
          </p:nvSpPr>
          <p:spPr>
            <a:xfrm>
              <a:off x="327122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28"/>
            <p:cNvSpPr/>
            <p:nvPr/>
          </p:nvSpPr>
          <p:spPr>
            <a:xfrm>
              <a:off x="327122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28"/>
            <p:cNvSpPr/>
            <p:nvPr/>
          </p:nvSpPr>
          <p:spPr>
            <a:xfrm>
              <a:off x="327122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28"/>
            <p:cNvSpPr/>
            <p:nvPr/>
          </p:nvSpPr>
          <p:spPr>
            <a:xfrm>
              <a:off x="327122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28"/>
            <p:cNvSpPr/>
            <p:nvPr/>
          </p:nvSpPr>
          <p:spPr>
            <a:xfrm>
              <a:off x="327121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28"/>
            <p:cNvSpPr/>
            <p:nvPr/>
          </p:nvSpPr>
          <p:spPr>
            <a:xfrm>
              <a:off x="327121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28"/>
            <p:cNvSpPr/>
            <p:nvPr/>
          </p:nvSpPr>
          <p:spPr>
            <a:xfrm>
              <a:off x="327121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28"/>
            <p:cNvSpPr/>
            <p:nvPr/>
          </p:nvSpPr>
          <p:spPr>
            <a:xfrm>
              <a:off x="327121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28"/>
            <p:cNvSpPr/>
            <p:nvPr/>
          </p:nvSpPr>
          <p:spPr>
            <a:xfrm>
              <a:off x="327121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28"/>
            <p:cNvSpPr/>
            <p:nvPr/>
          </p:nvSpPr>
          <p:spPr>
            <a:xfrm>
              <a:off x="327121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28"/>
            <p:cNvSpPr/>
            <p:nvPr/>
          </p:nvSpPr>
          <p:spPr>
            <a:xfrm>
              <a:off x="3271197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28"/>
            <p:cNvSpPr/>
            <p:nvPr/>
          </p:nvSpPr>
          <p:spPr>
            <a:xfrm>
              <a:off x="3271197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28"/>
            <p:cNvSpPr/>
            <p:nvPr/>
          </p:nvSpPr>
          <p:spPr>
            <a:xfrm>
              <a:off x="351691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28"/>
            <p:cNvSpPr/>
            <p:nvPr/>
          </p:nvSpPr>
          <p:spPr>
            <a:xfrm>
              <a:off x="351691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28"/>
            <p:cNvSpPr/>
            <p:nvPr/>
          </p:nvSpPr>
          <p:spPr>
            <a:xfrm>
              <a:off x="351691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28"/>
            <p:cNvSpPr/>
            <p:nvPr/>
          </p:nvSpPr>
          <p:spPr>
            <a:xfrm>
              <a:off x="351691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28"/>
            <p:cNvSpPr/>
            <p:nvPr/>
          </p:nvSpPr>
          <p:spPr>
            <a:xfrm>
              <a:off x="351691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28"/>
            <p:cNvSpPr/>
            <p:nvPr/>
          </p:nvSpPr>
          <p:spPr>
            <a:xfrm>
              <a:off x="351691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28"/>
            <p:cNvSpPr/>
            <p:nvPr/>
          </p:nvSpPr>
          <p:spPr>
            <a:xfrm>
              <a:off x="351691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28"/>
            <p:cNvSpPr/>
            <p:nvPr/>
          </p:nvSpPr>
          <p:spPr>
            <a:xfrm>
              <a:off x="351691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28"/>
            <p:cNvSpPr/>
            <p:nvPr/>
          </p:nvSpPr>
          <p:spPr>
            <a:xfrm>
              <a:off x="351691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28"/>
            <p:cNvSpPr/>
            <p:nvPr/>
          </p:nvSpPr>
          <p:spPr>
            <a:xfrm>
              <a:off x="351691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28"/>
            <p:cNvSpPr/>
            <p:nvPr/>
          </p:nvSpPr>
          <p:spPr>
            <a:xfrm>
              <a:off x="351691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28"/>
            <p:cNvSpPr/>
            <p:nvPr/>
          </p:nvSpPr>
          <p:spPr>
            <a:xfrm>
              <a:off x="351691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28"/>
            <p:cNvSpPr/>
            <p:nvPr/>
          </p:nvSpPr>
          <p:spPr>
            <a:xfrm>
              <a:off x="3516905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28"/>
            <p:cNvSpPr/>
            <p:nvPr/>
          </p:nvSpPr>
          <p:spPr>
            <a:xfrm>
              <a:off x="3516905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28"/>
            <p:cNvSpPr/>
            <p:nvPr/>
          </p:nvSpPr>
          <p:spPr>
            <a:xfrm>
              <a:off x="3516905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28"/>
            <p:cNvSpPr/>
            <p:nvPr/>
          </p:nvSpPr>
          <p:spPr>
            <a:xfrm>
              <a:off x="3516905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28"/>
            <p:cNvSpPr/>
            <p:nvPr/>
          </p:nvSpPr>
          <p:spPr>
            <a:xfrm>
              <a:off x="3516905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28"/>
            <p:cNvSpPr/>
            <p:nvPr/>
          </p:nvSpPr>
          <p:spPr>
            <a:xfrm>
              <a:off x="3516905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28"/>
            <p:cNvSpPr/>
            <p:nvPr/>
          </p:nvSpPr>
          <p:spPr>
            <a:xfrm>
              <a:off x="3516893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28"/>
            <p:cNvSpPr/>
            <p:nvPr/>
          </p:nvSpPr>
          <p:spPr>
            <a:xfrm>
              <a:off x="3516893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28"/>
            <p:cNvSpPr/>
            <p:nvPr/>
          </p:nvSpPr>
          <p:spPr>
            <a:xfrm>
              <a:off x="3762613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28"/>
            <p:cNvSpPr/>
            <p:nvPr/>
          </p:nvSpPr>
          <p:spPr>
            <a:xfrm>
              <a:off x="3762613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28"/>
            <p:cNvSpPr/>
            <p:nvPr/>
          </p:nvSpPr>
          <p:spPr>
            <a:xfrm>
              <a:off x="3762613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28"/>
            <p:cNvSpPr/>
            <p:nvPr/>
          </p:nvSpPr>
          <p:spPr>
            <a:xfrm>
              <a:off x="3762613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28"/>
            <p:cNvSpPr/>
            <p:nvPr/>
          </p:nvSpPr>
          <p:spPr>
            <a:xfrm>
              <a:off x="3762613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28"/>
            <p:cNvSpPr/>
            <p:nvPr/>
          </p:nvSpPr>
          <p:spPr>
            <a:xfrm>
              <a:off x="3762613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28"/>
            <p:cNvSpPr/>
            <p:nvPr/>
          </p:nvSpPr>
          <p:spPr>
            <a:xfrm>
              <a:off x="3762613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28"/>
            <p:cNvSpPr/>
            <p:nvPr/>
          </p:nvSpPr>
          <p:spPr>
            <a:xfrm>
              <a:off x="3762613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28"/>
            <p:cNvSpPr/>
            <p:nvPr/>
          </p:nvSpPr>
          <p:spPr>
            <a:xfrm>
              <a:off x="3762613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28"/>
            <p:cNvSpPr/>
            <p:nvPr/>
          </p:nvSpPr>
          <p:spPr>
            <a:xfrm>
              <a:off x="3762613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28"/>
            <p:cNvSpPr/>
            <p:nvPr/>
          </p:nvSpPr>
          <p:spPr>
            <a:xfrm>
              <a:off x="3762613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28"/>
            <p:cNvSpPr/>
            <p:nvPr/>
          </p:nvSpPr>
          <p:spPr>
            <a:xfrm>
              <a:off x="3762613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28"/>
            <p:cNvSpPr/>
            <p:nvPr/>
          </p:nvSpPr>
          <p:spPr>
            <a:xfrm>
              <a:off x="376260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28"/>
            <p:cNvSpPr/>
            <p:nvPr/>
          </p:nvSpPr>
          <p:spPr>
            <a:xfrm>
              <a:off x="376260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28"/>
            <p:cNvSpPr/>
            <p:nvPr/>
          </p:nvSpPr>
          <p:spPr>
            <a:xfrm>
              <a:off x="376260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28"/>
            <p:cNvSpPr/>
            <p:nvPr/>
          </p:nvSpPr>
          <p:spPr>
            <a:xfrm>
              <a:off x="376260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28"/>
            <p:cNvSpPr/>
            <p:nvPr/>
          </p:nvSpPr>
          <p:spPr>
            <a:xfrm>
              <a:off x="376260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28"/>
            <p:cNvSpPr/>
            <p:nvPr/>
          </p:nvSpPr>
          <p:spPr>
            <a:xfrm>
              <a:off x="376260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28"/>
            <p:cNvSpPr/>
            <p:nvPr/>
          </p:nvSpPr>
          <p:spPr>
            <a:xfrm>
              <a:off x="376258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28"/>
            <p:cNvSpPr/>
            <p:nvPr/>
          </p:nvSpPr>
          <p:spPr>
            <a:xfrm>
              <a:off x="376258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28"/>
            <p:cNvSpPr/>
            <p:nvPr/>
          </p:nvSpPr>
          <p:spPr>
            <a:xfrm>
              <a:off x="4008308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28"/>
            <p:cNvSpPr/>
            <p:nvPr/>
          </p:nvSpPr>
          <p:spPr>
            <a:xfrm>
              <a:off x="4008308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28"/>
            <p:cNvSpPr/>
            <p:nvPr/>
          </p:nvSpPr>
          <p:spPr>
            <a:xfrm>
              <a:off x="4008308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28"/>
            <p:cNvSpPr/>
            <p:nvPr/>
          </p:nvSpPr>
          <p:spPr>
            <a:xfrm>
              <a:off x="4008308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28"/>
            <p:cNvSpPr/>
            <p:nvPr/>
          </p:nvSpPr>
          <p:spPr>
            <a:xfrm>
              <a:off x="4008308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28"/>
            <p:cNvSpPr/>
            <p:nvPr/>
          </p:nvSpPr>
          <p:spPr>
            <a:xfrm>
              <a:off x="4008308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28"/>
            <p:cNvSpPr/>
            <p:nvPr/>
          </p:nvSpPr>
          <p:spPr>
            <a:xfrm>
              <a:off x="4008308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28"/>
            <p:cNvSpPr/>
            <p:nvPr/>
          </p:nvSpPr>
          <p:spPr>
            <a:xfrm>
              <a:off x="4008308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28"/>
            <p:cNvSpPr/>
            <p:nvPr/>
          </p:nvSpPr>
          <p:spPr>
            <a:xfrm>
              <a:off x="4008308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28"/>
            <p:cNvSpPr/>
            <p:nvPr/>
          </p:nvSpPr>
          <p:spPr>
            <a:xfrm>
              <a:off x="4008308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28"/>
            <p:cNvSpPr/>
            <p:nvPr/>
          </p:nvSpPr>
          <p:spPr>
            <a:xfrm>
              <a:off x="4008308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28"/>
            <p:cNvSpPr/>
            <p:nvPr/>
          </p:nvSpPr>
          <p:spPr>
            <a:xfrm>
              <a:off x="4008308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28"/>
            <p:cNvSpPr/>
            <p:nvPr/>
          </p:nvSpPr>
          <p:spPr>
            <a:xfrm>
              <a:off x="4008295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28"/>
            <p:cNvSpPr/>
            <p:nvPr/>
          </p:nvSpPr>
          <p:spPr>
            <a:xfrm>
              <a:off x="4008295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28"/>
            <p:cNvSpPr/>
            <p:nvPr/>
          </p:nvSpPr>
          <p:spPr>
            <a:xfrm>
              <a:off x="4008295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28"/>
            <p:cNvSpPr/>
            <p:nvPr/>
          </p:nvSpPr>
          <p:spPr>
            <a:xfrm>
              <a:off x="4008295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28"/>
            <p:cNvSpPr/>
            <p:nvPr/>
          </p:nvSpPr>
          <p:spPr>
            <a:xfrm>
              <a:off x="4008295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28"/>
            <p:cNvSpPr/>
            <p:nvPr/>
          </p:nvSpPr>
          <p:spPr>
            <a:xfrm>
              <a:off x="4008295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28"/>
            <p:cNvSpPr/>
            <p:nvPr/>
          </p:nvSpPr>
          <p:spPr>
            <a:xfrm>
              <a:off x="4008283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28"/>
            <p:cNvSpPr/>
            <p:nvPr/>
          </p:nvSpPr>
          <p:spPr>
            <a:xfrm>
              <a:off x="4008283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28"/>
            <p:cNvSpPr/>
            <p:nvPr/>
          </p:nvSpPr>
          <p:spPr>
            <a:xfrm>
              <a:off x="4254003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28"/>
            <p:cNvSpPr/>
            <p:nvPr/>
          </p:nvSpPr>
          <p:spPr>
            <a:xfrm>
              <a:off x="4254003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28"/>
            <p:cNvSpPr/>
            <p:nvPr/>
          </p:nvSpPr>
          <p:spPr>
            <a:xfrm>
              <a:off x="4254003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28"/>
            <p:cNvSpPr/>
            <p:nvPr/>
          </p:nvSpPr>
          <p:spPr>
            <a:xfrm>
              <a:off x="4254003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28"/>
            <p:cNvSpPr/>
            <p:nvPr/>
          </p:nvSpPr>
          <p:spPr>
            <a:xfrm>
              <a:off x="4254003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28"/>
            <p:cNvSpPr/>
            <p:nvPr/>
          </p:nvSpPr>
          <p:spPr>
            <a:xfrm>
              <a:off x="4254003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28"/>
            <p:cNvSpPr/>
            <p:nvPr/>
          </p:nvSpPr>
          <p:spPr>
            <a:xfrm>
              <a:off x="4254003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28"/>
            <p:cNvSpPr/>
            <p:nvPr/>
          </p:nvSpPr>
          <p:spPr>
            <a:xfrm>
              <a:off x="4254003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28"/>
            <p:cNvSpPr/>
            <p:nvPr/>
          </p:nvSpPr>
          <p:spPr>
            <a:xfrm>
              <a:off x="4254003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28"/>
            <p:cNvSpPr/>
            <p:nvPr/>
          </p:nvSpPr>
          <p:spPr>
            <a:xfrm>
              <a:off x="4254003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28"/>
            <p:cNvSpPr/>
            <p:nvPr/>
          </p:nvSpPr>
          <p:spPr>
            <a:xfrm>
              <a:off x="4254003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28"/>
            <p:cNvSpPr/>
            <p:nvPr/>
          </p:nvSpPr>
          <p:spPr>
            <a:xfrm>
              <a:off x="4254003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28"/>
            <p:cNvSpPr/>
            <p:nvPr/>
          </p:nvSpPr>
          <p:spPr>
            <a:xfrm>
              <a:off x="4253991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28"/>
            <p:cNvSpPr/>
            <p:nvPr/>
          </p:nvSpPr>
          <p:spPr>
            <a:xfrm>
              <a:off x="4253991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28"/>
            <p:cNvSpPr/>
            <p:nvPr/>
          </p:nvSpPr>
          <p:spPr>
            <a:xfrm>
              <a:off x="4253991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28"/>
            <p:cNvSpPr/>
            <p:nvPr/>
          </p:nvSpPr>
          <p:spPr>
            <a:xfrm>
              <a:off x="4253991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28"/>
            <p:cNvSpPr/>
            <p:nvPr/>
          </p:nvSpPr>
          <p:spPr>
            <a:xfrm>
              <a:off x="4253991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28"/>
            <p:cNvSpPr/>
            <p:nvPr/>
          </p:nvSpPr>
          <p:spPr>
            <a:xfrm>
              <a:off x="4253991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28"/>
            <p:cNvSpPr/>
            <p:nvPr/>
          </p:nvSpPr>
          <p:spPr>
            <a:xfrm>
              <a:off x="425397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28"/>
            <p:cNvSpPr/>
            <p:nvPr/>
          </p:nvSpPr>
          <p:spPr>
            <a:xfrm>
              <a:off x="425397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28"/>
            <p:cNvSpPr/>
            <p:nvPr/>
          </p:nvSpPr>
          <p:spPr>
            <a:xfrm>
              <a:off x="4499698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28"/>
            <p:cNvSpPr/>
            <p:nvPr/>
          </p:nvSpPr>
          <p:spPr>
            <a:xfrm>
              <a:off x="4499698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28"/>
            <p:cNvSpPr/>
            <p:nvPr/>
          </p:nvSpPr>
          <p:spPr>
            <a:xfrm>
              <a:off x="4499698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28"/>
            <p:cNvSpPr/>
            <p:nvPr/>
          </p:nvSpPr>
          <p:spPr>
            <a:xfrm>
              <a:off x="4499698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28"/>
            <p:cNvSpPr/>
            <p:nvPr/>
          </p:nvSpPr>
          <p:spPr>
            <a:xfrm>
              <a:off x="4499698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28"/>
            <p:cNvSpPr/>
            <p:nvPr/>
          </p:nvSpPr>
          <p:spPr>
            <a:xfrm>
              <a:off x="4499698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28"/>
            <p:cNvSpPr/>
            <p:nvPr/>
          </p:nvSpPr>
          <p:spPr>
            <a:xfrm>
              <a:off x="4499698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28"/>
            <p:cNvSpPr/>
            <p:nvPr/>
          </p:nvSpPr>
          <p:spPr>
            <a:xfrm>
              <a:off x="4499698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28"/>
            <p:cNvSpPr/>
            <p:nvPr/>
          </p:nvSpPr>
          <p:spPr>
            <a:xfrm>
              <a:off x="4499698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28"/>
            <p:cNvSpPr/>
            <p:nvPr/>
          </p:nvSpPr>
          <p:spPr>
            <a:xfrm>
              <a:off x="4499698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28"/>
            <p:cNvSpPr/>
            <p:nvPr/>
          </p:nvSpPr>
          <p:spPr>
            <a:xfrm>
              <a:off x="4499698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28"/>
            <p:cNvSpPr/>
            <p:nvPr/>
          </p:nvSpPr>
          <p:spPr>
            <a:xfrm>
              <a:off x="4499698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28"/>
            <p:cNvSpPr/>
            <p:nvPr/>
          </p:nvSpPr>
          <p:spPr>
            <a:xfrm>
              <a:off x="4499686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28"/>
            <p:cNvSpPr/>
            <p:nvPr/>
          </p:nvSpPr>
          <p:spPr>
            <a:xfrm>
              <a:off x="4499686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28"/>
            <p:cNvSpPr/>
            <p:nvPr/>
          </p:nvSpPr>
          <p:spPr>
            <a:xfrm>
              <a:off x="4499686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28"/>
            <p:cNvSpPr/>
            <p:nvPr/>
          </p:nvSpPr>
          <p:spPr>
            <a:xfrm>
              <a:off x="4499686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28"/>
            <p:cNvSpPr/>
            <p:nvPr/>
          </p:nvSpPr>
          <p:spPr>
            <a:xfrm>
              <a:off x="4499686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28"/>
            <p:cNvSpPr/>
            <p:nvPr/>
          </p:nvSpPr>
          <p:spPr>
            <a:xfrm>
              <a:off x="4499686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28"/>
            <p:cNvSpPr/>
            <p:nvPr/>
          </p:nvSpPr>
          <p:spPr>
            <a:xfrm>
              <a:off x="4499674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28"/>
            <p:cNvSpPr/>
            <p:nvPr/>
          </p:nvSpPr>
          <p:spPr>
            <a:xfrm>
              <a:off x="4499674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28"/>
            <p:cNvSpPr/>
            <p:nvPr/>
          </p:nvSpPr>
          <p:spPr>
            <a:xfrm>
              <a:off x="4745394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28"/>
            <p:cNvSpPr/>
            <p:nvPr/>
          </p:nvSpPr>
          <p:spPr>
            <a:xfrm>
              <a:off x="4745394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28"/>
            <p:cNvSpPr/>
            <p:nvPr/>
          </p:nvSpPr>
          <p:spPr>
            <a:xfrm>
              <a:off x="4745394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28"/>
            <p:cNvSpPr/>
            <p:nvPr/>
          </p:nvSpPr>
          <p:spPr>
            <a:xfrm>
              <a:off x="4745394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28"/>
            <p:cNvSpPr/>
            <p:nvPr/>
          </p:nvSpPr>
          <p:spPr>
            <a:xfrm>
              <a:off x="4745394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28"/>
            <p:cNvSpPr/>
            <p:nvPr/>
          </p:nvSpPr>
          <p:spPr>
            <a:xfrm>
              <a:off x="4745394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28"/>
            <p:cNvSpPr/>
            <p:nvPr/>
          </p:nvSpPr>
          <p:spPr>
            <a:xfrm>
              <a:off x="4745394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28"/>
            <p:cNvSpPr/>
            <p:nvPr/>
          </p:nvSpPr>
          <p:spPr>
            <a:xfrm>
              <a:off x="4745394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28"/>
            <p:cNvSpPr/>
            <p:nvPr/>
          </p:nvSpPr>
          <p:spPr>
            <a:xfrm>
              <a:off x="4745394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28"/>
            <p:cNvSpPr/>
            <p:nvPr/>
          </p:nvSpPr>
          <p:spPr>
            <a:xfrm>
              <a:off x="4745394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28"/>
            <p:cNvSpPr/>
            <p:nvPr/>
          </p:nvSpPr>
          <p:spPr>
            <a:xfrm>
              <a:off x="4745394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28"/>
            <p:cNvSpPr/>
            <p:nvPr/>
          </p:nvSpPr>
          <p:spPr>
            <a:xfrm>
              <a:off x="4745394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28"/>
            <p:cNvSpPr/>
            <p:nvPr/>
          </p:nvSpPr>
          <p:spPr>
            <a:xfrm>
              <a:off x="4745381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28"/>
            <p:cNvSpPr/>
            <p:nvPr/>
          </p:nvSpPr>
          <p:spPr>
            <a:xfrm>
              <a:off x="4745381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28"/>
            <p:cNvSpPr/>
            <p:nvPr/>
          </p:nvSpPr>
          <p:spPr>
            <a:xfrm>
              <a:off x="4745381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28"/>
            <p:cNvSpPr/>
            <p:nvPr/>
          </p:nvSpPr>
          <p:spPr>
            <a:xfrm>
              <a:off x="4745381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28"/>
            <p:cNvSpPr/>
            <p:nvPr/>
          </p:nvSpPr>
          <p:spPr>
            <a:xfrm>
              <a:off x="4745381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28"/>
            <p:cNvSpPr/>
            <p:nvPr/>
          </p:nvSpPr>
          <p:spPr>
            <a:xfrm>
              <a:off x="4745381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28"/>
            <p:cNvSpPr/>
            <p:nvPr/>
          </p:nvSpPr>
          <p:spPr>
            <a:xfrm>
              <a:off x="4745369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28"/>
            <p:cNvSpPr/>
            <p:nvPr/>
          </p:nvSpPr>
          <p:spPr>
            <a:xfrm>
              <a:off x="4745369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28"/>
            <p:cNvSpPr/>
            <p:nvPr/>
          </p:nvSpPr>
          <p:spPr>
            <a:xfrm>
              <a:off x="4991089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28"/>
            <p:cNvSpPr/>
            <p:nvPr/>
          </p:nvSpPr>
          <p:spPr>
            <a:xfrm>
              <a:off x="4991089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28"/>
            <p:cNvSpPr/>
            <p:nvPr/>
          </p:nvSpPr>
          <p:spPr>
            <a:xfrm>
              <a:off x="4991089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28"/>
            <p:cNvSpPr/>
            <p:nvPr/>
          </p:nvSpPr>
          <p:spPr>
            <a:xfrm>
              <a:off x="4991089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28"/>
            <p:cNvSpPr/>
            <p:nvPr/>
          </p:nvSpPr>
          <p:spPr>
            <a:xfrm>
              <a:off x="4991089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28"/>
            <p:cNvSpPr/>
            <p:nvPr/>
          </p:nvSpPr>
          <p:spPr>
            <a:xfrm>
              <a:off x="4991089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28"/>
            <p:cNvSpPr/>
            <p:nvPr/>
          </p:nvSpPr>
          <p:spPr>
            <a:xfrm>
              <a:off x="4991089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28"/>
            <p:cNvSpPr/>
            <p:nvPr/>
          </p:nvSpPr>
          <p:spPr>
            <a:xfrm>
              <a:off x="4991089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28"/>
            <p:cNvSpPr/>
            <p:nvPr/>
          </p:nvSpPr>
          <p:spPr>
            <a:xfrm>
              <a:off x="4991089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28"/>
            <p:cNvSpPr/>
            <p:nvPr/>
          </p:nvSpPr>
          <p:spPr>
            <a:xfrm>
              <a:off x="4991089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28"/>
            <p:cNvSpPr/>
            <p:nvPr/>
          </p:nvSpPr>
          <p:spPr>
            <a:xfrm>
              <a:off x="4991089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28"/>
            <p:cNvSpPr/>
            <p:nvPr/>
          </p:nvSpPr>
          <p:spPr>
            <a:xfrm>
              <a:off x="4991089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28"/>
            <p:cNvSpPr/>
            <p:nvPr/>
          </p:nvSpPr>
          <p:spPr>
            <a:xfrm>
              <a:off x="4991076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28"/>
            <p:cNvSpPr/>
            <p:nvPr/>
          </p:nvSpPr>
          <p:spPr>
            <a:xfrm>
              <a:off x="4991076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28"/>
            <p:cNvSpPr/>
            <p:nvPr/>
          </p:nvSpPr>
          <p:spPr>
            <a:xfrm>
              <a:off x="4991076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28"/>
            <p:cNvSpPr/>
            <p:nvPr/>
          </p:nvSpPr>
          <p:spPr>
            <a:xfrm>
              <a:off x="4991076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28"/>
            <p:cNvSpPr/>
            <p:nvPr/>
          </p:nvSpPr>
          <p:spPr>
            <a:xfrm>
              <a:off x="4991076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28"/>
            <p:cNvSpPr/>
            <p:nvPr/>
          </p:nvSpPr>
          <p:spPr>
            <a:xfrm>
              <a:off x="4991076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28"/>
            <p:cNvSpPr/>
            <p:nvPr/>
          </p:nvSpPr>
          <p:spPr>
            <a:xfrm>
              <a:off x="4991064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28"/>
            <p:cNvSpPr/>
            <p:nvPr/>
          </p:nvSpPr>
          <p:spPr>
            <a:xfrm>
              <a:off x="4991064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28"/>
            <p:cNvSpPr/>
            <p:nvPr/>
          </p:nvSpPr>
          <p:spPr>
            <a:xfrm>
              <a:off x="5236784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28"/>
            <p:cNvSpPr/>
            <p:nvPr/>
          </p:nvSpPr>
          <p:spPr>
            <a:xfrm>
              <a:off x="5236784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28"/>
            <p:cNvSpPr/>
            <p:nvPr/>
          </p:nvSpPr>
          <p:spPr>
            <a:xfrm>
              <a:off x="5236784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28"/>
            <p:cNvSpPr/>
            <p:nvPr/>
          </p:nvSpPr>
          <p:spPr>
            <a:xfrm>
              <a:off x="5236784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28"/>
            <p:cNvSpPr/>
            <p:nvPr/>
          </p:nvSpPr>
          <p:spPr>
            <a:xfrm>
              <a:off x="5236784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28"/>
            <p:cNvSpPr/>
            <p:nvPr/>
          </p:nvSpPr>
          <p:spPr>
            <a:xfrm>
              <a:off x="5236784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28"/>
            <p:cNvSpPr/>
            <p:nvPr/>
          </p:nvSpPr>
          <p:spPr>
            <a:xfrm>
              <a:off x="5236784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28"/>
            <p:cNvSpPr/>
            <p:nvPr/>
          </p:nvSpPr>
          <p:spPr>
            <a:xfrm>
              <a:off x="5236784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28"/>
            <p:cNvSpPr/>
            <p:nvPr/>
          </p:nvSpPr>
          <p:spPr>
            <a:xfrm>
              <a:off x="5236784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28"/>
            <p:cNvSpPr/>
            <p:nvPr/>
          </p:nvSpPr>
          <p:spPr>
            <a:xfrm>
              <a:off x="5236784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28"/>
            <p:cNvSpPr/>
            <p:nvPr/>
          </p:nvSpPr>
          <p:spPr>
            <a:xfrm>
              <a:off x="5236784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28"/>
            <p:cNvSpPr/>
            <p:nvPr/>
          </p:nvSpPr>
          <p:spPr>
            <a:xfrm>
              <a:off x="5236784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28"/>
            <p:cNvSpPr/>
            <p:nvPr/>
          </p:nvSpPr>
          <p:spPr>
            <a:xfrm>
              <a:off x="5236772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28"/>
            <p:cNvSpPr/>
            <p:nvPr/>
          </p:nvSpPr>
          <p:spPr>
            <a:xfrm>
              <a:off x="5236772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28"/>
            <p:cNvSpPr/>
            <p:nvPr/>
          </p:nvSpPr>
          <p:spPr>
            <a:xfrm>
              <a:off x="5236772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28"/>
            <p:cNvSpPr/>
            <p:nvPr/>
          </p:nvSpPr>
          <p:spPr>
            <a:xfrm>
              <a:off x="5236772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28"/>
            <p:cNvSpPr/>
            <p:nvPr/>
          </p:nvSpPr>
          <p:spPr>
            <a:xfrm>
              <a:off x="5236772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28"/>
            <p:cNvSpPr/>
            <p:nvPr/>
          </p:nvSpPr>
          <p:spPr>
            <a:xfrm>
              <a:off x="5236772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28"/>
            <p:cNvSpPr/>
            <p:nvPr/>
          </p:nvSpPr>
          <p:spPr>
            <a:xfrm>
              <a:off x="5236759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28"/>
            <p:cNvSpPr/>
            <p:nvPr/>
          </p:nvSpPr>
          <p:spPr>
            <a:xfrm>
              <a:off x="5236759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28"/>
            <p:cNvSpPr/>
            <p:nvPr/>
          </p:nvSpPr>
          <p:spPr>
            <a:xfrm>
              <a:off x="5482479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28"/>
            <p:cNvSpPr/>
            <p:nvPr/>
          </p:nvSpPr>
          <p:spPr>
            <a:xfrm>
              <a:off x="5482479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28"/>
            <p:cNvSpPr/>
            <p:nvPr/>
          </p:nvSpPr>
          <p:spPr>
            <a:xfrm>
              <a:off x="5482479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28"/>
            <p:cNvSpPr/>
            <p:nvPr/>
          </p:nvSpPr>
          <p:spPr>
            <a:xfrm>
              <a:off x="5482479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28"/>
            <p:cNvSpPr/>
            <p:nvPr/>
          </p:nvSpPr>
          <p:spPr>
            <a:xfrm>
              <a:off x="5482479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28"/>
            <p:cNvSpPr/>
            <p:nvPr/>
          </p:nvSpPr>
          <p:spPr>
            <a:xfrm>
              <a:off x="5482479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28"/>
            <p:cNvSpPr/>
            <p:nvPr/>
          </p:nvSpPr>
          <p:spPr>
            <a:xfrm>
              <a:off x="5482479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28"/>
            <p:cNvSpPr/>
            <p:nvPr/>
          </p:nvSpPr>
          <p:spPr>
            <a:xfrm>
              <a:off x="5482479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28"/>
            <p:cNvSpPr/>
            <p:nvPr/>
          </p:nvSpPr>
          <p:spPr>
            <a:xfrm>
              <a:off x="5482479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28"/>
            <p:cNvSpPr/>
            <p:nvPr/>
          </p:nvSpPr>
          <p:spPr>
            <a:xfrm>
              <a:off x="5482479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28"/>
            <p:cNvSpPr/>
            <p:nvPr/>
          </p:nvSpPr>
          <p:spPr>
            <a:xfrm>
              <a:off x="5482479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28"/>
            <p:cNvSpPr/>
            <p:nvPr/>
          </p:nvSpPr>
          <p:spPr>
            <a:xfrm>
              <a:off x="5482479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28"/>
            <p:cNvSpPr/>
            <p:nvPr/>
          </p:nvSpPr>
          <p:spPr>
            <a:xfrm>
              <a:off x="5482467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28"/>
            <p:cNvSpPr/>
            <p:nvPr/>
          </p:nvSpPr>
          <p:spPr>
            <a:xfrm>
              <a:off x="5482467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28"/>
            <p:cNvSpPr/>
            <p:nvPr/>
          </p:nvSpPr>
          <p:spPr>
            <a:xfrm>
              <a:off x="5482467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28"/>
            <p:cNvSpPr/>
            <p:nvPr/>
          </p:nvSpPr>
          <p:spPr>
            <a:xfrm>
              <a:off x="5482467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28"/>
            <p:cNvSpPr/>
            <p:nvPr/>
          </p:nvSpPr>
          <p:spPr>
            <a:xfrm>
              <a:off x="5482467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28"/>
            <p:cNvSpPr/>
            <p:nvPr/>
          </p:nvSpPr>
          <p:spPr>
            <a:xfrm>
              <a:off x="5482467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28"/>
            <p:cNvSpPr/>
            <p:nvPr/>
          </p:nvSpPr>
          <p:spPr>
            <a:xfrm>
              <a:off x="5482455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28"/>
            <p:cNvSpPr/>
            <p:nvPr/>
          </p:nvSpPr>
          <p:spPr>
            <a:xfrm>
              <a:off x="5482455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28"/>
            <p:cNvSpPr/>
            <p:nvPr/>
          </p:nvSpPr>
          <p:spPr>
            <a:xfrm>
              <a:off x="5728175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28"/>
            <p:cNvSpPr/>
            <p:nvPr/>
          </p:nvSpPr>
          <p:spPr>
            <a:xfrm>
              <a:off x="5728175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28"/>
            <p:cNvSpPr/>
            <p:nvPr/>
          </p:nvSpPr>
          <p:spPr>
            <a:xfrm>
              <a:off x="5728175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28"/>
            <p:cNvSpPr/>
            <p:nvPr/>
          </p:nvSpPr>
          <p:spPr>
            <a:xfrm>
              <a:off x="5728175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28"/>
            <p:cNvSpPr/>
            <p:nvPr/>
          </p:nvSpPr>
          <p:spPr>
            <a:xfrm>
              <a:off x="5728175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28"/>
            <p:cNvSpPr/>
            <p:nvPr/>
          </p:nvSpPr>
          <p:spPr>
            <a:xfrm>
              <a:off x="5728175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28"/>
            <p:cNvSpPr/>
            <p:nvPr/>
          </p:nvSpPr>
          <p:spPr>
            <a:xfrm>
              <a:off x="5728175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28"/>
            <p:cNvSpPr/>
            <p:nvPr/>
          </p:nvSpPr>
          <p:spPr>
            <a:xfrm>
              <a:off x="5728175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28"/>
            <p:cNvSpPr/>
            <p:nvPr/>
          </p:nvSpPr>
          <p:spPr>
            <a:xfrm>
              <a:off x="5728175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28"/>
            <p:cNvSpPr/>
            <p:nvPr/>
          </p:nvSpPr>
          <p:spPr>
            <a:xfrm>
              <a:off x="5728175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28"/>
            <p:cNvSpPr/>
            <p:nvPr/>
          </p:nvSpPr>
          <p:spPr>
            <a:xfrm>
              <a:off x="5728175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28"/>
            <p:cNvSpPr/>
            <p:nvPr/>
          </p:nvSpPr>
          <p:spPr>
            <a:xfrm>
              <a:off x="5728175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28"/>
            <p:cNvSpPr/>
            <p:nvPr/>
          </p:nvSpPr>
          <p:spPr>
            <a:xfrm>
              <a:off x="5728162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28"/>
            <p:cNvSpPr/>
            <p:nvPr/>
          </p:nvSpPr>
          <p:spPr>
            <a:xfrm>
              <a:off x="5728162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28"/>
            <p:cNvSpPr/>
            <p:nvPr/>
          </p:nvSpPr>
          <p:spPr>
            <a:xfrm>
              <a:off x="5728162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28"/>
            <p:cNvSpPr/>
            <p:nvPr/>
          </p:nvSpPr>
          <p:spPr>
            <a:xfrm>
              <a:off x="5728162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28"/>
            <p:cNvSpPr/>
            <p:nvPr/>
          </p:nvSpPr>
          <p:spPr>
            <a:xfrm>
              <a:off x="5728162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28"/>
            <p:cNvSpPr/>
            <p:nvPr/>
          </p:nvSpPr>
          <p:spPr>
            <a:xfrm>
              <a:off x="5728162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28"/>
            <p:cNvSpPr/>
            <p:nvPr/>
          </p:nvSpPr>
          <p:spPr>
            <a:xfrm>
              <a:off x="5728150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28"/>
            <p:cNvSpPr/>
            <p:nvPr/>
          </p:nvSpPr>
          <p:spPr>
            <a:xfrm>
              <a:off x="5728150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28"/>
            <p:cNvSpPr/>
            <p:nvPr/>
          </p:nvSpPr>
          <p:spPr>
            <a:xfrm>
              <a:off x="5973870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28"/>
            <p:cNvSpPr/>
            <p:nvPr/>
          </p:nvSpPr>
          <p:spPr>
            <a:xfrm>
              <a:off x="5973870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28"/>
            <p:cNvSpPr/>
            <p:nvPr/>
          </p:nvSpPr>
          <p:spPr>
            <a:xfrm>
              <a:off x="5973870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28"/>
            <p:cNvSpPr/>
            <p:nvPr/>
          </p:nvSpPr>
          <p:spPr>
            <a:xfrm>
              <a:off x="5973870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28"/>
            <p:cNvSpPr/>
            <p:nvPr/>
          </p:nvSpPr>
          <p:spPr>
            <a:xfrm>
              <a:off x="5973870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28"/>
            <p:cNvSpPr/>
            <p:nvPr/>
          </p:nvSpPr>
          <p:spPr>
            <a:xfrm>
              <a:off x="5973870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28"/>
            <p:cNvSpPr/>
            <p:nvPr/>
          </p:nvSpPr>
          <p:spPr>
            <a:xfrm>
              <a:off x="5973870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28"/>
            <p:cNvSpPr/>
            <p:nvPr/>
          </p:nvSpPr>
          <p:spPr>
            <a:xfrm>
              <a:off x="5973870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28"/>
            <p:cNvSpPr/>
            <p:nvPr/>
          </p:nvSpPr>
          <p:spPr>
            <a:xfrm>
              <a:off x="5973870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28"/>
            <p:cNvSpPr/>
            <p:nvPr/>
          </p:nvSpPr>
          <p:spPr>
            <a:xfrm>
              <a:off x="5973870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28"/>
            <p:cNvSpPr/>
            <p:nvPr/>
          </p:nvSpPr>
          <p:spPr>
            <a:xfrm>
              <a:off x="5973870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28"/>
            <p:cNvSpPr/>
            <p:nvPr/>
          </p:nvSpPr>
          <p:spPr>
            <a:xfrm>
              <a:off x="5973870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28"/>
            <p:cNvSpPr/>
            <p:nvPr/>
          </p:nvSpPr>
          <p:spPr>
            <a:xfrm>
              <a:off x="5973857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28"/>
            <p:cNvSpPr/>
            <p:nvPr/>
          </p:nvSpPr>
          <p:spPr>
            <a:xfrm>
              <a:off x="5973857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28"/>
            <p:cNvSpPr/>
            <p:nvPr/>
          </p:nvSpPr>
          <p:spPr>
            <a:xfrm>
              <a:off x="5973857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28"/>
            <p:cNvSpPr/>
            <p:nvPr/>
          </p:nvSpPr>
          <p:spPr>
            <a:xfrm>
              <a:off x="5973857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28"/>
            <p:cNvSpPr/>
            <p:nvPr/>
          </p:nvSpPr>
          <p:spPr>
            <a:xfrm>
              <a:off x="5973857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28"/>
            <p:cNvSpPr/>
            <p:nvPr/>
          </p:nvSpPr>
          <p:spPr>
            <a:xfrm>
              <a:off x="5973857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28"/>
            <p:cNvSpPr/>
            <p:nvPr/>
          </p:nvSpPr>
          <p:spPr>
            <a:xfrm>
              <a:off x="5973845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28"/>
            <p:cNvSpPr/>
            <p:nvPr/>
          </p:nvSpPr>
          <p:spPr>
            <a:xfrm>
              <a:off x="5973845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28"/>
            <p:cNvSpPr/>
            <p:nvPr/>
          </p:nvSpPr>
          <p:spPr>
            <a:xfrm>
              <a:off x="6219565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28"/>
            <p:cNvSpPr/>
            <p:nvPr/>
          </p:nvSpPr>
          <p:spPr>
            <a:xfrm>
              <a:off x="6219565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28"/>
            <p:cNvSpPr/>
            <p:nvPr/>
          </p:nvSpPr>
          <p:spPr>
            <a:xfrm>
              <a:off x="6219565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28"/>
            <p:cNvSpPr/>
            <p:nvPr/>
          </p:nvSpPr>
          <p:spPr>
            <a:xfrm>
              <a:off x="6219565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28"/>
            <p:cNvSpPr/>
            <p:nvPr/>
          </p:nvSpPr>
          <p:spPr>
            <a:xfrm>
              <a:off x="6219565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28"/>
            <p:cNvSpPr/>
            <p:nvPr/>
          </p:nvSpPr>
          <p:spPr>
            <a:xfrm>
              <a:off x="6219565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28"/>
            <p:cNvSpPr/>
            <p:nvPr/>
          </p:nvSpPr>
          <p:spPr>
            <a:xfrm>
              <a:off x="6219565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28"/>
            <p:cNvSpPr/>
            <p:nvPr/>
          </p:nvSpPr>
          <p:spPr>
            <a:xfrm>
              <a:off x="6219565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28"/>
            <p:cNvSpPr/>
            <p:nvPr/>
          </p:nvSpPr>
          <p:spPr>
            <a:xfrm>
              <a:off x="6219565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28"/>
            <p:cNvSpPr/>
            <p:nvPr/>
          </p:nvSpPr>
          <p:spPr>
            <a:xfrm>
              <a:off x="6219565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28"/>
            <p:cNvSpPr/>
            <p:nvPr/>
          </p:nvSpPr>
          <p:spPr>
            <a:xfrm>
              <a:off x="6219565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28"/>
            <p:cNvSpPr/>
            <p:nvPr/>
          </p:nvSpPr>
          <p:spPr>
            <a:xfrm>
              <a:off x="6219565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28"/>
            <p:cNvSpPr/>
            <p:nvPr/>
          </p:nvSpPr>
          <p:spPr>
            <a:xfrm>
              <a:off x="6219553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28"/>
            <p:cNvSpPr/>
            <p:nvPr/>
          </p:nvSpPr>
          <p:spPr>
            <a:xfrm>
              <a:off x="6219553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28"/>
            <p:cNvSpPr/>
            <p:nvPr/>
          </p:nvSpPr>
          <p:spPr>
            <a:xfrm>
              <a:off x="6219553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28"/>
            <p:cNvSpPr/>
            <p:nvPr/>
          </p:nvSpPr>
          <p:spPr>
            <a:xfrm>
              <a:off x="6219553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28"/>
            <p:cNvSpPr/>
            <p:nvPr/>
          </p:nvSpPr>
          <p:spPr>
            <a:xfrm>
              <a:off x="6219553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28"/>
            <p:cNvSpPr/>
            <p:nvPr/>
          </p:nvSpPr>
          <p:spPr>
            <a:xfrm>
              <a:off x="6219553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28"/>
            <p:cNvSpPr/>
            <p:nvPr/>
          </p:nvSpPr>
          <p:spPr>
            <a:xfrm>
              <a:off x="6219540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28"/>
            <p:cNvSpPr/>
            <p:nvPr/>
          </p:nvSpPr>
          <p:spPr>
            <a:xfrm>
              <a:off x="6219540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28"/>
            <p:cNvSpPr/>
            <p:nvPr/>
          </p:nvSpPr>
          <p:spPr>
            <a:xfrm>
              <a:off x="6465260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28"/>
            <p:cNvSpPr/>
            <p:nvPr/>
          </p:nvSpPr>
          <p:spPr>
            <a:xfrm>
              <a:off x="6465260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28"/>
            <p:cNvSpPr/>
            <p:nvPr/>
          </p:nvSpPr>
          <p:spPr>
            <a:xfrm>
              <a:off x="6465260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28"/>
            <p:cNvSpPr/>
            <p:nvPr/>
          </p:nvSpPr>
          <p:spPr>
            <a:xfrm>
              <a:off x="6465260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28"/>
            <p:cNvSpPr/>
            <p:nvPr/>
          </p:nvSpPr>
          <p:spPr>
            <a:xfrm>
              <a:off x="6465260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28"/>
            <p:cNvSpPr/>
            <p:nvPr/>
          </p:nvSpPr>
          <p:spPr>
            <a:xfrm>
              <a:off x="6465260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28"/>
            <p:cNvSpPr/>
            <p:nvPr/>
          </p:nvSpPr>
          <p:spPr>
            <a:xfrm>
              <a:off x="6465260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28"/>
            <p:cNvSpPr/>
            <p:nvPr/>
          </p:nvSpPr>
          <p:spPr>
            <a:xfrm>
              <a:off x="6465260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28"/>
            <p:cNvSpPr/>
            <p:nvPr/>
          </p:nvSpPr>
          <p:spPr>
            <a:xfrm>
              <a:off x="6465260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28"/>
            <p:cNvSpPr/>
            <p:nvPr/>
          </p:nvSpPr>
          <p:spPr>
            <a:xfrm>
              <a:off x="6465260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28"/>
            <p:cNvSpPr/>
            <p:nvPr/>
          </p:nvSpPr>
          <p:spPr>
            <a:xfrm>
              <a:off x="6465260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28"/>
            <p:cNvSpPr/>
            <p:nvPr/>
          </p:nvSpPr>
          <p:spPr>
            <a:xfrm>
              <a:off x="6465260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28"/>
            <p:cNvSpPr/>
            <p:nvPr/>
          </p:nvSpPr>
          <p:spPr>
            <a:xfrm>
              <a:off x="646524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28"/>
            <p:cNvSpPr/>
            <p:nvPr/>
          </p:nvSpPr>
          <p:spPr>
            <a:xfrm>
              <a:off x="646524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28"/>
            <p:cNvSpPr/>
            <p:nvPr/>
          </p:nvSpPr>
          <p:spPr>
            <a:xfrm>
              <a:off x="646524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28"/>
            <p:cNvSpPr/>
            <p:nvPr/>
          </p:nvSpPr>
          <p:spPr>
            <a:xfrm>
              <a:off x="646524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28"/>
            <p:cNvSpPr/>
            <p:nvPr/>
          </p:nvSpPr>
          <p:spPr>
            <a:xfrm>
              <a:off x="646524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28"/>
            <p:cNvSpPr/>
            <p:nvPr/>
          </p:nvSpPr>
          <p:spPr>
            <a:xfrm>
              <a:off x="646524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28"/>
            <p:cNvSpPr/>
            <p:nvPr/>
          </p:nvSpPr>
          <p:spPr>
            <a:xfrm>
              <a:off x="646523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28"/>
            <p:cNvSpPr/>
            <p:nvPr/>
          </p:nvSpPr>
          <p:spPr>
            <a:xfrm>
              <a:off x="646523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28"/>
            <p:cNvSpPr/>
            <p:nvPr/>
          </p:nvSpPr>
          <p:spPr>
            <a:xfrm>
              <a:off x="6710956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28"/>
            <p:cNvSpPr/>
            <p:nvPr/>
          </p:nvSpPr>
          <p:spPr>
            <a:xfrm>
              <a:off x="6710956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28"/>
            <p:cNvSpPr/>
            <p:nvPr/>
          </p:nvSpPr>
          <p:spPr>
            <a:xfrm>
              <a:off x="6710956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28"/>
            <p:cNvSpPr/>
            <p:nvPr/>
          </p:nvSpPr>
          <p:spPr>
            <a:xfrm>
              <a:off x="6710956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28"/>
            <p:cNvSpPr/>
            <p:nvPr/>
          </p:nvSpPr>
          <p:spPr>
            <a:xfrm>
              <a:off x="6710956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28"/>
            <p:cNvSpPr/>
            <p:nvPr/>
          </p:nvSpPr>
          <p:spPr>
            <a:xfrm>
              <a:off x="6710956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28"/>
            <p:cNvSpPr/>
            <p:nvPr/>
          </p:nvSpPr>
          <p:spPr>
            <a:xfrm>
              <a:off x="6710956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28"/>
            <p:cNvSpPr/>
            <p:nvPr/>
          </p:nvSpPr>
          <p:spPr>
            <a:xfrm>
              <a:off x="6710956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28"/>
            <p:cNvSpPr/>
            <p:nvPr/>
          </p:nvSpPr>
          <p:spPr>
            <a:xfrm>
              <a:off x="6710956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28"/>
            <p:cNvSpPr/>
            <p:nvPr/>
          </p:nvSpPr>
          <p:spPr>
            <a:xfrm>
              <a:off x="6710956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28"/>
            <p:cNvSpPr/>
            <p:nvPr/>
          </p:nvSpPr>
          <p:spPr>
            <a:xfrm>
              <a:off x="6710956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28"/>
            <p:cNvSpPr/>
            <p:nvPr/>
          </p:nvSpPr>
          <p:spPr>
            <a:xfrm>
              <a:off x="6710956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28"/>
            <p:cNvSpPr/>
            <p:nvPr/>
          </p:nvSpPr>
          <p:spPr>
            <a:xfrm>
              <a:off x="6710943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28"/>
            <p:cNvSpPr/>
            <p:nvPr/>
          </p:nvSpPr>
          <p:spPr>
            <a:xfrm>
              <a:off x="6710943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28"/>
            <p:cNvSpPr/>
            <p:nvPr/>
          </p:nvSpPr>
          <p:spPr>
            <a:xfrm>
              <a:off x="6710943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28"/>
            <p:cNvSpPr/>
            <p:nvPr/>
          </p:nvSpPr>
          <p:spPr>
            <a:xfrm>
              <a:off x="6710943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28"/>
            <p:cNvSpPr/>
            <p:nvPr/>
          </p:nvSpPr>
          <p:spPr>
            <a:xfrm>
              <a:off x="6710943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28"/>
            <p:cNvSpPr/>
            <p:nvPr/>
          </p:nvSpPr>
          <p:spPr>
            <a:xfrm>
              <a:off x="6710943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28"/>
            <p:cNvSpPr/>
            <p:nvPr/>
          </p:nvSpPr>
          <p:spPr>
            <a:xfrm>
              <a:off x="6710931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28"/>
            <p:cNvSpPr/>
            <p:nvPr/>
          </p:nvSpPr>
          <p:spPr>
            <a:xfrm>
              <a:off x="6710931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28"/>
            <p:cNvSpPr/>
            <p:nvPr/>
          </p:nvSpPr>
          <p:spPr>
            <a:xfrm>
              <a:off x="695665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28"/>
            <p:cNvSpPr/>
            <p:nvPr/>
          </p:nvSpPr>
          <p:spPr>
            <a:xfrm>
              <a:off x="695665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28"/>
            <p:cNvSpPr/>
            <p:nvPr/>
          </p:nvSpPr>
          <p:spPr>
            <a:xfrm>
              <a:off x="695665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28"/>
            <p:cNvSpPr/>
            <p:nvPr/>
          </p:nvSpPr>
          <p:spPr>
            <a:xfrm>
              <a:off x="695665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28"/>
            <p:cNvSpPr/>
            <p:nvPr/>
          </p:nvSpPr>
          <p:spPr>
            <a:xfrm>
              <a:off x="695665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28"/>
            <p:cNvSpPr/>
            <p:nvPr/>
          </p:nvSpPr>
          <p:spPr>
            <a:xfrm>
              <a:off x="695665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28"/>
            <p:cNvSpPr/>
            <p:nvPr/>
          </p:nvSpPr>
          <p:spPr>
            <a:xfrm>
              <a:off x="695665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28"/>
            <p:cNvSpPr/>
            <p:nvPr/>
          </p:nvSpPr>
          <p:spPr>
            <a:xfrm>
              <a:off x="695665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28"/>
            <p:cNvSpPr/>
            <p:nvPr/>
          </p:nvSpPr>
          <p:spPr>
            <a:xfrm>
              <a:off x="695665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28"/>
            <p:cNvSpPr/>
            <p:nvPr/>
          </p:nvSpPr>
          <p:spPr>
            <a:xfrm>
              <a:off x="695665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28"/>
            <p:cNvSpPr/>
            <p:nvPr/>
          </p:nvSpPr>
          <p:spPr>
            <a:xfrm>
              <a:off x="695665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28"/>
            <p:cNvSpPr/>
            <p:nvPr/>
          </p:nvSpPr>
          <p:spPr>
            <a:xfrm>
              <a:off x="695665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28"/>
            <p:cNvSpPr/>
            <p:nvPr/>
          </p:nvSpPr>
          <p:spPr>
            <a:xfrm>
              <a:off x="695663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28"/>
            <p:cNvSpPr/>
            <p:nvPr/>
          </p:nvSpPr>
          <p:spPr>
            <a:xfrm>
              <a:off x="695663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28"/>
            <p:cNvSpPr/>
            <p:nvPr/>
          </p:nvSpPr>
          <p:spPr>
            <a:xfrm>
              <a:off x="695663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28"/>
            <p:cNvSpPr/>
            <p:nvPr/>
          </p:nvSpPr>
          <p:spPr>
            <a:xfrm>
              <a:off x="695663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28"/>
            <p:cNvSpPr/>
            <p:nvPr/>
          </p:nvSpPr>
          <p:spPr>
            <a:xfrm>
              <a:off x="695663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28"/>
            <p:cNvSpPr/>
            <p:nvPr/>
          </p:nvSpPr>
          <p:spPr>
            <a:xfrm>
              <a:off x="695663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28"/>
            <p:cNvSpPr/>
            <p:nvPr/>
          </p:nvSpPr>
          <p:spPr>
            <a:xfrm>
              <a:off x="695662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28"/>
            <p:cNvSpPr/>
            <p:nvPr/>
          </p:nvSpPr>
          <p:spPr>
            <a:xfrm>
              <a:off x="695662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28"/>
            <p:cNvSpPr/>
            <p:nvPr/>
          </p:nvSpPr>
          <p:spPr>
            <a:xfrm>
              <a:off x="7202346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28"/>
            <p:cNvSpPr/>
            <p:nvPr/>
          </p:nvSpPr>
          <p:spPr>
            <a:xfrm>
              <a:off x="7202346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28"/>
            <p:cNvSpPr/>
            <p:nvPr/>
          </p:nvSpPr>
          <p:spPr>
            <a:xfrm>
              <a:off x="7202346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28"/>
            <p:cNvSpPr/>
            <p:nvPr/>
          </p:nvSpPr>
          <p:spPr>
            <a:xfrm>
              <a:off x="7202346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28"/>
            <p:cNvSpPr/>
            <p:nvPr/>
          </p:nvSpPr>
          <p:spPr>
            <a:xfrm>
              <a:off x="7202346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28"/>
            <p:cNvSpPr/>
            <p:nvPr/>
          </p:nvSpPr>
          <p:spPr>
            <a:xfrm>
              <a:off x="7202346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28"/>
            <p:cNvSpPr/>
            <p:nvPr/>
          </p:nvSpPr>
          <p:spPr>
            <a:xfrm>
              <a:off x="7202346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28"/>
            <p:cNvSpPr/>
            <p:nvPr/>
          </p:nvSpPr>
          <p:spPr>
            <a:xfrm>
              <a:off x="7202346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28"/>
            <p:cNvSpPr/>
            <p:nvPr/>
          </p:nvSpPr>
          <p:spPr>
            <a:xfrm>
              <a:off x="7202346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28"/>
            <p:cNvSpPr/>
            <p:nvPr/>
          </p:nvSpPr>
          <p:spPr>
            <a:xfrm>
              <a:off x="7202346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28"/>
            <p:cNvSpPr/>
            <p:nvPr/>
          </p:nvSpPr>
          <p:spPr>
            <a:xfrm>
              <a:off x="7202346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28"/>
            <p:cNvSpPr/>
            <p:nvPr/>
          </p:nvSpPr>
          <p:spPr>
            <a:xfrm>
              <a:off x="7202346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28"/>
            <p:cNvSpPr/>
            <p:nvPr/>
          </p:nvSpPr>
          <p:spPr>
            <a:xfrm>
              <a:off x="720233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28"/>
            <p:cNvSpPr/>
            <p:nvPr/>
          </p:nvSpPr>
          <p:spPr>
            <a:xfrm>
              <a:off x="720233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28"/>
            <p:cNvSpPr/>
            <p:nvPr/>
          </p:nvSpPr>
          <p:spPr>
            <a:xfrm>
              <a:off x="720233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28"/>
            <p:cNvSpPr/>
            <p:nvPr/>
          </p:nvSpPr>
          <p:spPr>
            <a:xfrm>
              <a:off x="720233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28"/>
            <p:cNvSpPr/>
            <p:nvPr/>
          </p:nvSpPr>
          <p:spPr>
            <a:xfrm>
              <a:off x="720233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28"/>
            <p:cNvSpPr/>
            <p:nvPr/>
          </p:nvSpPr>
          <p:spPr>
            <a:xfrm>
              <a:off x="720233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28"/>
            <p:cNvSpPr/>
            <p:nvPr/>
          </p:nvSpPr>
          <p:spPr>
            <a:xfrm>
              <a:off x="7202321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28"/>
            <p:cNvSpPr/>
            <p:nvPr/>
          </p:nvSpPr>
          <p:spPr>
            <a:xfrm>
              <a:off x="7202321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28"/>
            <p:cNvSpPr/>
            <p:nvPr/>
          </p:nvSpPr>
          <p:spPr>
            <a:xfrm>
              <a:off x="744804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28"/>
            <p:cNvSpPr/>
            <p:nvPr/>
          </p:nvSpPr>
          <p:spPr>
            <a:xfrm>
              <a:off x="744804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28"/>
            <p:cNvSpPr/>
            <p:nvPr/>
          </p:nvSpPr>
          <p:spPr>
            <a:xfrm>
              <a:off x="744804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28"/>
            <p:cNvSpPr/>
            <p:nvPr/>
          </p:nvSpPr>
          <p:spPr>
            <a:xfrm>
              <a:off x="744804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28"/>
            <p:cNvSpPr/>
            <p:nvPr/>
          </p:nvSpPr>
          <p:spPr>
            <a:xfrm>
              <a:off x="744804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28"/>
            <p:cNvSpPr/>
            <p:nvPr/>
          </p:nvSpPr>
          <p:spPr>
            <a:xfrm>
              <a:off x="744804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28"/>
            <p:cNvSpPr/>
            <p:nvPr/>
          </p:nvSpPr>
          <p:spPr>
            <a:xfrm>
              <a:off x="744804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28"/>
            <p:cNvSpPr/>
            <p:nvPr/>
          </p:nvSpPr>
          <p:spPr>
            <a:xfrm>
              <a:off x="744804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28"/>
            <p:cNvSpPr/>
            <p:nvPr/>
          </p:nvSpPr>
          <p:spPr>
            <a:xfrm>
              <a:off x="744804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28"/>
            <p:cNvSpPr/>
            <p:nvPr/>
          </p:nvSpPr>
          <p:spPr>
            <a:xfrm>
              <a:off x="744804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28"/>
            <p:cNvSpPr/>
            <p:nvPr/>
          </p:nvSpPr>
          <p:spPr>
            <a:xfrm>
              <a:off x="744804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28"/>
            <p:cNvSpPr/>
            <p:nvPr/>
          </p:nvSpPr>
          <p:spPr>
            <a:xfrm>
              <a:off x="744804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28"/>
            <p:cNvSpPr/>
            <p:nvPr/>
          </p:nvSpPr>
          <p:spPr>
            <a:xfrm>
              <a:off x="7448029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28"/>
            <p:cNvSpPr/>
            <p:nvPr/>
          </p:nvSpPr>
          <p:spPr>
            <a:xfrm>
              <a:off x="7448029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28"/>
            <p:cNvSpPr/>
            <p:nvPr/>
          </p:nvSpPr>
          <p:spPr>
            <a:xfrm>
              <a:off x="7448029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28"/>
            <p:cNvSpPr/>
            <p:nvPr/>
          </p:nvSpPr>
          <p:spPr>
            <a:xfrm>
              <a:off x="7448029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28"/>
            <p:cNvSpPr/>
            <p:nvPr/>
          </p:nvSpPr>
          <p:spPr>
            <a:xfrm>
              <a:off x="7448029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28"/>
            <p:cNvSpPr/>
            <p:nvPr/>
          </p:nvSpPr>
          <p:spPr>
            <a:xfrm>
              <a:off x="7448029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28"/>
            <p:cNvSpPr/>
            <p:nvPr/>
          </p:nvSpPr>
          <p:spPr>
            <a:xfrm>
              <a:off x="7448017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28"/>
            <p:cNvSpPr/>
            <p:nvPr/>
          </p:nvSpPr>
          <p:spPr>
            <a:xfrm>
              <a:off x="7448017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28"/>
            <p:cNvSpPr/>
            <p:nvPr/>
          </p:nvSpPr>
          <p:spPr>
            <a:xfrm>
              <a:off x="769373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28"/>
            <p:cNvSpPr/>
            <p:nvPr/>
          </p:nvSpPr>
          <p:spPr>
            <a:xfrm>
              <a:off x="769373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28"/>
            <p:cNvSpPr/>
            <p:nvPr/>
          </p:nvSpPr>
          <p:spPr>
            <a:xfrm>
              <a:off x="769373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28"/>
            <p:cNvSpPr/>
            <p:nvPr/>
          </p:nvSpPr>
          <p:spPr>
            <a:xfrm>
              <a:off x="769373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28"/>
            <p:cNvSpPr/>
            <p:nvPr/>
          </p:nvSpPr>
          <p:spPr>
            <a:xfrm>
              <a:off x="769373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28"/>
            <p:cNvSpPr/>
            <p:nvPr/>
          </p:nvSpPr>
          <p:spPr>
            <a:xfrm>
              <a:off x="769373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28"/>
            <p:cNvSpPr/>
            <p:nvPr/>
          </p:nvSpPr>
          <p:spPr>
            <a:xfrm>
              <a:off x="769373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28"/>
            <p:cNvSpPr/>
            <p:nvPr/>
          </p:nvSpPr>
          <p:spPr>
            <a:xfrm>
              <a:off x="769373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28"/>
            <p:cNvSpPr/>
            <p:nvPr/>
          </p:nvSpPr>
          <p:spPr>
            <a:xfrm>
              <a:off x="769373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28"/>
            <p:cNvSpPr/>
            <p:nvPr/>
          </p:nvSpPr>
          <p:spPr>
            <a:xfrm>
              <a:off x="769373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28"/>
            <p:cNvSpPr/>
            <p:nvPr/>
          </p:nvSpPr>
          <p:spPr>
            <a:xfrm>
              <a:off x="769373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28"/>
            <p:cNvSpPr/>
            <p:nvPr/>
          </p:nvSpPr>
          <p:spPr>
            <a:xfrm>
              <a:off x="769373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28"/>
            <p:cNvSpPr/>
            <p:nvPr/>
          </p:nvSpPr>
          <p:spPr>
            <a:xfrm>
              <a:off x="769372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28"/>
            <p:cNvSpPr/>
            <p:nvPr/>
          </p:nvSpPr>
          <p:spPr>
            <a:xfrm>
              <a:off x="769372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28"/>
            <p:cNvSpPr/>
            <p:nvPr/>
          </p:nvSpPr>
          <p:spPr>
            <a:xfrm>
              <a:off x="769372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28"/>
            <p:cNvSpPr/>
            <p:nvPr/>
          </p:nvSpPr>
          <p:spPr>
            <a:xfrm>
              <a:off x="769372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28"/>
            <p:cNvSpPr/>
            <p:nvPr/>
          </p:nvSpPr>
          <p:spPr>
            <a:xfrm>
              <a:off x="769372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28"/>
            <p:cNvSpPr/>
            <p:nvPr/>
          </p:nvSpPr>
          <p:spPr>
            <a:xfrm>
              <a:off x="769372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28"/>
            <p:cNvSpPr/>
            <p:nvPr/>
          </p:nvSpPr>
          <p:spPr>
            <a:xfrm>
              <a:off x="769371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28"/>
            <p:cNvSpPr/>
            <p:nvPr/>
          </p:nvSpPr>
          <p:spPr>
            <a:xfrm>
              <a:off x="769371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28"/>
            <p:cNvSpPr/>
            <p:nvPr/>
          </p:nvSpPr>
          <p:spPr>
            <a:xfrm>
              <a:off x="793943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28"/>
            <p:cNvSpPr/>
            <p:nvPr/>
          </p:nvSpPr>
          <p:spPr>
            <a:xfrm>
              <a:off x="793943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28"/>
            <p:cNvSpPr/>
            <p:nvPr/>
          </p:nvSpPr>
          <p:spPr>
            <a:xfrm>
              <a:off x="793943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28"/>
            <p:cNvSpPr/>
            <p:nvPr/>
          </p:nvSpPr>
          <p:spPr>
            <a:xfrm>
              <a:off x="793943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28"/>
            <p:cNvSpPr/>
            <p:nvPr/>
          </p:nvSpPr>
          <p:spPr>
            <a:xfrm>
              <a:off x="793943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28"/>
            <p:cNvSpPr/>
            <p:nvPr/>
          </p:nvSpPr>
          <p:spPr>
            <a:xfrm>
              <a:off x="793943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28"/>
            <p:cNvSpPr/>
            <p:nvPr/>
          </p:nvSpPr>
          <p:spPr>
            <a:xfrm>
              <a:off x="793943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28"/>
            <p:cNvSpPr/>
            <p:nvPr/>
          </p:nvSpPr>
          <p:spPr>
            <a:xfrm>
              <a:off x="793943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28"/>
            <p:cNvSpPr/>
            <p:nvPr/>
          </p:nvSpPr>
          <p:spPr>
            <a:xfrm>
              <a:off x="793943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28"/>
            <p:cNvSpPr/>
            <p:nvPr/>
          </p:nvSpPr>
          <p:spPr>
            <a:xfrm>
              <a:off x="793943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28"/>
            <p:cNvSpPr/>
            <p:nvPr/>
          </p:nvSpPr>
          <p:spPr>
            <a:xfrm>
              <a:off x="793943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28"/>
            <p:cNvSpPr/>
            <p:nvPr/>
          </p:nvSpPr>
          <p:spPr>
            <a:xfrm>
              <a:off x="793943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28"/>
            <p:cNvSpPr/>
            <p:nvPr/>
          </p:nvSpPr>
          <p:spPr>
            <a:xfrm>
              <a:off x="7939419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28"/>
            <p:cNvSpPr/>
            <p:nvPr/>
          </p:nvSpPr>
          <p:spPr>
            <a:xfrm>
              <a:off x="7939419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28"/>
            <p:cNvSpPr/>
            <p:nvPr/>
          </p:nvSpPr>
          <p:spPr>
            <a:xfrm>
              <a:off x="7939419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28"/>
            <p:cNvSpPr/>
            <p:nvPr/>
          </p:nvSpPr>
          <p:spPr>
            <a:xfrm>
              <a:off x="7939419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28"/>
            <p:cNvSpPr/>
            <p:nvPr/>
          </p:nvSpPr>
          <p:spPr>
            <a:xfrm>
              <a:off x="7939419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28"/>
            <p:cNvSpPr/>
            <p:nvPr/>
          </p:nvSpPr>
          <p:spPr>
            <a:xfrm>
              <a:off x="7939419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28"/>
            <p:cNvSpPr/>
            <p:nvPr/>
          </p:nvSpPr>
          <p:spPr>
            <a:xfrm>
              <a:off x="7939407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28"/>
            <p:cNvSpPr/>
            <p:nvPr/>
          </p:nvSpPr>
          <p:spPr>
            <a:xfrm>
              <a:off x="7939407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28"/>
            <p:cNvSpPr/>
            <p:nvPr/>
          </p:nvSpPr>
          <p:spPr>
            <a:xfrm>
              <a:off x="818512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28"/>
            <p:cNvSpPr/>
            <p:nvPr/>
          </p:nvSpPr>
          <p:spPr>
            <a:xfrm>
              <a:off x="818512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28"/>
            <p:cNvSpPr/>
            <p:nvPr/>
          </p:nvSpPr>
          <p:spPr>
            <a:xfrm>
              <a:off x="818512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28"/>
            <p:cNvSpPr/>
            <p:nvPr/>
          </p:nvSpPr>
          <p:spPr>
            <a:xfrm>
              <a:off x="818512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28"/>
            <p:cNvSpPr/>
            <p:nvPr/>
          </p:nvSpPr>
          <p:spPr>
            <a:xfrm>
              <a:off x="818512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28"/>
            <p:cNvSpPr/>
            <p:nvPr/>
          </p:nvSpPr>
          <p:spPr>
            <a:xfrm>
              <a:off x="818512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28"/>
            <p:cNvSpPr/>
            <p:nvPr/>
          </p:nvSpPr>
          <p:spPr>
            <a:xfrm>
              <a:off x="818512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28"/>
            <p:cNvSpPr/>
            <p:nvPr/>
          </p:nvSpPr>
          <p:spPr>
            <a:xfrm>
              <a:off x="818512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28"/>
            <p:cNvSpPr/>
            <p:nvPr/>
          </p:nvSpPr>
          <p:spPr>
            <a:xfrm>
              <a:off x="818512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28"/>
            <p:cNvSpPr/>
            <p:nvPr/>
          </p:nvSpPr>
          <p:spPr>
            <a:xfrm>
              <a:off x="818512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28"/>
            <p:cNvSpPr/>
            <p:nvPr/>
          </p:nvSpPr>
          <p:spPr>
            <a:xfrm>
              <a:off x="818512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28"/>
            <p:cNvSpPr/>
            <p:nvPr/>
          </p:nvSpPr>
          <p:spPr>
            <a:xfrm>
              <a:off x="818512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28"/>
            <p:cNvSpPr/>
            <p:nvPr/>
          </p:nvSpPr>
          <p:spPr>
            <a:xfrm>
              <a:off x="8185115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28"/>
            <p:cNvSpPr/>
            <p:nvPr/>
          </p:nvSpPr>
          <p:spPr>
            <a:xfrm>
              <a:off x="8185115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28"/>
            <p:cNvSpPr/>
            <p:nvPr/>
          </p:nvSpPr>
          <p:spPr>
            <a:xfrm>
              <a:off x="8185115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28"/>
            <p:cNvSpPr/>
            <p:nvPr/>
          </p:nvSpPr>
          <p:spPr>
            <a:xfrm>
              <a:off x="8185115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28"/>
            <p:cNvSpPr/>
            <p:nvPr/>
          </p:nvSpPr>
          <p:spPr>
            <a:xfrm>
              <a:off x="8185115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28"/>
            <p:cNvSpPr/>
            <p:nvPr/>
          </p:nvSpPr>
          <p:spPr>
            <a:xfrm>
              <a:off x="8185115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28"/>
            <p:cNvSpPr/>
            <p:nvPr/>
          </p:nvSpPr>
          <p:spPr>
            <a:xfrm>
              <a:off x="818510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28"/>
            <p:cNvSpPr/>
            <p:nvPr/>
          </p:nvSpPr>
          <p:spPr>
            <a:xfrm>
              <a:off x="818510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28"/>
            <p:cNvSpPr/>
            <p:nvPr/>
          </p:nvSpPr>
          <p:spPr>
            <a:xfrm>
              <a:off x="843082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28"/>
            <p:cNvSpPr/>
            <p:nvPr/>
          </p:nvSpPr>
          <p:spPr>
            <a:xfrm>
              <a:off x="843082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28"/>
            <p:cNvSpPr/>
            <p:nvPr/>
          </p:nvSpPr>
          <p:spPr>
            <a:xfrm>
              <a:off x="843082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28"/>
            <p:cNvSpPr/>
            <p:nvPr/>
          </p:nvSpPr>
          <p:spPr>
            <a:xfrm>
              <a:off x="843082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28"/>
            <p:cNvSpPr/>
            <p:nvPr/>
          </p:nvSpPr>
          <p:spPr>
            <a:xfrm>
              <a:off x="843082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28"/>
            <p:cNvSpPr/>
            <p:nvPr/>
          </p:nvSpPr>
          <p:spPr>
            <a:xfrm>
              <a:off x="843082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28"/>
            <p:cNvSpPr/>
            <p:nvPr/>
          </p:nvSpPr>
          <p:spPr>
            <a:xfrm>
              <a:off x="843082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28"/>
            <p:cNvSpPr/>
            <p:nvPr/>
          </p:nvSpPr>
          <p:spPr>
            <a:xfrm>
              <a:off x="843082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28"/>
            <p:cNvSpPr/>
            <p:nvPr/>
          </p:nvSpPr>
          <p:spPr>
            <a:xfrm>
              <a:off x="843082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28"/>
            <p:cNvSpPr/>
            <p:nvPr/>
          </p:nvSpPr>
          <p:spPr>
            <a:xfrm>
              <a:off x="843082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28"/>
            <p:cNvSpPr/>
            <p:nvPr/>
          </p:nvSpPr>
          <p:spPr>
            <a:xfrm>
              <a:off x="843082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28"/>
            <p:cNvSpPr/>
            <p:nvPr/>
          </p:nvSpPr>
          <p:spPr>
            <a:xfrm>
              <a:off x="843082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28"/>
            <p:cNvSpPr/>
            <p:nvPr/>
          </p:nvSpPr>
          <p:spPr>
            <a:xfrm>
              <a:off x="843081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28"/>
            <p:cNvSpPr/>
            <p:nvPr/>
          </p:nvSpPr>
          <p:spPr>
            <a:xfrm>
              <a:off x="843081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28"/>
            <p:cNvSpPr/>
            <p:nvPr/>
          </p:nvSpPr>
          <p:spPr>
            <a:xfrm>
              <a:off x="843081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28"/>
            <p:cNvSpPr/>
            <p:nvPr/>
          </p:nvSpPr>
          <p:spPr>
            <a:xfrm>
              <a:off x="843081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28"/>
            <p:cNvSpPr/>
            <p:nvPr/>
          </p:nvSpPr>
          <p:spPr>
            <a:xfrm>
              <a:off x="843081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28"/>
            <p:cNvSpPr/>
            <p:nvPr/>
          </p:nvSpPr>
          <p:spPr>
            <a:xfrm>
              <a:off x="843081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28"/>
            <p:cNvSpPr/>
            <p:nvPr/>
          </p:nvSpPr>
          <p:spPr>
            <a:xfrm>
              <a:off x="843079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28"/>
            <p:cNvSpPr/>
            <p:nvPr/>
          </p:nvSpPr>
          <p:spPr>
            <a:xfrm>
              <a:off x="843079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28"/>
            <p:cNvSpPr/>
            <p:nvPr/>
          </p:nvSpPr>
          <p:spPr>
            <a:xfrm>
              <a:off x="8676518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28"/>
            <p:cNvSpPr/>
            <p:nvPr/>
          </p:nvSpPr>
          <p:spPr>
            <a:xfrm>
              <a:off x="8676518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28"/>
            <p:cNvSpPr/>
            <p:nvPr/>
          </p:nvSpPr>
          <p:spPr>
            <a:xfrm>
              <a:off x="8676518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28"/>
            <p:cNvSpPr/>
            <p:nvPr/>
          </p:nvSpPr>
          <p:spPr>
            <a:xfrm>
              <a:off x="8676518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28"/>
            <p:cNvSpPr/>
            <p:nvPr/>
          </p:nvSpPr>
          <p:spPr>
            <a:xfrm>
              <a:off x="8676518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28"/>
            <p:cNvSpPr/>
            <p:nvPr/>
          </p:nvSpPr>
          <p:spPr>
            <a:xfrm>
              <a:off x="8676518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28"/>
            <p:cNvSpPr/>
            <p:nvPr/>
          </p:nvSpPr>
          <p:spPr>
            <a:xfrm>
              <a:off x="8676518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28"/>
            <p:cNvSpPr/>
            <p:nvPr/>
          </p:nvSpPr>
          <p:spPr>
            <a:xfrm>
              <a:off x="8676518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28"/>
            <p:cNvSpPr/>
            <p:nvPr/>
          </p:nvSpPr>
          <p:spPr>
            <a:xfrm>
              <a:off x="8676518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28"/>
            <p:cNvSpPr/>
            <p:nvPr/>
          </p:nvSpPr>
          <p:spPr>
            <a:xfrm>
              <a:off x="8676518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28"/>
            <p:cNvSpPr/>
            <p:nvPr/>
          </p:nvSpPr>
          <p:spPr>
            <a:xfrm>
              <a:off x="8676518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28"/>
            <p:cNvSpPr/>
            <p:nvPr/>
          </p:nvSpPr>
          <p:spPr>
            <a:xfrm>
              <a:off x="8676518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28"/>
            <p:cNvSpPr/>
            <p:nvPr/>
          </p:nvSpPr>
          <p:spPr>
            <a:xfrm>
              <a:off x="8676505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28"/>
            <p:cNvSpPr/>
            <p:nvPr/>
          </p:nvSpPr>
          <p:spPr>
            <a:xfrm>
              <a:off x="8676505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28"/>
            <p:cNvSpPr/>
            <p:nvPr/>
          </p:nvSpPr>
          <p:spPr>
            <a:xfrm>
              <a:off x="8676505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28"/>
            <p:cNvSpPr/>
            <p:nvPr/>
          </p:nvSpPr>
          <p:spPr>
            <a:xfrm>
              <a:off x="8676505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28"/>
            <p:cNvSpPr/>
            <p:nvPr/>
          </p:nvSpPr>
          <p:spPr>
            <a:xfrm>
              <a:off x="8676505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28"/>
            <p:cNvSpPr/>
            <p:nvPr/>
          </p:nvSpPr>
          <p:spPr>
            <a:xfrm>
              <a:off x="8676505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28"/>
            <p:cNvSpPr/>
            <p:nvPr/>
          </p:nvSpPr>
          <p:spPr>
            <a:xfrm>
              <a:off x="8676493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28"/>
            <p:cNvSpPr/>
            <p:nvPr/>
          </p:nvSpPr>
          <p:spPr>
            <a:xfrm>
              <a:off x="8676493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28"/>
            <p:cNvSpPr/>
            <p:nvPr/>
          </p:nvSpPr>
          <p:spPr>
            <a:xfrm>
              <a:off x="8922213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28"/>
            <p:cNvSpPr/>
            <p:nvPr/>
          </p:nvSpPr>
          <p:spPr>
            <a:xfrm>
              <a:off x="8922213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28"/>
            <p:cNvSpPr/>
            <p:nvPr/>
          </p:nvSpPr>
          <p:spPr>
            <a:xfrm>
              <a:off x="8922213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28"/>
            <p:cNvSpPr/>
            <p:nvPr/>
          </p:nvSpPr>
          <p:spPr>
            <a:xfrm>
              <a:off x="8922213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28"/>
            <p:cNvSpPr/>
            <p:nvPr/>
          </p:nvSpPr>
          <p:spPr>
            <a:xfrm>
              <a:off x="8922213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28"/>
            <p:cNvSpPr/>
            <p:nvPr/>
          </p:nvSpPr>
          <p:spPr>
            <a:xfrm>
              <a:off x="8922213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28"/>
            <p:cNvSpPr/>
            <p:nvPr/>
          </p:nvSpPr>
          <p:spPr>
            <a:xfrm>
              <a:off x="8922213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28"/>
            <p:cNvSpPr/>
            <p:nvPr/>
          </p:nvSpPr>
          <p:spPr>
            <a:xfrm>
              <a:off x="8922213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28"/>
            <p:cNvSpPr/>
            <p:nvPr/>
          </p:nvSpPr>
          <p:spPr>
            <a:xfrm>
              <a:off x="8922213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28"/>
            <p:cNvSpPr/>
            <p:nvPr/>
          </p:nvSpPr>
          <p:spPr>
            <a:xfrm>
              <a:off x="8922213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28"/>
            <p:cNvSpPr/>
            <p:nvPr/>
          </p:nvSpPr>
          <p:spPr>
            <a:xfrm>
              <a:off x="8922213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28"/>
            <p:cNvSpPr/>
            <p:nvPr/>
          </p:nvSpPr>
          <p:spPr>
            <a:xfrm>
              <a:off x="8922213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28"/>
            <p:cNvSpPr/>
            <p:nvPr/>
          </p:nvSpPr>
          <p:spPr>
            <a:xfrm>
              <a:off x="892220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28"/>
            <p:cNvSpPr/>
            <p:nvPr/>
          </p:nvSpPr>
          <p:spPr>
            <a:xfrm>
              <a:off x="892220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28"/>
            <p:cNvSpPr/>
            <p:nvPr/>
          </p:nvSpPr>
          <p:spPr>
            <a:xfrm>
              <a:off x="892220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28"/>
            <p:cNvSpPr/>
            <p:nvPr/>
          </p:nvSpPr>
          <p:spPr>
            <a:xfrm>
              <a:off x="892220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28"/>
            <p:cNvSpPr/>
            <p:nvPr/>
          </p:nvSpPr>
          <p:spPr>
            <a:xfrm>
              <a:off x="892220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28"/>
            <p:cNvSpPr/>
            <p:nvPr/>
          </p:nvSpPr>
          <p:spPr>
            <a:xfrm>
              <a:off x="892220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28"/>
            <p:cNvSpPr/>
            <p:nvPr/>
          </p:nvSpPr>
          <p:spPr>
            <a:xfrm>
              <a:off x="892218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28"/>
            <p:cNvSpPr/>
            <p:nvPr/>
          </p:nvSpPr>
          <p:spPr>
            <a:xfrm>
              <a:off x="892218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28"/>
            <p:cNvSpPr/>
            <p:nvPr/>
          </p:nvSpPr>
          <p:spPr>
            <a:xfrm>
              <a:off x="25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28"/>
            <p:cNvSpPr/>
            <p:nvPr/>
          </p:nvSpPr>
          <p:spPr>
            <a:xfrm>
              <a:off x="21763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28"/>
            <p:cNvSpPr/>
            <p:nvPr/>
          </p:nvSpPr>
          <p:spPr>
            <a:xfrm>
              <a:off x="43523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28"/>
            <p:cNvSpPr/>
            <p:nvPr/>
          </p:nvSpPr>
          <p:spPr>
            <a:xfrm>
              <a:off x="65284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28"/>
            <p:cNvSpPr/>
            <p:nvPr/>
          </p:nvSpPr>
          <p:spPr>
            <a:xfrm>
              <a:off x="870448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28"/>
            <p:cNvSpPr/>
            <p:nvPr/>
          </p:nvSpPr>
          <p:spPr>
            <a:xfrm>
              <a:off x="1088054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28"/>
            <p:cNvSpPr/>
            <p:nvPr/>
          </p:nvSpPr>
          <p:spPr>
            <a:xfrm>
              <a:off x="1305660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28"/>
            <p:cNvSpPr/>
            <p:nvPr/>
          </p:nvSpPr>
          <p:spPr>
            <a:xfrm>
              <a:off x="1551355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28"/>
            <p:cNvSpPr/>
            <p:nvPr/>
          </p:nvSpPr>
          <p:spPr>
            <a:xfrm>
              <a:off x="179705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28"/>
            <p:cNvSpPr/>
            <p:nvPr/>
          </p:nvSpPr>
          <p:spPr>
            <a:xfrm>
              <a:off x="2042746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28"/>
            <p:cNvSpPr/>
            <p:nvPr/>
          </p:nvSpPr>
          <p:spPr>
            <a:xfrm>
              <a:off x="228844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28"/>
            <p:cNvSpPr/>
            <p:nvPr/>
          </p:nvSpPr>
          <p:spPr>
            <a:xfrm>
              <a:off x="2534136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28"/>
            <p:cNvSpPr/>
            <p:nvPr/>
          </p:nvSpPr>
          <p:spPr>
            <a:xfrm>
              <a:off x="277983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28"/>
            <p:cNvSpPr/>
            <p:nvPr/>
          </p:nvSpPr>
          <p:spPr>
            <a:xfrm>
              <a:off x="302552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28"/>
            <p:cNvSpPr/>
            <p:nvPr/>
          </p:nvSpPr>
          <p:spPr>
            <a:xfrm>
              <a:off x="327122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28"/>
            <p:cNvSpPr/>
            <p:nvPr/>
          </p:nvSpPr>
          <p:spPr>
            <a:xfrm>
              <a:off x="351691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28"/>
            <p:cNvSpPr/>
            <p:nvPr/>
          </p:nvSpPr>
          <p:spPr>
            <a:xfrm>
              <a:off x="3762613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28"/>
            <p:cNvSpPr/>
            <p:nvPr/>
          </p:nvSpPr>
          <p:spPr>
            <a:xfrm>
              <a:off x="4008308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28"/>
            <p:cNvSpPr/>
            <p:nvPr/>
          </p:nvSpPr>
          <p:spPr>
            <a:xfrm>
              <a:off x="4254003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28"/>
            <p:cNvSpPr/>
            <p:nvPr/>
          </p:nvSpPr>
          <p:spPr>
            <a:xfrm>
              <a:off x="4499698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28"/>
            <p:cNvSpPr/>
            <p:nvPr/>
          </p:nvSpPr>
          <p:spPr>
            <a:xfrm>
              <a:off x="4745394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28"/>
            <p:cNvSpPr/>
            <p:nvPr/>
          </p:nvSpPr>
          <p:spPr>
            <a:xfrm>
              <a:off x="4991089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28"/>
            <p:cNvSpPr/>
            <p:nvPr/>
          </p:nvSpPr>
          <p:spPr>
            <a:xfrm>
              <a:off x="5236784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28"/>
            <p:cNvSpPr/>
            <p:nvPr/>
          </p:nvSpPr>
          <p:spPr>
            <a:xfrm>
              <a:off x="5482479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28"/>
            <p:cNvSpPr/>
            <p:nvPr/>
          </p:nvSpPr>
          <p:spPr>
            <a:xfrm>
              <a:off x="5728175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28"/>
            <p:cNvSpPr/>
            <p:nvPr/>
          </p:nvSpPr>
          <p:spPr>
            <a:xfrm>
              <a:off x="5973870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28"/>
            <p:cNvSpPr/>
            <p:nvPr/>
          </p:nvSpPr>
          <p:spPr>
            <a:xfrm>
              <a:off x="6219565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28"/>
            <p:cNvSpPr/>
            <p:nvPr/>
          </p:nvSpPr>
          <p:spPr>
            <a:xfrm>
              <a:off x="6465260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28"/>
            <p:cNvSpPr/>
            <p:nvPr/>
          </p:nvSpPr>
          <p:spPr>
            <a:xfrm>
              <a:off x="6710956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28"/>
            <p:cNvSpPr/>
            <p:nvPr/>
          </p:nvSpPr>
          <p:spPr>
            <a:xfrm>
              <a:off x="695665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28"/>
            <p:cNvSpPr/>
            <p:nvPr/>
          </p:nvSpPr>
          <p:spPr>
            <a:xfrm>
              <a:off x="7202346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28"/>
            <p:cNvSpPr/>
            <p:nvPr/>
          </p:nvSpPr>
          <p:spPr>
            <a:xfrm>
              <a:off x="744804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28"/>
            <p:cNvSpPr/>
            <p:nvPr/>
          </p:nvSpPr>
          <p:spPr>
            <a:xfrm>
              <a:off x="769373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28"/>
            <p:cNvSpPr/>
            <p:nvPr/>
          </p:nvSpPr>
          <p:spPr>
            <a:xfrm>
              <a:off x="793943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28"/>
            <p:cNvSpPr/>
            <p:nvPr/>
          </p:nvSpPr>
          <p:spPr>
            <a:xfrm>
              <a:off x="818512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28"/>
            <p:cNvSpPr/>
            <p:nvPr/>
          </p:nvSpPr>
          <p:spPr>
            <a:xfrm>
              <a:off x="843082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28"/>
            <p:cNvSpPr/>
            <p:nvPr/>
          </p:nvSpPr>
          <p:spPr>
            <a:xfrm>
              <a:off x="8676518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28"/>
            <p:cNvSpPr/>
            <p:nvPr/>
          </p:nvSpPr>
          <p:spPr>
            <a:xfrm>
              <a:off x="8922213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28"/>
            <p:cNvSpPr/>
            <p:nvPr/>
          </p:nvSpPr>
          <p:spPr>
            <a:xfrm>
              <a:off x="9167913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28"/>
            <p:cNvSpPr/>
            <p:nvPr/>
          </p:nvSpPr>
          <p:spPr>
            <a:xfrm>
              <a:off x="9167913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28"/>
            <p:cNvSpPr/>
            <p:nvPr/>
          </p:nvSpPr>
          <p:spPr>
            <a:xfrm>
              <a:off x="9167913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28"/>
            <p:cNvSpPr/>
            <p:nvPr/>
          </p:nvSpPr>
          <p:spPr>
            <a:xfrm>
              <a:off x="9167913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28"/>
            <p:cNvSpPr/>
            <p:nvPr/>
          </p:nvSpPr>
          <p:spPr>
            <a:xfrm>
              <a:off x="9167913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28"/>
            <p:cNvSpPr/>
            <p:nvPr/>
          </p:nvSpPr>
          <p:spPr>
            <a:xfrm>
              <a:off x="9167913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28"/>
            <p:cNvSpPr/>
            <p:nvPr/>
          </p:nvSpPr>
          <p:spPr>
            <a:xfrm>
              <a:off x="9167913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28"/>
            <p:cNvSpPr/>
            <p:nvPr/>
          </p:nvSpPr>
          <p:spPr>
            <a:xfrm>
              <a:off x="9167913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28"/>
            <p:cNvSpPr/>
            <p:nvPr/>
          </p:nvSpPr>
          <p:spPr>
            <a:xfrm>
              <a:off x="9167913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28"/>
            <p:cNvSpPr/>
            <p:nvPr/>
          </p:nvSpPr>
          <p:spPr>
            <a:xfrm>
              <a:off x="9167913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28"/>
            <p:cNvSpPr/>
            <p:nvPr/>
          </p:nvSpPr>
          <p:spPr>
            <a:xfrm>
              <a:off x="9167913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28"/>
            <p:cNvSpPr/>
            <p:nvPr/>
          </p:nvSpPr>
          <p:spPr>
            <a:xfrm>
              <a:off x="9167913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28"/>
            <p:cNvSpPr/>
            <p:nvPr/>
          </p:nvSpPr>
          <p:spPr>
            <a:xfrm>
              <a:off x="916790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28"/>
            <p:cNvSpPr/>
            <p:nvPr/>
          </p:nvSpPr>
          <p:spPr>
            <a:xfrm>
              <a:off x="916790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28"/>
            <p:cNvSpPr/>
            <p:nvPr/>
          </p:nvSpPr>
          <p:spPr>
            <a:xfrm>
              <a:off x="916790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28"/>
            <p:cNvSpPr/>
            <p:nvPr/>
          </p:nvSpPr>
          <p:spPr>
            <a:xfrm>
              <a:off x="916790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28"/>
            <p:cNvSpPr/>
            <p:nvPr/>
          </p:nvSpPr>
          <p:spPr>
            <a:xfrm>
              <a:off x="916790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28"/>
            <p:cNvSpPr/>
            <p:nvPr/>
          </p:nvSpPr>
          <p:spPr>
            <a:xfrm>
              <a:off x="916790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28"/>
            <p:cNvSpPr/>
            <p:nvPr/>
          </p:nvSpPr>
          <p:spPr>
            <a:xfrm>
              <a:off x="916788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28"/>
            <p:cNvSpPr/>
            <p:nvPr/>
          </p:nvSpPr>
          <p:spPr>
            <a:xfrm>
              <a:off x="916788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28"/>
            <p:cNvSpPr/>
            <p:nvPr/>
          </p:nvSpPr>
          <p:spPr>
            <a:xfrm>
              <a:off x="9167913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57" name="Google Shape;5057;p28"/>
          <p:cNvGrpSpPr/>
          <p:nvPr/>
        </p:nvGrpSpPr>
        <p:grpSpPr>
          <a:xfrm>
            <a:off x="235650" y="204150"/>
            <a:ext cx="8683925" cy="4735200"/>
            <a:chOff x="235650" y="204150"/>
            <a:chExt cx="8683925" cy="4735200"/>
          </a:xfrm>
        </p:grpSpPr>
        <p:sp>
          <p:nvSpPr>
            <p:cNvPr id="5058" name="Google Shape;5058;p28"/>
            <p:cNvSpPr/>
            <p:nvPr/>
          </p:nvSpPr>
          <p:spPr>
            <a:xfrm>
              <a:off x="235650" y="204150"/>
              <a:ext cx="8672700" cy="4735200"/>
            </a:xfrm>
            <a:prstGeom prst="roundRect">
              <a:avLst>
                <a:gd name="adj" fmla="val 3441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059" name="Google Shape;5059;p28"/>
            <p:cNvCxnSpPr/>
            <p:nvPr/>
          </p:nvCxnSpPr>
          <p:spPr>
            <a:xfrm>
              <a:off x="240875" y="543800"/>
              <a:ext cx="8678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060" name="Google Shape;5060;p28"/>
            <p:cNvSpPr/>
            <p:nvPr/>
          </p:nvSpPr>
          <p:spPr>
            <a:xfrm>
              <a:off x="378425" y="290500"/>
              <a:ext cx="200700" cy="195300"/>
            </a:xfrm>
            <a:prstGeom prst="roundRect">
              <a:avLst>
                <a:gd name="adj" fmla="val 7198"/>
              </a:avLst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28"/>
            <p:cNvSpPr/>
            <p:nvPr/>
          </p:nvSpPr>
          <p:spPr>
            <a:xfrm>
              <a:off x="683075" y="290500"/>
              <a:ext cx="200700" cy="195300"/>
            </a:xfrm>
            <a:prstGeom prst="roundRect">
              <a:avLst>
                <a:gd name="adj" fmla="val 7198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28"/>
            <p:cNvSpPr/>
            <p:nvPr/>
          </p:nvSpPr>
          <p:spPr>
            <a:xfrm>
              <a:off x="987725" y="290500"/>
              <a:ext cx="200700" cy="195300"/>
            </a:xfrm>
            <a:prstGeom prst="roundRect">
              <a:avLst>
                <a:gd name="adj" fmla="val 7198"/>
              </a:avLst>
            </a:pr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63" name="Google Shape;5063;p28"/>
          <p:cNvSpPr txBox="1">
            <a:spLocks noGrp="1"/>
          </p:cNvSpPr>
          <p:nvPr>
            <p:ph type="title"/>
          </p:nvPr>
        </p:nvSpPr>
        <p:spPr>
          <a:xfrm>
            <a:off x="713213" y="539750"/>
            <a:ext cx="4448100" cy="1058700"/>
          </a:xfrm>
          <a:prstGeom prst="rect">
            <a:avLst/>
          </a:prstGeom>
        </p:spPr>
        <p:txBody>
          <a:bodyPr spcFirstLastPara="1" wrap="square" lIns="0" tIns="4570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7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64" name="Google Shape;5064;p28"/>
          <p:cNvSpPr txBox="1">
            <a:spLocks noGrp="1"/>
          </p:cNvSpPr>
          <p:nvPr>
            <p:ph type="subTitle" idx="1"/>
          </p:nvPr>
        </p:nvSpPr>
        <p:spPr>
          <a:xfrm>
            <a:off x="713225" y="1558371"/>
            <a:ext cx="4448100" cy="111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520"/>
              </a:spcBef>
              <a:spcAft>
                <a:spcPts val="0"/>
              </a:spcAft>
              <a:buSzPts val="2600"/>
              <a:buNone/>
              <a:defRPr/>
            </a:lvl1pPr>
            <a:lvl2pPr lvl="1" algn="ctr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15000"/>
              </a:lnSpc>
              <a:spcBef>
                <a:spcPts val="315"/>
              </a:spcBef>
              <a:spcAft>
                <a:spcPts val="0"/>
              </a:spcAft>
              <a:buSzPts val="1103"/>
              <a:buNone/>
              <a:defRPr/>
            </a:lvl3pPr>
            <a:lvl4pPr lvl="3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975"/>
              <a:buNone/>
              <a:defRPr/>
            </a:lvl4pPr>
            <a:lvl5pPr lvl="4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975"/>
              <a:buNone/>
              <a:defRPr/>
            </a:lvl5pPr>
            <a:lvl6pPr lvl="5" algn="ctr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SzPts val="1080"/>
              <a:buNone/>
              <a:defRPr/>
            </a:lvl6pPr>
            <a:lvl7pPr lvl="6" algn="ctr">
              <a:lnSpc>
                <a:spcPct val="115000"/>
              </a:lnSpc>
              <a:spcBef>
                <a:spcPts val="240"/>
              </a:spcBef>
              <a:spcAft>
                <a:spcPts val="0"/>
              </a:spcAft>
              <a:buSzPts val="960"/>
              <a:buNone/>
              <a:defRPr/>
            </a:lvl7pPr>
            <a:lvl8pPr lvl="7" algn="ctr">
              <a:lnSpc>
                <a:spcPct val="115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210"/>
              </a:spcBef>
              <a:spcAft>
                <a:spcPts val="0"/>
              </a:spcAft>
              <a:buSzPts val="1050"/>
              <a:buNone/>
              <a:defRPr/>
            </a:lvl9pPr>
          </a:lstStyle>
          <a:p>
            <a:endParaRPr/>
          </a:p>
        </p:txBody>
      </p:sp>
      <p:sp>
        <p:nvSpPr>
          <p:cNvPr id="5065" name="Google Shape;5065;p28"/>
          <p:cNvSpPr txBox="1"/>
          <p:nvPr/>
        </p:nvSpPr>
        <p:spPr>
          <a:xfrm>
            <a:off x="727500" y="3611950"/>
            <a:ext cx="44481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CREDITS: This presentation template was created by </a:t>
            </a:r>
            <a:r>
              <a:rPr lang="en-US" sz="11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-US" sz="11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and includes icons by </a:t>
            </a:r>
            <a:r>
              <a:rPr lang="en-US" sz="11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-US" sz="11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and infographics &amp; images by </a:t>
            </a:r>
            <a:r>
              <a:rPr lang="en-US" sz="11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-US" sz="1100" u="sng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endParaRPr sz="1100" u="sng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990000"/>
        </a:solidFill>
        <a:effectLst/>
      </p:bgPr>
    </p:bg>
    <p:spTree>
      <p:nvGrpSpPr>
        <p:cNvPr id="1" name="Shape 5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7" name="Google Shape;5067;p29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0" tIns="4570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5068" name="Google Shape;506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8725" y="4149777"/>
            <a:ext cx="9144000" cy="1438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 type="obj">
  <p:cSld name="OBJECT">
    <p:spTree>
      <p:nvGrpSpPr>
        <p:cNvPr id="1" name="Shape 5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0" name="Google Shape;5070;p3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71" name="Google Shape;5071;p3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072" name="Google Shape;5072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5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4" name="Google Shape;5074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7" name="Google Shape;27;p6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2" name="Google Shape;32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8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42" name="Google Shape;42;p11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.k20center.ou.ed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learn.k20center.ou.edu/search?type=game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imer.k20center.ou.edu/5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0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Google Shape;5133;p39"/>
          <p:cNvSpPr txBox="1">
            <a:spLocks noGrp="1"/>
          </p:cNvSpPr>
          <p:nvPr>
            <p:ph type="title"/>
          </p:nvPr>
        </p:nvSpPr>
        <p:spPr>
          <a:xfrm>
            <a:off x="457200" y="2741350"/>
            <a:ext cx="4038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Guess the Acronym</a:t>
            </a:r>
            <a:endParaRPr/>
          </a:p>
        </p:txBody>
      </p:sp>
      <p:pic>
        <p:nvPicPr>
          <p:cNvPr id="5134" name="Google Shape;5134;p39" title="logo-final-web-ver2-0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7450" y="412875"/>
            <a:ext cx="1518100" cy="2480650"/>
          </a:xfrm>
          <a:prstGeom prst="rect">
            <a:avLst/>
          </a:prstGeom>
          <a:noFill/>
          <a:ln>
            <a:noFill/>
          </a:ln>
        </p:spPr>
      </p:pic>
      <p:sp>
        <p:nvSpPr>
          <p:cNvPr id="5135" name="Google Shape;5135;p39"/>
          <p:cNvSpPr txBox="1">
            <a:spLocks noGrp="1"/>
          </p:cNvSpPr>
          <p:nvPr>
            <p:ph type="body" idx="1"/>
          </p:nvPr>
        </p:nvSpPr>
        <p:spPr>
          <a:xfrm>
            <a:off x="457200" y="3603938"/>
            <a:ext cx="4038600" cy="3448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b="1"/>
              <a:t>What does LEARN stand for?</a:t>
            </a:r>
            <a:endParaRPr b="1"/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b="1"/>
              <a:t>(wrong answers only)</a:t>
            </a:r>
            <a:endParaRPr b="1"/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36" name="Google Shape;5136;p39"/>
          <p:cNvPicPr preferRelativeResize="0"/>
          <p:nvPr/>
        </p:nvPicPr>
        <p:blipFill rotWithShape="1">
          <a:blip r:embed="rId4">
            <a:alphaModFix/>
          </a:blip>
          <a:srcRect l="9254" t="9254" r="8331" b="8704"/>
          <a:stretch/>
        </p:blipFill>
        <p:spPr>
          <a:xfrm>
            <a:off x="5732438" y="856050"/>
            <a:ext cx="2198625" cy="2188750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137" name="Google Shape;5137;p39"/>
          <p:cNvSpPr txBox="1"/>
          <p:nvPr/>
        </p:nvSpPr>
        <p:spPr>
          <a:xfrm>
            <a:off x="5358300" y="3120650"/>
            <a:ext cx="2946900" cy="9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rPr>
              <a:t>Go to menti.com</a:t>
            </a:r>
            <a:endParaRPr sz="2800" b="1">
              <a:solidFill>
                <a:schemeClr val="accent6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rPr>
              <a:t>Code:9529 3459</a:t>
            </a:r>
            <a:r>
              <a:rPr lang="en-US" sz="2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8" name="Google Shape;5148;p4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5149" name="Google Shape;5149;p41"/>
          <p:cNvSpPr txBox="1">
            <a:spLocks noGrp="1"/>
          </p:cNvSpPr>
          <p:nvPr>
            <p:ph type="body" idx="1"/>
          </p:nvPr>
        </p:nvSpPr>
        <p:spPr>
          <a:xfrm>
            <a:off x="457200" y="1458095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How can LEARN support teaching and learning practices?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4" name="Google Shape;5154;p4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Session Objective</a:t>
            </a:r>
            <a:endParaRPr/>
          </a:p>
        </p:txBody>
      </p:sp>
      <p:sp>
        <p:nvSpPr>
          <p:cNvPr id="5155" name="Google Shape;5155;p4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Identify LEARN resources that can enhance and support current lessons and instructional practices.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" name="Google Shape;5160;p43"/>
          <p:cNvSpPr txBox="1">
            <a:spLocks noGrp="1"/>
          </p:cNvSpPr>
          <p:nvPr>
            <p:ph type="title"/>
          </p:nvPr>
        </p:nvSpPr>
        <p:spPr>
          <a:xfrm>
            <a:off x="457200" y="2741350"/>
            <a:ext cx="4038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Guess the Acronym</a:t>
            </a:r>
            <a:endParaRPr/>
          </a:p>
        </p:txBody>
      </p:sp>
      <p:pic>
        <p:nvPicPr>
          <p:cNvPr id="5161" name="Google Shape;5161;p43" title="logo-final-web-ver2-0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7450" y="412875"/>
            <a:ext cx="1518100" cy="2480650"/>
          </a:xfrm>
          <a:prstGeom prst="rect">
            <a:avLst/>
          </a:prstGeom>
          <a:noFill/>
          <a:ln>
            <a:noFill/>
          </a:ln>
        </p:spPr>
      </p:pic>
      <p:sp>
        <p:nvSpPr>
          <p:cNvPr id="5162" name="Google Shape;5162;p43"/>
          <p:cNvSpPr txBox="1">
            <a:spLocks noGrp="1"/>
          </p:cNvSpPr>
          <p:nvPr>
            <p:ph type="body" idx="1"/>
          </p:nvPr>
        </p:nvSpPr>
        <p:spPr>
          <a:xfrm>
            <a:off x="457200" y="3603938"/>
            <a:ext cx="4038600" cy="3448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b="1" dirty="0"/>
              <a:t>What does LEARN stand for?</a:t>
            </a:r>
            <a:endParaRPr b="1" dirty="0"/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63" name="Google Shape;5163;p43"/>
          <p:cNvSpPr txBox="1"/>
          <p:nvPr/>
        </p:nvSpPr>
        <p:spPr>
          <a:xfrm>
            <a:off x="4567575" y="-232150"/>
            <a:ext cx="4575900" cy="9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essons and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ngaging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ctivities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epository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etwork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Barlow"/>
                <a:cs typeface="Calibri" panose="020F0502020204030204" pitchFamily="34" charset="0"/>
                <a:sym typeface="Barlow"/>
              </a:rPr>
              <a:t>K20's open access database </a:t>
            </a:r>
            <a:b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Barlow"/>
                <a:cs typeface="Calibri" panose="020F0502020204030204" pitchFamily="34" charset="0"/>
                <a:sym typeface="Barlow"/>
              </a:rPr>
            </a:b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Barlow"/>
                <a:cs typeface="Calibri" panose="020F0502020204030204" pitchFamily="34" charset="0"/>
                <a:sym typeface="Barlow"/>
              </a:rPr>
              <a:t>of lessons, strategies, </a:t>
            </a:r>
            <a:b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Barlow"/>
                <a:cs typeface="Calibri" panose="020F0502020204030204" pitchFamily="34" charset="0"/>
                <a:sym typeface="Barlow"/>
              </a:rPr>
            </a:b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Barlow"/>
                <a:cs typeface="Calibri" panose="020F0502020204030204" pitchFamily="34" charset="0"/>
                <a:sym typeface="Barlow"/>
              </a:rPr>
              <a:t>activities and resources </a:t>
            </a:r>
            <a:b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Barlow"/>
                <a:cs typeface="Calibri" panose="020F0502020204030204" pitchFamily="34" charset="0"/>
                <a:sym typeface="Barlow"/>
              </a:rPr>
            </a:b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Barlow"/>
                <a:cs typeface="Calibri" panose="020F0502020204030204" pitchFamily="34" charset="0"/>
                <a:sym typeface="Barlow"/>
              </a:rPr>
              <a:t>for all stakeholders.</a:t>
            </a:r>
            <a:endParaRPr sz="26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8" name="Google Shape;516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39240"/>
            <a:ext cx="4983275" cy="5042386"/>
          </a:xfrm>
          <a:prstGeom prst="rect">
            <a:avLst/>
          </a:prstGeom>
          <a:noFill/>
          <a:ln>
            <a:noFill/>
          </a:ln>
        </p:spPr>
      </p:pic>
      <p:sp>
        <p:nvSpPr>
          <p:cNvPr id="5169" name="Google Shape;5169;p44"/>
          <p:cNvSpPr txBox="1">
            <a:spLocks noGrp="1"/>
          </p:cNvSpPr>
          <p:nvPr>
            <p:ph type="body" idx="1"/>
          </p:nvPr>
        </p:nvSpPr>
        <p:spPr>
          <a:xfrm>
            <a:off x="5253875" y="566600"/>
            <a:ext cx="3468600" cy="42714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457200" lvl="0" indent="-393700" algn="l" rtl="0">
              <a:spcBef>
                <a:spcPts val="42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Student-centered</a:t>
            </a:r>
            <a:br>
              <a:rPr lang="en-US" sz="2600"/>
            </a:br>
            <a:r>
              <a:rPr lang="en-US" sz="2600"/>
              <a:t>Learning</a:t>
            </a:r>
            <a:endParaRPr sz="2600"/>
          </a:p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Construction of</a:t>
            </a:r>
            <a:br>
              <a:rPr lang="en-US" sz="2600"/>
            </a:br>
            <a:r>
              <a:rPr lang="en-US" sz="2600"/>
              <a:t>Knowledge</a:t>
            </a:r>
            <a:endParaRPr sz="2600"/>
          </a:p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Inquiry-based</a:t>
            </a:r>
            <a:br>
              <a:rPr lang="en-US" sz="2600"/>
            </a:br>
            <a:r>
              <a:rPr lang="en-US" sz="2600"/>
              <a:t>Learning</a:t>
            </a:r>
            <a:endParaRPr sz="2600"/>
          </a:p>
          <a:p>
            <a:pPr marL="457200" lvl="0" indent="-393700" algn="l" rtl="0">
              <a:spcBef>
                <a:spcPts val="1000"/>
              </a:spcBef>
              <a:spcAft>
                <a:spcPts val="1000"/>
              </a:spcAft>
              <a:buSzPts val="2600"/>
              <a:buChar char="●"/>
            </a:pPr>
            <a:r>
              <a:rPr lang="en-US" sz="2600"/>
              <a:t>Real-world </a:t>
            </a:r>
            <a:br>
              <a:rPr lang="en-US" sz="2600"/>
            </a:br>
            <a:r>
              <a:rPr lang="en-US" sz="2600"/>
              <a:t>connections</a:t>
            </a:r>
            <a:endParaRPr sz="2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4" name="Google Shape;5174;p45"/>
          <p:cNvSpPr txBox="1"/>
          <p:nvPr/>
        </p:nvSpPr>
        <p:spPr>
          <a:xfrm>
            <a:off x="0" y="4117200"/>
            <a:ext cx="91440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u="sng" dirty="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learn.k20center.ou.edu</a:t>
            </a:r>
            <a:endParaRPr sz="5000" dirty="0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175" name="Google Shape;5175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787274"/>
            <a:ext cx="8839199" cy="311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0" name="Google Shape;5180;p46"/>
          <p:cNvSpPr/>
          <p:nvPr/>
        </p:nvSpPr>
        <p:spPr>
          <a:xfrm>
            <a:off x="3413250" y="1358788"/>
            <a:ext cx="2317500" cy="1317900"/>
          </a:xfrm>
          <a:prstGeom prst="rect">
            <a:avLst/>
          </a:prstGeom>
          <a:solidFill>
            <a:srgbClr val="FFF2CC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Barlow"/>
                <a:ea typeface="Barlow"/>
                <a:cs typeface="Barlow"/>
                <a:sym typeface="Barlow"/>
              </a:rPr>
              <a:t>Strategy that starts with your middle initial </a:t>
            </a:r>
            <a:endParaRPr b="1" dirty="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181" name="Google Shape;5181;p46"/>
          <p:cNvSpPr/>
          <p:nvPr/>
        </p:nvSpPr>
        <p:spPr>
          <a:xfrm>
            <a:off x="5844579" y="1358788"/>
            <a:ext cx="2317500" cy="1317900"/>
          </a:xfrm>
          <a:prstGeom prst="rect">
            <a:avLst/>
          </a:prstGeom>
          <a:solidFill>
            <a:srgbClr val="FFF2CC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Barlow"/>
                <a:ea typeface="Barlow"/>
                <a:cs typeface="Barlow"/>
                <a:sym typeface="Barlow"/>
              </a:rPr>
              <a:t>Strategy that was published during your birthday month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182" name="Google Shape;5182;p46"/>
          <p:cNvSpPr/>
          <p:nvPr/>
        </p:nvSpPr>
        <p:spPr>
          <a:xfrm>
            <a:off x="5844579" y="2748979"/>
            <a:ext cx="2317500" cy="1317900"/>
          </a:xfrm>
          <a:prstGeom prst="rect">
            <a:avLst/>
          </a:prstGeom>
          <a:solidFill>
            <a:srgbClr val="FFF2CC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Barlow"/>
                <a:ea typeface="Barlow"/>
                <a:cs typeface="Barlow"/>
                <a:sym typeface="Barlow"/>
              </a:rPr>
              <a:t>Strategy that you have never heard of before</a:t>
            </a:r>
            <a:endParaRPr b="1" dirty="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183" name="Google Shape;5183;p46"/>
          <p:cNvSpPr/>
          <p:nvPr/>
        </p:nvSpPr>
        <p:spPr>
          <a:xfrm>
            <a:off x="3413250" y="2748979"/>
            <a:ext cx="2317500" cy="1317900"/>
          </a:xfrm>
          <a:prstGeom prst="rect">
            <a:avLst/>
          </a:prstGeom>
          <a:solidFill>
            <a:srgbClr val="FFF2CC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Barlow"/>
                <a:ea typeface="Barlow"/>
                <a:cs typeface="Barlow"/>
                <a:sym typeface="Barlow"/>
              </a:rPr>
              <a:t>Strategy with background that’s your favorite color</a:t>
            </a:r>
            <a:endParaRPr b="1" dirty="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184" name="Google Shape;5184;p46"/>
          <p:cNvSpPr/>
          <p:nvPr/>
        </p:nvSpPr>
        <p:spPr>
          <a:xfrm>
            <a:off x="7383500" y="117475"/>
            <a:ext cx="1557300" cy="14952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5" name="Google Shape;5185;p4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Window Notes</a:t>
            </a:r>
            <a:endParaRPr/>
          </a:p>
        </p:txBody>
      </p:sp>
      <p:pic>
        <p:nvPicPr>
          <p:cNvPr id="5186" name="Google Shape;5186;p46" title="WindowNote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2142" y="194052"/>
            <a:ext cx="1279874" cy="1341995"/>
          </a:xfrm>
          <a:prstGeom prst="rect">
            <a:avLst/>
          </a:prstGeom>
          <a:noFill/>
          <a:ln>
            <a:noFill/>
          </a:ln>
        </p:spPr>
      </p:pic>
      <p:sp>
        <p:nvSpPr>
          <p:cNvPr id="5187" name="Google Shape;5187;p46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7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rmAutofit fontScale="92500"/>
          </a:bodyPr>
          <a:lstStyle/>
          <a:p>
            <a:pPr marL="457200" lvl="0" indent="-374650" algn="l" rtl="0">
              <a:spcBef>
                <a:spcPts val="520"/>
              </a:spcBef>
              <a:spcAft>
                <a:spcPts val="0"/>
              </a:spcAft>
              <a:buSzPts val="2300"/>
              <a:buFont typeface="Nunito Light"/>
              <a:buChar char="●"/>
            </a:pPr>
            <a:r>
              <a:rPr lang="en-US" sz="2100" dirty="0"/>
              <a:t>Use your handout and explore four different instructional strategies.</a:t>
            </a:r>
            <a:endParaRPr sz="2100" dirty="0"/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SzPts val="2300"/>
              <a:buFont typeface="Nunito Light"/>
              <a:buChar char="●"/>
            </a:pPr>
            <a:r>
              <a:rPr lang="en-US" sz="2100" dirty="0"/>
              <a:t>Share out your favorite of the four.</a:t>
            </a:r>
            <a:endParaRPr sz="2100" dirty="0"/>
          </a:p>
          <a:p>
            <a:pPr marL="457200" lvl="0" indent="-374650" algn="l" rtl="0">
              <a:spcBef>
                <a:spcPts val="1000"/>
              </a:spcBef>
              <a:spcAft>
                <a:spcPts val="1000"/>
              </a:spcAft>
              <a:buSzPts val="2300"/>
              <a:buFont typeface="Nunito Light"/>
              <a:buChar char="●"/>
            </a:pPr>
            <a:r>
              <a:rPr lang="en-US" sz="2100" dirty="0"/>
              <a:t>Use the space at the bottom to write down any share-outs that catch your interest.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2" name="Google Shape;5192;p47"/>
          <p:cNvSpPr/>
          <p:nvPr/>
        </p:nvSpPr>
        <p:spPr>
          <a:xfrm>
            <a:off x="6602300" y="364875"/>
            <a:ext cx="2176200" cy="2049600"/>
          </a:xfrm>
          <a:prstGeom prst="ellipse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3" name="Google Shape;5193;p47"/>
          <p:cNvSpPr txBox="1">
            <a:spLocks noGrp="1"/>
          </p:cNvSpPr>
          <p:nvPr>
            <p:ph type="title"/>
          </p:nvPr>
        </p:nvSpPr>
        <p:spPr>
          <a:xfrm>
            <a:off x="457200" y="1362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LEARN Lessons</a:t>
            </a:r>
            <a:endParaRPr/>
          </a:p>
        </p:txBody>
      </p:sp>
      <p:pic>
        <p:nvPicPr>
          <p:cNvPr id="5194" name="Google Shape;519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7035" y="711071"/>
            <a:ext cx="1566632" cy="1620627"/>
          </a:xfrm>
          <a:prstGeom prst="rect">
            <a:avLst/>
          </a:prstGeom>
          <a:noFill/>
          <a:ln>
            <a:noFill/>
          </a:ln>
        </p:spPr>
      </p:pic>
      <p:sp>
        <p:nvSpPr>
          <p:cNvPr id="5195" name="Google Shape;5195;p47"/>
          <p:cNvSpPr txBox="1">
            <a:spLocks noGrp="1"/>
          </p:cNvSpPr>
          <p:nvPr>
            <p:ph type="body" idx="1"/>
          </p:nvPr>
        </p:nvSpPr>
        <p:spPr>
          <a:xfrm>
            <a:off x="457200" y="1121550"/>
            <a:ext cx="7512000" cy="365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0050" algn="l" rtl="0">
              <a:spcBef>
                <a:spcPts val="520"/>
              </a:spcBef>
              <a:spcAft>
                <a:spcPts val="0"/>
              </a:spcAft>
              <a:buSzPts val="2700"/>
              <a:buFont typeface="Nunito Light"/>
              <a:buChar char="•"/>
            </a:pPr>
            <a:r>
              <a:rPr lang="en-US" sz="2700"/>
              <a:t>Find a lesson from your content area</a:t>
            </a:r>
            <a:endParaRPr sz="2700"/>
          </a:p>
          <a:p>
            <a:pPr marL="457200" lvl="0" indent="-400050" algn="l" rtl="0">
              <a:spcBef>
                <a:spcPts val="1000"/>
              </a:spcBef>
              <a:spcAft>
                <a:spcPts val="0"/>
              </a:spcAft>
              <a:buSzPts val="2700"/>
              <a:buFont typeface="Nunito Light"/>
              <a:buChar char="•"/>
            </a:pPr>
            <a:r>
              <a:rPr lang="en-US" sz="2700"/>
              <a:t>Complete the </a:t>
            </a:r>
            <a:r>
              <a:rPr lang="en-US" sz="2700" b="1"/>
              <a:t>3-2-1:</a:t>
            </a:r>
            <a:endParaRPr sz="2700" b="1"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300" b="1"/>
              <a:t>3</a:t>
            </a:r>
            <a:r>
              <a:rPr lang="en-US" sz="2300"/>
              <a:t> Things I Noticed</a:t>
            </a:r>
            <a:endParaRPr sz="2300"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300" b="1"/>
              <a:t>2</a:t>
            </a:r>
            <a:r>
              <a:rPr lang="en-US" sz="2300"/>
              <a:t> Things I Found Effective</a:t>
            </a:r>
            <a:endParaRPr sz="2300"/>
          </a:p>
          <a:p>
            <a:pPr marL="9144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2300" b="1"/>
              <a:t>1</a:t>
            </a:r>
            <a:r>
              <a:rPr lang="en-US" sz="2300"/>
              <a:t> Question I Have</a:t>
            </a:r>
            <a:endParaRPr sz="23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0" name="Google Shape;5200;p4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Game-Based Learning</a:t>
            </a:r>
            <a:endParaRPr sz="3600" dirty="0"/>
          </a:p>
        </p:txBody>
      </p:sp>
      <p:sp>
        <p:nvSpPr>
          <p:cNvPr id="5201" name="Google Shape;5201;p48"/>
          <p:cNvSpPr/>
          <p:nvPr/>
        </p:nvSpPr>
        <p:spPr>
          <a:xfrm>
            <a:off x="1223350" y="1415800"/>
            <a:ext cx="1829100" cy="3352500"/>
          </a:xfrm>
          <a:prstGeom prst="roundRect">
            <a:avLst>
              <a:gd name="adj" fmla="val 5764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02" name="Google Shape;5202;p48"/>
          <p:cNvGrpSpPr/>
          <p:nvPr/>
        </p:nvGrpSpPr>
        <p:grpSpPr>
          <a:xfrm>
            <a:off x="1363300" y="1665484"/>
            <a:ext cx="1549200" cy="254400"/>
            <a:chOff x="1995900" y="1145184"/>
            <a:chExt cx="1549200" cy="254400"/>
          </a:xfrm>
        </p:grpSpPr>
        <p:sp>
          <p:nvSpPr>
            <p:cNvPr id="5203" name="Google Shape;5203;p48"/>
            <p:cNvSpPr/>
            <p:nvPr/>
          </p:nvSpPr>
          <p:spPr>
            <a:xfrm>
              <a:off x="1995900" y="1145184"/>
              <a:ext cx="1549200" cy="254400"/>
            </a:xfrm>
            <a:prstGeom prst="round2SameRect">
              <a:avLst>
                <a:gd name="adj1" fmla="val 45696"/>
                <a:gd name="adj2" fmla="val 0"/>
              </a:avLst>
            </a:pr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04" name="Google Shape;5204;p48"/>
            <p:cNvGrpSpPr/>
            <p:nvPr/>
          </p:nvGrpSpPr>
          <p:grpSpPr>
            <a:xfrm>
              <a:off x="2896083" y="1205548"/>
              <a:ext cx="567912" cy="147393"/>
              <a:chOff x="7348260" y="836550"/>
              <a:chExt cx="752500" cy="195300"/>
            </a:xfrm>
          </p:grpSpPr>
          <p:sp>
            <p:nvSpPr>
              <p:cNvPr id="5205" name="Google Shape;5205;p48"/>
              <p:cNvSpPr/>
              <p:nvPr/>
            </p:nvSpPr>
            <p:spPr>
              <a:xfrm>
                <a:off x="7348260" y="836550"/>
                <a:ext cx="200700" cy="195300"/>
              </a:xfrm>
              <a:prstGeom prst="roundRect">
                <a:avLst>
                  <a:gd name="adj" fmla="val 7198"/>
                </a:avLst>
              </a:pr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6" name="Google Shape;5206;p48"/>
              <p:cNvSpPr/>
              <p:nvPr/>
            </p:nvSpPr>
            <p:spPr>
              <a:xfrm>
                <a:off x="7624160" y="836550"/>
                <a:ext cx="200700" cy="195300"/>
              </a:xfrm>
              <a:prstGeom prst="roundRect">
                <a:avLst>
                  <a:gd name="adj" fmla="val 7198"/>
                </a:avLst>
              </a:pr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7" name="Google Shape;5207;p48"/>
              <p:cNvSpPr/>
              <p:nvPr/>
            </p:nvSpPr>
            <p:spPr>
              <a:xfrm>
                <a:off x="7900060" y="836550"/>
                <a:ext cx="200700" cy="195300"/>
              </a:xfrm>
              <a:prstGeom prst="roundRect">
                <a:avLst>
                  <a:gd name="adj" fmla="val 7198"/>
                </a:avLst>
              </a:pr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208" name="Google Shape;520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3300" y="1919875"/>
            <a:ext cx="1549200" cy="25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5209" name="Google Shape;5209;p48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00" cy="32577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457200" lvl="0" indent="-400050" algn="l" rtl="0">
              <a:spcBef>
                <a:spcPts val="420"/>
              </a:spcBef>
              <a:spcAft>
                <a:spcPts val="0"/>
              </a:spcAft>
              <a:buSzPts val="2700"/>
              <a:buAutoNum type="arabicPeriod"/>
            </a:pPr>
            <a:r>
              <a:rPr lang="en-US" sz="2700" dirty="0"/>
              <a:t>Go to the </a:t>
            </a:r>
            <a:r>
              <a:rPr lang="en-US" sz="2700" u="sng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Games</a:t>
            </a:r>
            <a:r>
              <a:rPr lang="en-US" sz="2700" dirty="0">
                <a:solidFill>
                  <a:schemeClr val="accent2"/>
                </a:solidFill>
              </a:rPr>
              <a:t> </a:t>
            </a:r>
            <a:r>
              <a:rPr lang="en-US" sz="2700" dirty="0"/>
              <a:t>tab on LEARN.</a:t>
            </a:r>
            <a:endParaRPr sz="2700" dirty="0"/>
          </a:p>
          <a:p>
            <a:pPr marL="457200" lvl="0" indent="-400050" algn="l" rtl="0">
              <a:spcBef>
                <a:spcPts val="1000"/>
              </a:spcBef>
              <a:spcAft>
                <a:spcPts val="0"/>
              </a:spcAft>
              <a:buSzPts val="2700"/>
              <a:buAutoNum type="arabicPeriod"/>
            </a:pPr>
            <a:r>
              <a:rPr lang="en-US" sz="2700" dirty="0"/>
              <a:t>Find a game that fits your content area.</a:t>
            </a:r>
            <a:endParaRPr sz="2700" dirty="0"/>
          </a:p>
          <a:p>
            <a:pPr marL="457200" lvl="0" indent="-400050" algn="l" rtl="0">
              <a:spcBef>
                <a:spcPts val="1000"/>
              </a:spcBef>
              <a:spcAft>
                <a:spcPts val="1000"/>
              </a:spcAft>
              <a:buSzPts val="2700"/>
              <a:buAutoNum type="arabicPeriod"/>
            </a:pPr>
            <a:r>
              <a:rPr lang="en-US" sz="2700" dirty="0"/>
              <a:t>Discuss it with your elbow partner. </a:t>
            </a:r>
            <a:endParaRPr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4" name="Google Shape;5214;p49"/>
          <p:cNvSpPr txBox="1">
            <a:spLocks noGrp="1"/>
          </p:cNvSpPr>
          <p:nvPr>
            <p:ph type="title"/>
          </p:nvPr>
        </p:nvSpPr>
        <p:spPr>
          <a:xfrm>
            <a:off x="457200" y="281591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/>
              <a:t>Ctrl + T</a:t>
            </a:r>
            <a:endParaRPr sz="3300"/>
          </a:p>
        </p:txBody>
      </p:sp>
      <p:sp>
        <p:nvSpPr>
          <p:cNvPr id="5215" name="Google Shape;5215;p49"/>
          <p:cNvSpPr txBox="1">
            <a:spLocks noGrp="1"/>
          </p:cNvSpPr>
          <p:nvPr>
            <p:ph type="body" idx="1"/>
          </p:nvPr>
        </p:nvSpPr>
        <p:spPr>
          <a:xfrm>
            <a:off x="457200" y="12369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74650" algn="l" rtl="0">
              <a:spcBef>
                <a:spcPts val="520"/>
              </a:spcBef>
              <a:spcAft>
                <a:spcPts val="0"/>
              </a:spcAft>
              <a:buSzPts val="2300"/>
              <a:buFont typeface="Nunito Light"/>
              <a:buChar char="•"/>
            </a:pPr>
            <a:r>
              <a:rPr lang="en-US" sz="2300" dirty="0"/>
              <a:t>Go back to the </a:t>
            </a:r>
            <a:r>
              <a:rPr lang="en-US" sz="2300" b="1" dirty="0">
                <a:solidFill>
                  <a:srgbClr val="971D20"/>
                </a:solidFill>
              </a:rPr>
              <a:t>LEARN </a:t>
            </a:r>
            <a:r>
              <a:rPr lang="en-US" sz="2300" dirty="0"/>
              <a:t>homepage.</a:t>
            </a:r>
            <a:endParaRPr sz="2300" dirty="0"/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SzPts val="2300"/>
              <a:buFont typeface="Nunito Light"/>
              <a:buChar char="•"/>
            </a:pPr>
            <a:r>
              <a:rPr lang="en-US" sz="2300" dirty="0"/>
              <a:t>Choose another tab to explore: </a:t>
            </a:r>
            <a:r>
              <a:rPr lang="en-US" sz="2300" b="1" i="1" dirty="0"/>
              <a:t>Educator Resources, Professional Learning, Tech Tools, Family Resources, or Student Resources</a:t>
            </a:r>
            <a:r>
              <a:rPr lang="en-US" sz="2300" i="1" dirty="0"/>
              <a:t>.</a:t>
            </a:r>
            <a:endParaRPr sz="2300" i="1" dirty="0"/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SzPts val="2300"/>
              <a:buFont typeface="Nunito Light"/>
              <a:buChar char="•"/>
            </a:pPr>
            <a:r>
              <a:rPr lang="en-US" sz="2300" dirty="0"/>
              <a:t>Take </a:t>
            </a:r>
            <a:r>
              <a:rPr lang="en-US" sz="2300" b="1" dirty="0"/>
              <a:t>5 minutes</a:t>
            </a:r>
            <a:r>
              <a:rPr lang="en-US" sz="2300" dirty="0"/>
              <a:t> to find another resource that would be helpful for your students.</a:t>
            </a:r>
            <a:endParaRPr sz="2300" dirty="0"/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SzPts val="2300"/>
              <a:buFont typeface="Nunito Light"/>
              <a:buChar char="•"/>
            </a:pPr>
            <a:r>
              <a:rPr lang="en-US" sz="2300" dirty="0"/>
              <a:t>Share out at your table.</a:t>
            </a:r>
            <a:endParaRPr sz="2300" dirty="0"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100" dirty="0"/>
          </a:p>
        </p:txBody>
      </p:sp>
      <p:pic>
        <p:nvPicPr>
          <p:cNvPr id="5216" name="Google Shape;5216;p4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29600" y="4299025"/>
            <a:ext cx="476950" cy="47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676"/>
        </a:solidFill>
        <a:effectLst/>
      </p:bgPr>
    </p:bg>
    <p:spTree>
      <p:nvGrpSpPr>
        <p:cNvPr id="1" name="Shape 5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3" name="Google Shape;5083;p33"/>
          <p:cNvSpPr txBox="1">
            <a:spLocks noGrp="1"/>
          </p:cNvSpPr>
          <p:nvPr>
            <p:ph type="title"/>
          </p:nvPr>
        </p:nvSpPr>
        <p:spPr>
          <a:xfrm>
            <a:off x="530352" y="3613300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Welcome! </a:t>
            </a:r>
            <a:endParaRPr/>
          </a:p>
        </p:txBody>
      </p:sp>
      <p:sp>
        <p:nvSpPr>
          <p:cNvPr id="5084" name="Google Shape;5084;p33"/>
          <p:cNvSpPr txBox="1">
            <a:spLocks noGrp="1"/>
          </p:cNvSpPr>
          <p:nvPr>
            <p:ph type="body" idx="1"/>
          </p:nvPr>
        </p:nvSpPr>
        <p:spPr>
          <a:xfrm>
            <a:off x="3328600" y="4156050"/>
            <a:ext cx="7772400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Make a Name Tent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5" name="Google Shape;5085;p33"/>
          <p:cNvSpPr/>
          <p:nvPr/>
        </p:nvSpPr>
        <p:spPr>
          <a:xfrm>
            <a:off x="533400" y="553125"/>
            <a:ext cx="8201100" cy="31356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6" name="Google Shape;5086;p33"/>
          <p:cNvSpPr txBox="1"/>
          <p:nvPr/>
        </p:nvSpPr>
        <p:spPr>
          <a:xfrm>
            <a:off x="3865902" y="1561700"/>
            <a:ext cx="1352700" cy="9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Name</a:t>
            </a:r>
            <a:endParaRPr sz="3600" b="1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7" name="Google Shape;5087;p33"/>
          <p:cNvSpPr txBox="1"/>
          <p:nvPr/>
        </p:nvSpPr>
        <p:spPr>
          <a:xfrm>
            <a:off x="533400" y="553125"/>
            <a:ext cx="1600200" cy="9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Subject</a:t>
            </a:r>
            <a:endParaRPr sz="3600" dirty="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8" name="Google Shape;5088;p33"/>
          <p:cNvSpPr txBox="1"/>
          <p:nvPr/>
        </p:nvSpPr>
        <p:spPr>
          <a:xfrm>
            <a:off x="7198403" y="553125"/>
            <a:ext cx="1536000" cy="9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School</a:t>
            </a:r>
            <a:endParaRPr sz="36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9" name="Google Shape;5089;p33"/>
          <p:cNvSpPr txBox="1"/>
          <p:nvPr/>
        </p:nvSpPr>
        <p:spPr>
          <a:xfrm>
            <a:off x="533400" y="2549675"/>
            <a:ext cx="2923200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Favorite </a:t>
            </a:r>
            <a:br>
              <a:rPr lang="en-US" sz="3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Fall Treat</a:t>
            </a:r>
            <a:endParaRPr sz="30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0" name="Google Shape;5090;p33"/>
          <p:cNvSpPr txBox="1"/>
          <p:nvPr/>
        </p:nvSpPr>
        <p:spPr>
          <a:xfrm>
            <a:off x="5707037" y="2549675"/>
            <a:ext cx="30273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Looking forward to…</a:t>
            </a:r>
            <a:r>
              <a:rPr lang="en-US" sz="30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 b="1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91" name="Google Shape;5091;p33"/>
          <p:cNvPicPr preferRelativeResize="0"/>
          <p:nvPr/>
        </p:nvPicPr>
        <p:blipFill rotWithShape="1">
          <a:blip r:embed="rId3">
            <a:alphaModFix amt="40000"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1" name="Google Shape;5221;p50"/>
          <p:cNvSpPr/>
          <p:nvPr/>
        </p:nvSpPr>
        <p:spPr>
          <a:xfrm>
            <a:off x="6067800" y="336025"/>
            <a:ext cx="2810400" cy="26841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2" name="Google Shape;5222;p5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Rose, Bud, and Thorn</a:t>
            </a:r>
            <a:endParaRPr dirty="0"/>
          </a:p>
        </p:txBody>
      </p:sp>
      <p:sp>
        <p:nvSpPr>
          <p:cNvPr id="5223" name="Google Shape;5223;p50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55344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Rose: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new strategies, lessons or games from this session would you like to try in your class?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Bud: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adjustments or additions could you make to integrate the concepts from the session into your curriculum?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Thorn: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barriers are still in the way of implementing new strategies or lessons?</a:t>
            </a:r>
            <a:endParaRPr sz="35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24" name="Google Shape;5224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6790" y="536187"/>
            <a:ext cx="1728997" cy="2142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9" name="Google Shape;5229;p5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LEARN Strategy Reflection</a:t>
            </a:r>
            <a:endParaRPr/>
          </a:p>
        </p:txBody>
      </p:sp>
      <p:sp>
        <p:nvSpPr>
          <p:cNvPr id="5230" name="Google Shape;5230;p51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Nunito Light"/>
              <a:buChar char="•"/>
            </a:pPr>
            <a:r>
              <a:rPr lang="en-US" dirty="0"/>
              <a:t>Fold the Line</a:t>
            </a:r>
            <a:endParaRPr dirty="0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Nunito Light"/>
              <a:buChar char="•"/>
            </a:pPr>
            <a:r>
              <a:rPr lang="en-US" dirty="0"/>
              <a:t>Window Notes </a:t>
            </a:r>
            <a:endParaRPr dirty="0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Nunito Light"/>
              <a:buChar char="•"/>
            </a:pPr>
            <a:r>
              <a:rPr lang="en-US" dirty="0"/>
              <a:t>3-2-1</a:t>
            </a:r>
            <a:endParaRPr dirty="0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Nunito Light"/>
              <a:buChar char="•"/>
            </a:pPr>
            <a:r>
              <a:rPr lang="en-US" dirty="0"/>
              <a:t>Rose, Bud, and Thorn</a:t>
            </a:r>
            <a:endParaRPr dirty="0"/>
          </a:p>
          <a:p>
            <a:pPr marL="231775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231775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5231" name="Google Shape;5231;p51" descr="A close up of a sign&#10;&#10;Description generated with high confidence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9700" y="1164650"/>
            <a:ext cx="2917100" cy="299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0" name="Google Shape;5240;p5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b="1" dirty="0"/>
              <a:t>Role Play—SCORE Reflection</a:t>
            </a:r>
            <a:endParaRPr b="1" dirty="0"/>
          </a:p>
        </p:txBody>
      </p:sp>
      <p:sp>
        <p:nvSpPr>
          <p:cNvPr id="5241" name="Google Shape;5241;p53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65457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400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700"/>
              <a:buChar char="•"/>
            </a:pPr>
            <a:r>
              <a:rPr lang="en-US" sz="2700" dirty="0"/>
              <a:t>Partner with less PD experience </a:t>
            </a:r>
            <a:br>
              <a:rPr lang="en-US" sz="2700" dirty="0"/>
            </a:br>
            <a:r>
              <a:rPr lang="en-US" sz="2700" dirty="0"/>
              <a:t>goes first:</a:t>
            </a:r>
            <a:endParaRPr sz="2700" b="1" dirty="0">
              <a:solidFill>
                <a:srgbClr val="990000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>
                <a:solidFill>
                  <a:schemeClr val="accent2"/>
                </a:solidFill>
              </a:rPr>
              <a:t>S</a:t>
            </a:r>
            <a:r>
              <a:rPr lang="en-US" sz="2100" dirty="0">
                <a:solidFill>
                  <a:schemeClr val="accent2"/>
                </a:solidFill>
              </a:rPr>
              <a:t>trategy</a:t>
            </a:r>
            <a:endParaRPr sz="2100" dirty="0">
              <a:solidFill>
                <a:schemeClr val="accent2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>
                <a:solidFill>
                  <a:schemeClr val="accent2"/>
                </a:solidFill>
              </a:rPr>
              <a:t>C</a:t>
            </a:r>
            <a:r>
              <a:rPr lang="en-US" sz="2100" dirty="0">
                <a:solidFill>
                  <a:schemeClr val="accent2"/>
                </a:solidFill>
              </a:rPr>
              <a:t>elebration</a:t>
            </a:r>
            <a:endParaRPr sz="2100" dirty="0">
              <a:solidFill>
                <a:schemeClr val="accent2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>
                <a:solidFill>
                  <a:schemeClr val="accent2"/>
                </a:solidFill>
              </a:rPr>
              <a:t>O</a:t>
            </a:r>
            <a:r>
              <a:rPr lang="en-US" sz="2100" dirty="0">
                <a:solidFill>
                  <a:schemeClr val="accent2"/>
                </a:solidFill>
              </a:rPr>
              <a:t>bstacles</a:t>
            </a:r>
            <a:r>
              <a:rPr lang="en-US" sz="2100" b="1" dirty="0">
                <a:solidFill>
                  <a:schemeClr val="accent2"/>
                </a:solidFill>
              </a:rPr>
              <a:t> </a:t>
            </a:r>
            <a:endParaRPr sz="2100" b="1" dirty="0">
              <a:solidFill>
                <a:schemeClr val="accent2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>
                <a:solidFill>
                  <a:schemeClr val="accent2"/>
                </a:solidFill>
              </a:rPr>
              <a:t>R</a:t>
            </a:r>
            <a:r>
              <a:rPr lang="en-US" sz="2100" dirty="0">
                <a:solidFill>
                  <a:schemeClr val="accent2"/>
                </a:solidFill>
              </a:rPr>
              <a:t>efinements</a:t>
            </a:r>
            <a:endParaRPr sz="2100" dirty="0">
              <a:solidFill>
                <a:schemeClr val="accent2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>
                <a:solidFill>
                  <a:schemeClr val="accent2"/>
                </a:solidFill>
              </a:rPr>
              <a:t>E</a:t>
            </a:r>
            <a:r>
              <a:rPr lang="en-US" sz="2100" dirty="0">
                <a:solidFill>
                  <a:schemeClr val="accent2"/>
                </a:solidFill>
              </a:rPr>
              <a:t>xtra Notes</a:t>
            </a:r>
            <a:endParaRPr sz="2700" dirty="0"/>
          </a:p>
          <a:p>
            <a:pPr marL="457200" lvl="0" indent="-4000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700"/>
              <a:buChar char="•"/>
            </a:pPr>
            <a:r>
              <a:rPr lang="en-US" sz="2700" dirty="0"/>
              <a:t>Switch partners</a:t>
            </a:r>
            <a:endParaRPr sz="2700" dirty="0"/>
          </a:p>
        </p:txBody>
      </p:sp>
      <p:sp>
        <p:nvSpPr>
          <p:cNvPr id="5242" name="Google Shape;5242;p53"/>
          <p:cNvSpPr/>
          <p:nvPr/>
        </p:nvSpPr>
        <p:spPr>
          <a:xfrm>
            <a:off x="6501825" y="481500"/>
            <a:ext cx="2243400" cy="2139600"/>
          </a:xfrm>
          <a:prstGeom prst="ellipse">
            <a:avLst/>
          </a:prstGeom>
          <a:solidFill>
            <a:srgbClr val="D3AE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43" name="Google Shape;5243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4675" y="552428"/>
            <a:ext cx="1997725" cy="1997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8" name="Google Shape;5248;p5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b="1"/>
              <a:t>I Notice, I Wonder</a:t>
            </a:r>
            <a:endParaRPr b="1"/>
          </a:p>
        </p:txBody>
      </p:sp>
      <p:sp>
        <p:nvSpPr>
          <p:cNvPr id="5249" name="Google Shape;5249;p54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54039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1A1A1A"/>
                </a:solidFill>
              </a:rPr>
              <a:t>What did you notice and wonder about connections between the PD SCORE Reflection tool and </a:t>
            </a:r>
            <a:br>
              <a:rPr lang="en-US" sz="3000">
                <a:solidFill>
                  <a:srgbClr val="1A1A1A"/>
                </a:solidFill>
              </a:rPr>
            </a:br>
            <a:r>
              <a:rPr lang="en-US" sz="3000">
                <a:solidFill>
                  <a:srgbClr val="1A1A1A"/>
                </a:solidFill>
              </a:rPr>
              <a:t>the PD Cycle?</a:t>
            </a:r>
            <a:endParaRPr sz="3000"/>
          </a:p>
        </p:txBody>
      </p:sp>
      <p:sp>
        <p:nvSpPr>
          <p:cNvPr id="5250" name="Google Shape;5250;p54"/>
          <p:cNvSpPr/>
          <p:nvPr/>
        </p:nvSpPr>
        <p:spPr>
          <a:xfrm>
            <a:off x="6375200" y="413623"/>
            <a:ext cx="2367900" cy="2283600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51" name="Google Shape;5251;p54" title="I Notice I Wond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5738" y="600925"/>
            <a:ext cx="1806924" cy="1908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6" name="Google Shape;5256;p5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b="1"/>
              <a:t>Group Debrief</a:t>
            </a:r>
            <a:endParaRPr b="1"/>
          </a:p>
        </p:txBody>
      </p:sp>
      <p:sp>
        <p:nvSpPr>
          <p:cNvPr id="5257" name="Google Shape;5257;p55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82734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42820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43"/>
              <a:buChar char="•"/>
            </a:pPr>
            <a:r>
              <a:rPr lang="en-US"/>
              <a:t>Find and join another pair.</a:t>
            </a:r>
            <a:endParaRPr/>
          </a:p>
          <a:p>
            <a:pPr marL="457200" lvl="0" indent="-42820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43"/>
              <a:buChar char="•"/>
            </a:pPr>
            <a:r>
              <a:rPr lang="en-US"/>
              <a:t>We will use the LEAD PD Cycle Debrief </a:t>
            </a:r>
            <a:br>
              <a:rPr lang="en-US"/>
            </a:br>
            <a:r>
              <a:rPr lang="en-US"/>
              <a:t>questions to reflect on the PD. 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2" name="Google Shape;5262;p5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b="1"/>
              <a:t>T-Chart</a:t>
            </a:r>
            <a:endParaRPr b="1"/>
          </a:p>
        </p:txBody>
      </p:sp>
      <p:sp>
        <p:nvSpPr>
          <p:cNvPr id="5263" name="Google Shape;5263;p56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72117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In your groups, discuss how each </a:t>
            </a:r>
            <a:br>
              <a:rPr lang="en-US"/>
            </a:br>
            <a:r>
              <a:rPr lang="en-US"/>
              <a:t>type of reflection </a:t>
            </a:r>
            <a:r>
              <a:rPr lang="en-US" sz="2400"/>
              <a:t>supports the PD Cycle.</a:t>
            </a:r>
            <a:endParaRPr sz="2400"/>
          </a:p>
          <a:p>
            <a:pPr marL="457200" lvl="0" indent="-42820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143"/>
              <a:buChar char="•"/>
            </a:pPr>
            <a:r>
              <a:rPr lang="en-US" sz="2400"/>
              <a:t>SCORE Reflection</a:t>
            </a:r>
            <a:endParaRPr sz="2400"/>
          </a:p>
          <a:p>
            <a:pPr marL="457200" lvl="0" indent="-42820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43"/>
              <a:buChar char="•"/>
            </a:pPr>
            <a:r>
              <a:rPr lang="en-US" sz="2400"/>
              <a:t>LEAD PD Cycle Debrief</a:t>
            </a:r>
            <a:endParaRPr sz="2400"/>
          </a:p>
        </p:txBody>
      </p:sp>
      <p:sp>
        <p:nvSpPr>
          <p:cNvPr id="5264" name="Google Shape;5264;p56"/>
          <p:cNvSpPr/>
          <p:nvPr/>
        </p:nvSpPr>
        <p:spPr>
          <a:xfrm>
            <a:off x="6513625" y="413823"/>
            <a:ext cx="2279400" cy="2076600"/>
          </a:xfrm>
          <a:prstGeom prst="ellipse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65" name="Google Shape;5265;p56" title="TChar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9995" y="513882"/>
            <a:ext cx="2002878" cy="1876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0" name="Google Shape;5270;p5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Supporting Continued Development</a:t>
            </a:r>
            <a:endParaRPr/>
          </a:p>
        </p:txBody>
      </p:sp>
      <p:sp>
        <p:nvSpPr>
          <p:cNvPr id="5271" name="Google Shape;5271;p5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28205" algn="l" rtl="0">
              <a:spcBef>
                <a:spcPts val="520"/>
              </a:spcBef>
              <a:spcAft>
                <a:spcPts val="0"/>
              </a:spcAft>
              <a:buSzPts val="3143"/>
              <a:buChar char="•"/>
            </a:pPr>
            <a:r>
              <a:rPr lang="en-US" sz="2400" dirty="0"/>
              <a:t>You are a support structure for growth. </a:t>
            </a:r>
            <a:endParaRPr sz="2400" dirty="0"/>
          </a:p>
          <a:p>
            <a:pPr marL="457200" lvl="0" indent="-428205" algn="l" rtl="0">
              <a:spcBef>
                <a:spcPts val="520"/>
              </a:spcBef>
              <a:spcAft>
                <a:spcPts val="0"/>
              </a:spcAft>
              <a:buSzPts val="3143"/>
              <a:buChar char="•"/>
            </a:pPr>
            <a:r>
              <a:rPr lang="en-US" sz="2400" dirty="0"/>
              <a:t>You can follow up with teachers to help foster </a:t>
            </a:r>
            <a:br>
              <a:rPr lang="en-US" sz="2400" dirty="0"/>
            </a:br>
            <a:r>
              <a:rPr lang="en-US" sz="2400" dirty="0"/>
              <a:t>continual learning.</a:t>
            </a:r>
            <a:endParaRPr sz="2400" dirty="0"/>
          </a:p>
          <a:p>
            <a:pPr marL="457200" lvl="0" indent="-428205" algn="l" rtl="0">
              <a:spcBef>
                <a:spcPts val="520"/>
              </a:spcBef>
              <a:spcAft>
                <a:spcPts val="0"/>
              </a:spcAft>
              <a:buSzPts val="3143"/>
              <a:buChar char="•"/>
            </a:pPr>
            <a:r>
              <a:rPr lang="en-US" sz="2400" dirty="0"/>
              <a:t>Remember to invite teachers to watch “new” strategies or technology you are using with your students. </a:t>
            </a:r>
            <a:endParaRPr sz="24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" name="Google Shape;5283;p5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b="1" dirty="0"/>
              <a:t>Mirror, Microscope, Binoculars</a:t>
            </a:r>
            <a:endParaRPr b="1" dirty="0"/>
          </a:p>
        </p:txBody>
      </p:sp>
      <p:sp>
        <p:nvSpPr>
          <p:cNvPr id="5284" name="Google Shape;5284;p59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72177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 fontScale="92500" lnSpcReduction="20000"/>
          </a:bodyPr>
          <a:lstStyle/>
          <a:p>
            <a:pPr marL="457200" lvl="0" indent="-41323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20900"/>
              <a:buChar char="•"/>
            </a:pPr>
            <a:r>
              <a:rPr lang="en-US" b="1" dirty="0"/>
              <a:t>Mirror</a:t>
            </a:r>
            <a:br>
              <a:rPr lang="en-US" dirty="0"/>
            </a:br>
            <a:r>
              <a:rPr lang="en-US" dirty="0"/>
              <a:t>What does PD currently look like at your school? </a:t>
            </a:r>
            <a:endParaRPr dirty="0"/>
          </a:p>
          <a:p>
            <a:pPr marL="457200" lvl="0" indent="-41323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20900"/>
              <a:buChar char="•"/>
            </a:pPr>
            <a:r>
              <a:rPr lang="en-US" b="1"/>
              <a:t>Microscope</a:t>
            </a:r>
            <a:br>
              <a:rPr lang="en-US" b="1" dirty="0"/>
            </a:br>
            <a:r>
              <a:rPr lang="en-US" dirty="0"/>
              <a:t>What specifically is going well with PD at your school?</a:t>
            </a:r>
            <a:endParaRPr dirty="0"/>
          </a:p>
          <a:p>
            <a:pPr marL="457200" lvl="0" indent="-41323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20900"/>
              <a:buChar char="•"/>
            </a:pPr>
            <a:r>
              <a:rPr lang="en-US" b="1" dirty="0"/>
              <a:t>Binoculars</a:t>
            </a:r>
            <a:br>
              <a:rPr lang="en-US" b="1" dirty="0"/>
            </a:br>
            <a:r>
              <a:rPr lang="en-US" dirty="0"/>
              <a:t>How can you influence or improve PD at your school?</a:t>
            </a:r>
            <a:endParaRPr dirty="0"/>
          </a:p>
        </p:txBody>
      </p:sp>
      <p:sp>
        <p:nvSpPr>
          <p:cNvPr id="5285" name="Google Shape;5285;p59"/>
          <p:cNvSpPr/>
          <p:nvPr/>
        </p:nvSpPr>
        <p:spPr>
          <a:xfrm>
            <a:off x="6968050" y="344775"/>
            <a:ext cx="1863600" cy="1863000"/>
          </a:xfrm>
          <a:prstGeom prst="ellipse">
            <a:avLst/>
          </a:prstGeom>
          <a:solidFill>
            <a:srgbClr val="E6B8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86" name="Google Shape;5286;p59" title="MirrorMicroscopeBinocular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0146" y="344775"/>
            <a:ext cx="1719500" cy="17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6" name="Google Shape;5276;p5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LEARN Strategy Reflection</a:t>
            </a:r>
            <a:endParaRPr/>
          </a:p>
        </p:txBody>
      </p:sp>
      <p:sp>
        <p:nvSpPr>
          <p:cNvPr id="5277" name="Google Shape;5277;p58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SCORE Reflection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 Notice, I Wonder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T-Chart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Mirror, Microscope, Binoculars</a:t>
            </a:r>
            <a:endParaRPr dirty="0"/>
          </a:p>
          <a:p>
            <a:pPr marL="231775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231775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5278" name="Google Shape;5278;p58" descr="A close up of a sign&#10;&#10;Description generated with high confidence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9700" y="1164650"/>
            <a:ext cx="2917100" cy="299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676"/>
        </a:solidFill>
        <a:effectLst/>
      </p:bgPr>
    </p:bg>
    <p:spTree>
      <p:nvGrpSpPr>
        <p:cNvPr id="1" name="Shape 5101">
          <a:extLst>
            <a:ext uri="{FF2B5EF4-FFF2-40B4-BE49-F238E27FC236}">
              <a16:creationId xmlns:a16="http://schemas.microsoft.com/office/drawing/2014/main" id="{C254D3EE-C737-2EC9-47CB-E0A27B272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2" name="Google Shape;5102;p35">
            <a:extLst>
              <a:ext uri="{FF2B5EF4-FFF2-40B4-BE49-F238E27FC236}">
                <a16:creationId xmlns:a16="http://schemas.microsoft.com/office/drawing/2014/main" id="{B1236873-BDD5-FA52-57FE-7BD130AEAE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Reflecting on Professional Development</a:t>
            </a:r>
            <a:endParaRPr dirty="0"/>
          </a:p>
        </p:txBody>
      </p:sp>
      <p:sp>
        <p:nvSpPr>
          <p:cNvPr id="5103" name="Google Shape;5103;p35">
            <a:extLst>
              <a:ext uri="{FF2B5EF4-FFF2-40B4-BE49-F238E27FC236}">
                <a16:creationId xmlns:a16="http://schemas.microsoft.com/office/drawing/2014/main" id="{51275744-0794-AA59-DF26-8881B3C989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87228" y="2009394"/>
            <a:ext cx="7772400" cy="755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63500" indent="0">
              <a:buNone/>
            </a:pPr>
            <a:r>
              <a:rPr lang="en-US" dirty="0"/>
              <a:t>Facilitator/s: [type name/s here]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727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676"/>
        </a:solidFill>
        <a:effectLst/>
      </p:bgPr>
    </p:bg>
    <p:spTree>
      <p:nvGrpSpPr>
        <p:cNvPr id="1" name="Shape 5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2" name="Google Shape;5102;p3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 Questions</a:t>
            </a:r>
            <a:endParaRPr dirty="0"/>
          </a:p>
        </p:txBody>
      </p:sp>
      <p:sp>
        <p:nvSpPr>
          <p:cNvPr id="5103" name="Google Shape;5103;p35"/>
          <p:cNvSpPr txBox="1">
            <a:spLocks noGrp="1"/>
          </p:cNvSpPr>
          <p:nvPr>
            <p:ph type="body" idx="1"/>
          </p:nvPr>
        </p:nvSpPr>
        <p:spPr>
          <a:xfrm>
            <a:off x="387228" y="2009394"/>
            <a:ext cx="7772400" cy="2308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r>
              <a:rPr lang="en-US" dirty="0"/>
              <a:t>How can LEARN support teaching and learning practices? </a:t>
            </a:r>
          </a:p>
          <a:p>
            <a:r>
              <a:rPr lang="en-US" dirty="0"/>
              <a:t>How can teacher leaders effectively use reflection to strengthen professional development and create lasting impact at their school sites?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676"/>
        </a:solidFill>
        <a:effectLst/>
      </p:bgPr>
    </p:bg>
    <p:spTree>
      <p:nvGrpSpPr>
        <p:cNvPr id="1" name="Shape 5101">
          <a:extLst>
            <a:ext uri="{FF2B5EF4-FFF2-40B4-BE49-F238E27FC236}">
              <a16:creationId xmlns:a16="http://schemas.microsoft.com/office/drawing/2014/main" id="{B5DFA42E-4D82-2C25-3FB8-0DBD81C86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2" name="Google Shape;5102;p35">
            <a:extLst>
              <a:ext uri="{FF2B5EF4-FFF2-40B4-BE49-F238E27FC236}">
                <a16:creationId xmlns:a16="http://schemas.microsoft.com/office/drawing/2014/main" id="{07330286-3627-9133-BBB8-3BF92B94B1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Session Objective</a:t>
            </a:r>
            <a:endParaRPr dirty="0"/>
          </a:p>
        </p:txBody>
      </p:sp>
      <p:sp>
        <p:nvSpPr>
          <p:cNvPr id="5103" name="Google Shape;5103;p35">
            <a:extLst>
              <a:ext uri="{FF2B5EF4-FFF2-40B4-BE49-F238E27FC236}">
                <a16:creationId xmlns:a16="http://schemas.microsoft.com/office/drawing/2014/main" id="{DF1C337A-F6D0-22D6-EBE9-AA389F4C25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87228" y="2009394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76200" lvl="0" indent="0" algn="l" rtl="0">
              <a:spcBef>
                <a:spcPts val="520"/>
              </a:spcBef>
              <a:spcAft>
                <a:spcPts val="1000"/>
              </a:spcAft>
              <a:buClr>
                <a:schemeClr val="lt1"/>
              </a:buClr>
              <a:buSzPts val="2400"/>
              <a:buNone/>
            </a:pPr>
            <a:r>
              <a:rPr lang="en-US" dirty="0"/>
              <a:t>Determine how PD reflection supports the PD Cycle.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1938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8" name="Google Shape;5108;p3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Fold the Line</a:t>
            </a:r>
            <a:endParaRPr/>
          </a:p>
        </p:txBody>
      </p:sp>
      <p:sp>
        <p:nvSpPr>
          <p:cNvPr id="5109" name="Google Shape;5109;p36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6047100" cy="7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700" b="1"/>
              <a:t>How many PDs have you facilitated?</a:t>
            </a:r>
            <a:r>
              <a:rPr lang="en-US" b="1"/>
              <a:t> </a:t>
            </a:r>
            <a:endParaRPr b="1"/>
          </a:p>
        </p:txBody>
      </p:sp>
      <p:sp>
        <p:nvSpPr>
          <p:cNvPr id="5110" name="Google Shape;5110;p36"/>
          <p:cNvSpPr/>
          <p:nvPr/>
        </p:nvSpPr>
        <p:spPr>
          <a:xfrm>
            <a:off x="7123288" y="132050"/>
            <a:ext cx="1873800" cy="1873800"/>
          </a:xfrm>
          <a:prstGeom prst="ellipse">
            <a:avLst/>
          </a:prstGeom>
          <a:solidFill>
            <a:srgbClr val="D3AE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11" name="Google Shape;511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1025" y="341775"/>
            <a:ext cx="1718326" cy="17183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12" name="Google Shape;5112;p36"/>
          <p:cNvCxnSpPr/>
          <p:nvPr/>
        </p:nvCxnSpPr>
        <p:spPr>
          <a:xfrm>
            <a:off x="1914025" y="3077400"/>
            <a:ext cx="5176200" cy="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oval" w="med" len="med"/>
            <a:tailEnd type="triangle" w="med" len="med"/>
          </a:ln>
        </p:spPr>
      </p:cxnSp>
      <p:sp>
        <p:nvSpPr>
          <p:cNvPr id="5113" name="Google Shape;5113;p36"/>
          <p:cNvSpPr txBox="1"/>
          <p:nvPr/>
        </p:nvSpPr>
        <p:spPr>
          <a:xfrm>
            <a:off x="152400" y="2752095"/>
            <a:ext cx="2131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PDs Yet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4" name="Google Shape;5114;p36"/>
          <p:cNvSpPr txBox="1"/>
          <p:nvPr/>
        </p:nvSpPr>
        <p:spPr>
          <a:xfrm>
            <a:off x="7275700" y="2752095"/>
            <a:ext cx="20691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the PDs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9" name="Google Shape;5119;p3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Fold the Line</a:t>
            </a:r>
            <a:endParaRPr/>
          </a:p>
        </p:txBody>
      </p:sp>
      <p:sp>
        <p:nvSpPr>
          <p:cNvPr id="5120" name="Google Shape;5120;p37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82296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 fontScale="85000" lnSpcReduction="20000"/>
          </a:bodyPr>
          <a:lstStyle/>
          <a:p>
            <a:pPr marL="457200" marR="0" lvl="0" indent="-3689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/>
              <a:t>Introduce yourself.</a:t>
            </a:r>
            <a:endParaRPr dirty="0"/>
          </a:p>
          <a:p>
            <a:pPr marL="457200" marR="0" lvl="0" indent="-36893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dirty="0"/>
              <a:t>Do you prefer spontaneous trips or planned vacations?</a:t>
            </a:r>
            <a:endParaRPr dirty="0"/>
          </a:p>
          <a:p>
            <a:pPr marL="457200" marR="0" lvl="0" indent="-36893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dirty="0"/>
              <a:t>About how many PDs have you facilitated? </a:t>
            </a:r>
            <a:endParaRPr dirty="0"/>
          </a:p>
          <a:p>
            <a:pPr marL="457200" lvl="0" indent="-36893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dirty="0"/>
              <a:t>Digital or paper planner?</a:t>
            </a:r>
            <a:endParaRPr dirty="0"/>
          </a:p>
          <a:p>
            <a:pPr marL="457200" lvl="0" indent="-36893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dirty="0"/>
              <a:t>What is your favorite part of leading PD?</a:t>
            </a:r>
            <a:endParaRPr dirty="0"/>
          </a:p>
          <a:p>
            <a:pPr marL="457200" lvl="0" indent="-36893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dirty="0"/>
              <a:t>What’s your favorite event to go to (movies, concerts, </a:t>
            </a:r>
            <a:br>
              <a:rPr lang="en-US" dirty="0"/>
            </a:br>
            <a:r>
              <a:rPr lang="en-US" dirty="0"/>
              <a:t>sporting events, etc.)?</a:t>
            </a:r>
            <a:endParaRPr dirty="0"/>
          </a:p>
          <a:p>
            <a:pPr marL="457200" lvl="0" indent="-368935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dirty="0"/>
              <a:t>How has LEAD helped you grow so far?</a:t>
            </a:r>
            <a:endParaRPr dirty="0"/>
          </a:p>
        </p:txBody>
      </p:sp>
      <p:sp>
        <p:nvSpPr>
          <p:cNvPr id="5121" name="Google Shape;5121;p37"/>
          <p:cNvSpPr/>
          <p:nvPr/>
        </p:nvSpPr>
        <p:spPr>
          <a:xfrm>
            <a:off x="7123288" y="132050"/>
            <a:ext cx="1873800" cy="1873800"/>
          </a:xfrm>
          <a:prstGeom prst="ellipse">
            <a:avLst/>
          </a:prstGeom>
          <a:solidFill>
            <a:srgbClr val="D3AE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22" name="Google Shape;512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1025" y="341775"/>
            <a:ext cx="1718326" cy="1718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Google Shape;5127;p3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Sit with your partner </a:t>
            </a:r>
            <a:endParaRPr/>
          </a:p>
        </p:txBody>
      </p:sp>
      <p:sp>
        <p:nvSpPr>
          <p:cNvPr id="5128" name="Google Shape;5128;p38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7903200" cy="26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463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700"/>
              <a:buChar char="•"/>
            </a:pPr>
            <a:r>
              <a:rPr lang="en-US" dirty="0"/>
              <a:t>Experience the Lessons </a:t>
            </a:r>
            <a:r>
              <a:rPr lang="en-US" dirty="0" err="1"/>
              <a:t>LEARNed</a:t>
            </a:r>
            <a:r>
              <a:rPr lang="en-US" dirty="0"/>
              <a:t> PD (Teacher Hat)</a:t>
            </a:r>
            <a:endParaRPr dirty="0"/>
          </a:p>
          <a:p>
            <a:pPr marL="457200" lvl="0" indent="-463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700"/>
              <a:buChar char="•"/>
            </a:pPr>
            <a:r>
              <a:rPr lang="en-US" dirty="0"/>
              <a:t>Then we will reflect using two different methods</a:t>
            </a:r>
            <a:endParaRPr dirty="0"/>
          </a:p>
          <a:p>
            <a:pPr marL="91440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</a:pPr>
            <a:r>
              <a:rPr lang="en-US" sz="2200" b="1" dirty="0">
                <a:solidFill>
                  <a:schemeClr val="accent2"/>
                </a:solidFill>
              </a:rPr>
              <a:t>SCORE Reflection: </a:t>
            </a:r>
            <a:r>
              <a:rPr lang="en-US" sz="2200" dirty="0">
                <a:solidFill>
                  <a:schemeClr val="tx1"/>
                </a:solidFill>
              </a:rPr>
              <a:t>t</a:t>
            </a:r>
            <a:r>
              <a:rPr lang="en-US" sz="2200" dirty="0"/>
              <a:t>hat you can use with your teachers</a:t>
            </a:r>
            <a:endParaRPr sz="2200" dirty="0"/>
          </a:p>
          <a:p>
            <a:pPr marL="91440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</a:pPr>
            <a:r>
              <a:rPr lang="en-US" sz="2200" b="1" dirty="0">
                <a:solidFill>
                  <a:schemeClr val="accent2"/>
                </a:solidFill>
              </a:rPr>
              <a:t>LEAD Debrief: </a:t>
            </a:r>
            <a:r>
              <a:rPr lang="en-US" sz="2200" dirty="0">
                <a:solidFill>
                  <a:schemeClr val="tx1"/>
                </a:solidFill>
              </a:rPr>
              <a:t>t</a:t>
            </a:r>
            <a:r>
              <a:rPr lang="en-US" sz="2200" dirty="0"/>
              <a:t>hat you do with us after the PD</a:t>
            </a:r>
            <a:endParaRPr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2" name="Google Shape;5142;p40"/>
          <p:cNvSpPr txBox="1">
            <a:spLocks noGrp="1"/>
          </p:cNvSpPr>
          <p:nvPr>
            <p:ph type="title"/>
          </p:nvPr>
        </p:nvSpPr>
        <p:spPr>
          <a:xfrm>
            <a:off x="2805550" y="2060850"/>
            <a:ext cx="53925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Lessons LEARNed </a:t>
            </a:r>
            <a:endParaRPr/>
          </a:p>
        </p:txBody>
      </p:sp>
      <p:pic>
        <p:nvPicPr>
          <p:cNvPr id="5143" name="Google Shape;5143;p40" title="logo-final-web-ver2-0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874" y="1070946"/>
            <a:ext cx="1696650" cy="277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921</Words>
  <Application>Microsoft Macintosh PowerPoint</Application>
  <PresentationFormat>On-screen Show (16:9)</PresentationFormat>
  <Paragraphs>130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Barlow</vt:lpstr>
      <vt:lpstr>Anaheim</vt:lpstr>
      <vt:lpstr>Arial</vt:lpstr>
      <vt:lpstr>Open Sans</vt:lpstr>
      <vt:lpstr>Lato</vt:lpstr>
      <vt:lpstr>Calibri</vt:lpstr>
      <vt:lpstr>Noto Sans Symbols</vt:lpstr>
      <vt:lpstr>Nunito Light</vt:lpstr>
      <vt:lpstr>LEARN theme</vt:lpstr>
      <vt:lpstr>LEARN theme</vt:lpstr>
      <vt:lpstr>PowerPoint Presentation</vt:lpstr>
      <vt:lpstr>Welcome! </vt:lpstr>
      <vt:lpstr>Reflecting on Professional Development</vt:lpstr>
      <vt:lpstr>Essential  Questions</vt:lpstr>
      <vt:lpstr>Session Objective</vt:lpstr>
      <vt:lpstr>Fold the Line</vt:lpstr>
      <vt:lpstr>Fold the Line</vt:lpstr>
      <vt:lpstr>Sit with your partner </vt:lpstr>
      <vt:lpstr>Lessons LEARNed </vt:lpstr>
      <vt:lpstr>Guess the Acronym</vt:lpstr>
      <vt:lpstr>Essential Question</vt:lpstr>
      <vt:lpstr>Session Objective</vt:lpstr>
      <vt:lpstr>Guess the Acronym</vt:lpstr>
      <vt:lpstr>PowerPoint Presentation</vt:lpstr>
      <vt:lpstr>PowerPoint Presentation</vt:lpstr>
      <vt:lpstr>Window Notes</vt:lpstr>
      <vt:lpstr>LEARN Lessons</vt:lpstr>
      <vt:lpstr>Game-Based Learning</vt:lpstr>
      <vt:lpstr>Ctrl + T</vt:lpstr>
      <vt:lpstr>Rose, Bud, and Thorn</vt:lpstr>
      <vt:lpstr>LEARN Strategy Reflection</vt:lpstr>
      <vt:lpstr>PowerPoint Presentation</vt:lpstr>
      <vt:lpstr>Role Play—SCORE Reflection</vt:lpstr>
      <vt:lpstr>I Notice, I Wonder</vt:lpstr>
      <vt:lpstr>Group Debrief</vt:lpstr>
      <vt:lpstr>T-Chart</vt:lpstr>
      <vt:lpstr>Supporting Continued Development</vt:lpstr>
      <vt:lpstr>Mirror, Microscope, Binoculars</vt:lpstr>
      <vt:lpstr>LEARN Strategy Reflection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Reflecting on PD</dc:title>
  <dc:subject/>
  <dc:creator>K20 Center</dc:creator>
  <cp:keywords/>
  <dc:description/>
  <cp:lastModifiedBy>Moharram, Jehanne</cp:lastModifiedBy>
  <cp:revision>1</cp:revision>
  <dcterms:modified xsi:type="dcterms:W3CDTF">2025-06-05T21:19:18Z</dcterms:modified>
  <cp:category/>
</cp:coreProperties>
</file>