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5"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5143500" type="screen16x9"/>
  <p:notesSz cx="6858000" cy="9144000"/>
  <p:embeddedFontLst>
    <p:embeddedFont>
      <p:font typeface="Barlow" pitchFamily="2" charset="77"/>
      <p:regular r:id="rId44"/>
      <p:bold r:id="rId45"/>
      <p:italic r:id="rId46"/>
      <p:boldItalic r:id="rId47"/>
    </p:embeddedFont>
    <p:embeddedFont>
      <p:font typeface="Montserrat" pitchFamily="2" charset="77"/>
      <p:regular r:id="rId48"/>
      <p:bold r:id="rId49"/>
      <p:italic r:id="rId50"/>
      <p:boldItalic r:id="rId51"/>
    </p:embeddedFont>
    <p:embeddedFont>
      <p:font typeface="Nunito Light" panose="020F0302020204030204" pitchFamily="34" charset="0"/>
      <p:regular r:id="rId52"/>
      <p:italic r:id="rId53"/>
    </p:embeddedFont>
    <p:embeddedFont>
      <p:font typeface="Open Sans" panose="020B0606030504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2A882-6816-C94E-80C3-283A13135923}" v="7" dt="2025-02-07T19:29:49.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55"/>
    <p:restoredTop sz="75616"/>
  </p:normalViewPr>
  <p:slideViewPr>
    <p:cSldViewPr snapToGrid="0">
      <p:cViewPr varScale="1">
        <p:scale>
          <a:sx n="126" d="100"/>
          <a:sy n="126" d="100"/>
        </p:scale>
        <p:origin x="8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A8D2A882-6816-C94E-80C3-283A13135923}"/>
    <pc:docChg chg="custSel delSld modSld delMainMaster">
      <pc:chgData name="Moharram, Jehanne" userId="85e21374-e6a7-4794-bfaa-d28b9d520c64" providerId="ADAL" clId="{A8D2A882-6816-C94E-80C3-283A13135923}" dt="2025-02-21T16:56:38.535" v="44" actId="27636"/>
      <pc:docMkLst>
        <pc:docMk/>
      </pc:docMkLst>
      <pc:sldChg chg="mod modShow">
        <pc:chgData name="Moharram, Jehanne" userId="85e21374-e6a7-4794-bfaa-d28b9d520c64" providerId="ADAL" clId="{A8D2A882-6816-C94E-80C3-283A13135923}" dt="2025-02-10T18:40:16.285" v="31" actId="729"/>
        <pc:sldMkLst>
          <pc:docMk/>
          <pc:sldMk cId="0" sldId="264"/>
        </pc:sldMkLst>
      </pc:sldChg>
      <pc:sldChg chg="mod modShow">
        <pc:chgData name="Moharram, Jehanne" userId="85e21374-e6a7-4794-bfaa-d28b9d520c64" providerId="ADAL" clId="{A8D2A882-6816-C94E-80C3-283A13135923}" dt="2025-02-10T18:40:19.700" v="32" actId="729"/>
        <pc:sldMkLst>
          <pc:docMk/>
          <pc:sldMk cId="0" sldId="265"/>
        </pc:sldMkLst>
      </pc:sldChg>
      <pc:sldChg chg="modSp mod">
        <pc:chgData name="Moharram, Jehanne" userId="85e21374-e6a7-4794-bfaa-d28b9d520c64" providerId="ADAL" clId="{A8D2A882-6816-C94E-80C3-283A13135923}" dt="2025-02-21T16:56:09.644" v="42"/>
        <pc:sldMkLst>
          <pc:docMk/>
          <pc:sldMk cId="0" sldId="266"/>
        </pc:sldMkLst>
        <pc:spChg chg="mod">
          <ac:chgData name="Moharram, Jehanne" userId="85e21374-e6a7-4794-bfaa-d28b9d520c64" providerId="ADAL" clId="{A8D2A882-6816-C94E-80C3-283A13135923}" dt="2025-02-21T16:56:09.644" v="42"/>
          <ac:spMkLst>
            <pc:docMk/>
            <pc:sldMk cId="0" sldId="266"/>
            <ac:spMk id="5229" creationId="{00000000-0000-0000-0000-000000000000}"/>
          </ac:spMkLst>
        </pc:spChg>
      </pc:sldChg>
      <pc:sldChg chg="modSp mod">
        <pc:chgData name="Moharram, Jehanne" userId="85e21374-e6a7-4794-bfaa-d28b9d520c64" providerId="ADAL" clId="{A8D2A882-6816-C94E-80C3-283A13135923}" dt="2025-02-07T21:20:22.321" v="29" actId="20577"/>
        <pc:sldMkLst>
          <pc:docMk/>
          <pc:sldMk cId="0" sldId="273"/>
        </pc:sldMkLst>
        <pc:spChg chg="mod">
          <ac:chgData name="Moharram, Jehanne" userId="85e21374-e6a7-4794-bfaa-d28b9d520c64" providerId="ADAL" clId="{A8D2A882-6816-C94E-80C3-283A13135923}" dt="2025-02-07T21:20:22.321" v="29" actId="20577"/>
          <ac:spMkLst>
            <pc:docMk/>
            <pc:sldMk cId="0" sldId="273"/>
            <ac:spMk id="5275" creationId="{00000000-0000-0000-0000-000000000000}"/>
          </ac:spMkLst>
        </pc:spChg>
      </pc:sldChg>
      <pc:sldChg chg="modNotes">
        <pc:chgData name="Moharram, Jehanne" userId="85e21374-e6a7-4794-bfaa-d28b9d520c64" providerId="ADAL" clId="{A8D2A882-6816-C94E-80C3-283A13135923}" dt="2025-02-10T18:40:55.029" v="41"/>
        <pc:sldMkLst>
          <pc:docMk/>
          <pc:sldMk cId="0" sldId="274"/>
        </pc:sldMkLst>
      </pc:sldChg>
      <pc:sldChg chg="modNotesTx">
        <pc:chgData name="Moharram, Jehanne" userId="85e21374-e6a7-4794-bfaa-d28b9d520c64" providerId="ADAL" clId="{A8D2A882-6816-C94E-80C3-283A13135923}" dt="2025-02-10T17:51:49.026" v="30" actId="20577"/>
        <pc:sldMkLst>
          <pc:docMk/>
          <pc:sldMk cId="0" sldId="278"/>
        </pc:sldMkLst>
      </pc:sldChg>
      <pc:sldChg chg="modNotes">
        <pc:chgData name="Moharram, Jehanne" userId="85e21374-e6a7-4794-bfaa-d28b9d520c64" providerId="ADAL" clId="{A8D2A882-6816-C94E-80C3-283A13135923}" dt="2025-02-10T18:40:55.029" v="41"/>
        <pc:sldMkLst>
          <pc:docMk/>
          <pc:sldMk cId="0" sldId="279"/>
        </pc:sldMkLst>
      </pc:sldChg>
      <pc:sldChg chg="modNotes">
        <pc:chgData name="Moharram, Jehanne" userId="85e21374-e6a7-4794-bfaa-d28b9d520c64" providerId="ADAL" clId="{A8D2A882-6816-C94E-80C3-283A13135923}" dt="2025-02-10T18:40:55.029" v="41"/>
        <pc:sldMkLst>
          <pc:docMk/>
          <pc:sldMk cId="0" sldId="287"/>
        </pc:sldMkLst>
      </pc:sldChg>
      <pc:sldChg chg="modNotes">
        <pc:chgData name="Moharram, Jehanne" userId="85e21374-e6a7-4794-bfaa-d28b9d520c64" providerId="ADAL" clId="{A8D2A882-6816-C94E-80C3-283A13135923}" dt="2025-02-10T18:40:55.029" v="41"/>
        <pc:sldMkLst>
          <pc:docMk/>
          <pc:sldMk cId="0" sldId="289"/>
        </pc:sldMkLst>
      </pc:sldChg>
      <pc:sldChg chg="modSp mod">
        <pc:chgData name="Moharram, Jehanne" userId="85e21374-e6a7-4794-bfaa-d28b9d520c64" providerId="ADAL" clId="{A8D2A882-6816-C94E-80C3-283A13135923}" dt="2025-02-21T16:56:38.535" v="44" actId="27636"/>
        <pc:sldMkLst>
          <pc:docMk/>
          <pc:sldMk cId="0" sldId="294"/>
        </pc:sldMkLst>
        <pc:spChg chg="mod">
          <ac:chgData name="Moharram, Jehanne" userId="85e21374-e6a7-4794-bfaa-d28b9d520c64" providerId="ADAL" clId="{A8D2A882-6816-C94E-80C3-283A13135923}" dt="2025-02-21T16:56:38.535" v="44" actId="27636"/>
          <ac:spMkLst>
            <pc:docMk/>
            <pc:sldMk cId="0" sldId="294"/>
            <ac:spMk id="5408" creationId="{00000000-0000-0000-0000-000000000000}"/>
          </ac:spMkLst>
        </pc:spChg>
      </pc:sldChg>
      <pc:sldChg chg="del modNotes">
        <pc:chgData name="Moharram, Jehanne" userId="85e21374-e6a7-4794-bfaa-d28b9d520c64" providerId="ADAL" clId="{A8D2A882-6816-C94E-80C3-283A13135923}" dt="2025-02-10T18:40:55.029" v="41"/>
        <pc:sldMkLst>
          <pc:docMk/>
          <pc:sldMk cId="0" sldId="296"/>
        </pc:sldMkLst>
      </pc:sldChg>
      <pc:sldChg chg="del">
        <pc:chgData name="Moharram, Jehanne" userId="85e21374-e6a7-4794-bfaa-d28b9d520c64" providerId="ADAL" clId="{A8D2A882-6816-C94E-80C3-283A13135923}" dt="2025-02-10T18:40:55.028" v="40" actId="2696"/>
        <pc:sldMkLst>
          <pc:docMk/>
          <pc:sldMk cId="0" sldId="297"/>
        </pc:sldMkLst>
      </pc:sldChg>
      <pc:sldChg chg="del">
        <pc:chgData name="Moharram, Jehanne" userId="85e21374-e6a7-4794-bfaa-d28b9d520c64" providerId="ADAL" clId="{A8D2A882-6816-C94E-80C3-283A13135923}" dt="2025-02-10T18:40:55.007" v="34" actId="2696"/>
        <pc:sldMkLst>
          <pc:docMk/>
          <pc:sldMk cId="0" sldId="298"/>
        </pc:sldMkLst>
      </pc:sldChg>
      <pc:sldChg chg="del">
        <pc:chgData name="Moharram, Jehanne" userId="85e21374-e6a7-4794-bfaa-d28b9d520c64" providerId="ADAL" clId="{A8D2A882-6816-C94E-80C3-283A13135923}" dt="2025-02-10T18:40:55.011" v="36" actId="2696"/>
        <pc:sldMkLst>
          <pc:docMk/>
          <pc:sldMk cId="0" sldId="299"/>
        </pc:sldMkLst>
      </pc:sldChg>
      <pc:sldChg chg="del modNotes">
        <pc:chgData name="Moharram, Jehanne" userId="85e21374-e6a7-4794-bfaa-d28b9d520c64" providerId="ADAL" clId="{A8D2A882-6816-C94E-80C3-283A13135923}" dt="2025-02-10T18:40:55.029" v="41"/>
        <pc:sldMkLst>
          <pc:docMk/>
          <pc:sldMk cId="0" sldId="300"/>
        </pc:sldMkLst>
      </pc:sldChg>
      <pc:sldChg chg="del modNotes">
        <pc:chgData name="Moharram, Jehanne" userId="85e21374-e6a7-4794-bfaa-d28b9d520c64" providerId="ADAL" clId="{A8D2A882-6816-C94E-80C3-283A13135923}" dt="2025-02-10T18:40:55.029" v="41"/>
        <pc:sldMkLst>
          <pc:docMk/>
          <pc:sldMk cId="0" sldId="301"/>
        </pc:sldMkLst>
      </pc:sldChg>
      <pc:sldChg chg="del">
        <pc:chgData name="Moharram, Jehanne" userId="85e21374-e6a7-4794-bfaa-d28b9d520c64" providerId="ADAL" clId="{A8D2A882-6816-C94E-80C3-283A13135923}" dt="2025-02-10T18:40:55.006" v="33" actId="2696"/>
        <pc:sldMkLst>
          <pc:docMk/>
          <pc:sldMk cId="0" sldId="302"/>
        </pc:sldMkLst>
      </pc:sldChg>
      <pc:sldMasterChg chg="del">
        <pc:chgData name="Moharram, Jehanne" userId="85e21374-e6a7-4794-bfaa-d28b9d520c64" providerId="ADAL" clId="{A8D2A882-6816-C94E-80C3-283A13135923}" dt="2025-02-10T18:40:55.025" v="39" actId="2696"/>
        <pc:sldMasterMkLst>
          <pc:docMk/>
          <pc:sldMasterMk cId="0" sldId="2147483696"/>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Vmb1tqYqyI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uhiCFdWeQfA"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axpixel.net/Checklist-Flat-Design-List-Icon-Vector-Image-Notes-2828012"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drive.google.com/file/d/18laSMSYnMylEJKzZ9s8vyqbhaKHI1Voz/view?usp=drive_lin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8"/>
        <p:cNvGrpSpPr/>
        <p:nvPr/>
      </p:nvGrpSpPr>
      <p:grpSpPr>
        <a:xfrm>
          <a:off x="0" y="0"/>
          <a:ext cx="0" cy="0"/>
          <a:chOff x="0" y="0"/>
          <a:chExt cx="0" cy="0"/>
        </a:xfrm>
      </p:grpSpPr>
      <p:sp>
        <p:nvSpPr>
          <p:cNvPr id="5149" name="Google Shape;5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0" name="Google Shape;51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6"/>
        <p:cNvGrpSpPr/>
        <p:nvPr/>
      </p:nvGrpSpPr>
      <p:grpSpPr>
        <a:xfrm>
          <a:off x="0" y="0"/>
          <a:ext cx="0" cy="0"/>
          <a:chOff x="0" y="0"/>
          <a:chExt cx="0" cy="0"/>
        </a:xfrm>
      </p:grpSpPr>
      <p:sp>
        <p:nvSpPr>
          <p:cNvPr id="5217" name="Google Shape;5217;g301386a4dc7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218" name="Google Shape;5218;g301386a4dc7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4"/>
        <p:cNvGrpSpPr/>
        <p:nvPr/>
      </p:nvGrpSpPr>
      <p:grpSpPr>
        <a:xfrm>
          <a:off x="0" y="0"/>
          <a:ext cx="0" cy="0"/>
          <a:chOff x="0" y="0"/>
          <a:chExt cx="0" cy="0"/>
        </a:xfrm>
      </p:grpSpPr>
      <p:sp>
        <p:nvSpPr>
          <p:cNvPr id="5225" name="Google Shape;5225;g3013d128887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6" name="Google Shape;5226;g3013d128887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0"/>
        <p:cNvGrpSpPr/>
        <p:nvPr/>
      </p:nvGrpSpPr>
      <p:grpSpPr>
        <a:xfrm>
          <a:off x="0" y="0"/>
          <a:ext cx="0" cy="0"/>
          <a:chOff x="0" y="0"/>
          <a:chExt cx="0" cy="0"/>
        </a:xfrm>
      </p:grpSpPr>
      <p:sp>
        <p:nvSpPr>
          <p:cNvPr id="5231" name="Google Shape;5231;g3178645595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2" name="Google Shape;5232;g3178645595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5"/>
        <p:cNvGrpSpPr/>
        <p:nvPr/>
      </p:nvGrpSpPr>
      <p:grpSpPr>
        <a:xfrm>
          <a:off x="0" y="0"/>
          <a:ext cx="0" cy="0"/>
          <a:chOff x="0" y="0"/>
          <a:chExt cx="0" cy="0"/>
        </a:xfrm>
      </p:grpSpPr>
      <p:sp>
        <p:nvSpPr>
          <p:cNvPr id="5236" name="Google Shape;5236;g3178645595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7" name="Google Shape;5237;g3178645595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1"/>
        <p:cNvGrpSpPr/>
        <p:nvPr/>
      </p:nvGrpSpPr>
      <p:grpSpPr>
        <a:xfrm>
          <a:off x="0" y="0"/>
          <a:ext cx="0" cy="0"/>
          <a:chOff x="0" y="0"/>
          <a:chExt cx="0" cy="0"/>
        </a:xfrm>
      </p:grpSpPr>
      <p:sp>
        <p:nvSpPr>
          <p:cNvPr id="5242" name="Google Shape;5242;g30d9cd71edd_0_41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3" name="Google Shape;5243;g30d9cd71edd_0_41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Share sound and video on one screen and watch it together.</a:t>
            </a:r>
          </a:p>
          <a:p>
            <a:pPr marL="0" lvl="0" indent="0" algn="l" rtl="0">
              <a:spcBef>
                <a:spcPts val="0"/>
              </a:spcBef>
              <a:spcAft>
                <a:spcPts val="0"/>
              </a:spcAft>
              <a:buNone/>
            </a:pPr>
            <a:r>
              <a:rPr lang="en-US" sz="2400" dirty="0"/>
              <a:t>(5 mins)</a:t>
            </a:r>
          </a:p>
          <a:p>
            <a:pPr marL="0" lvl="0" indent="0" algn="l" rtl="0">
              <a:spcBef>
                <a:spcPts val="0"/>
              </a:spcBef>
              <a:spcAft>
                <a:spcPts val="0"/>
              </a:spcAft>
              <a:buNone/>
            </a:pPr>
            <a:r>
              <a:rPr lang="en-US" sz="2400" dirty="0"/>
              <a:t>Don’t say any names but can you relate or know someone like these characters. </a:t>
            </a:r>
          </a:p>
          <a:p>
            <a:pPr marL="0" lvl="0" indent="0" algn="l" rtl="0">
              <a:spcBef>
                <a:spcPts val="0"/>
              </a:spcBef>
              <a:spcAft>
                <a:spcPts val="0"/>
              </a:spcAft>
              <a:buNone/>
            </a:pPr>
            <a:r>
              <a:rPr lang="en-US" sz="2400" dirty="0"/>
              <a:t>Happens in classes and PDs.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24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a:t>The Office. (2015, May 8). </a:t>
            </a:r>
            <a:r>
              <a:rPr lang="en-US" sz="2400" i="1" dirty="0"/>
              <a:t>First Aid Fail - The Office US</a:t>
            </a:r>
            <a:r>
              <a:rPr lang="en-US" sz="2400" dirty="0"/>
              <a:t> [Video]. YouTube. </a:t>
            </a:r>
            <a:r>
              <a:rPr lang="en-US" sz="2400" dirty="0">
                <a:hlinkClick r:id="rId3"/>
              </a:rPr>
              <a:t>https://www.youtube.com/watch?v=Vmb1tqYqyII</a:t>
            </a:r>
            <a:endParaRPr lang="en-US" sz="2400" dirty="0"/>
          </a:p>
          <a:p>
            <a:pPr marL="0" lvl="0" indent="0" algn="l" rtl="0">
              <a:spcBef>
                <a:spcPts val="0"/>
              </a:spcBef>
              <a:spcAft>
                <a:spcPts val="0"/>
              </a:spcAft>
              <a:buNone/>
            </a:pPr>
            <a:endParaRPr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6"/>
        <p:cNvGrpSpPr/>
        <p:nvPr/>
      </p:nvGrpSpPr>
      <p:grpSpPr>
        <a:xfrm>
          <a:off x="0" y="0"/>
          <a:ext cx="0" cy="0"/>
          <a:chOff x="0" y="0"/>
          <a:chExt cx="0" cy="0"/>
        </a:xfrm>
      </p:grpSpPr>
      <p:sp>
        <p:nvSpPr>
          <p:cNvPr id="5247" name="Google Shape;5247;g30d9cd71edd_0_450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5248" name="Google Shape;5248;g30d9cd71edd_0_45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4"/>
        <p:cNvGrpSpPr/>
        <p:nvPr/>
      </p:nvGrpSpPr>
      <p:grpSpPr>
        <a:xfrm>
          <a:off x="0" y="0"/>
          <a:ext cx="0" cy="0"/>
          <a:chOff x="0" y="0"/>
          <a:chExt cx="0" cy="0"/>
        </a:xfrm>
      </p:grpSpPr>
      <p:sp>
        <p:nvSpPr>
          <p:cNvPr id="5255" name="Google Shape;5255;g30d9cd71edd_0_450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t>. </a:t>
            </a:r>
            <a:endParaRPr dirty="0"/>
          </a:p>
        </p:txBody>
      </p:sp>
      <p:sp>
        <p:nvSpPr>
          <p:cNvPr id="5256" name="Google Shape;5256;g30d9cd71edd_0_45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2"/>
        <p:cNvGrpSpPr/>
        <p:nvPr/>
      </p:nvGrpSpPr>
      <p:grpSpPr>
        <a:xfrm>
          <a:off x="0" y="0"/>
          <a:ext cx="0" cy="0"/>
          <a:chOff x="0" y="0"/>
          <a:chExt cx="0" cy="0"/>
        </a:xfrm>
      </p:grpSpPr>
      <p:sp>
        <p:nvSpPr>
          <p:cNvPr id="5263" name="Google Shape;5263;g30d9cd71edd_0_450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lang="en-US" dirty="0"/>
          </a:p>
        </p:txBody>
      </p:sp>
      <p:sp>
        <p:nvSpPr>
          <p:cNvPr id="5264" name="Google Shape;5264;g30d9cd71edd_0_45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0"/>
        <p:cNvGrpSpPr/>
        <p:nvPr/>
      </p:nvGrpSpPr>
      <p:grpSpPr>
        <a:xfrm>
          <a:off x="0" y="0"/>
          <a:ext cx="0" cy="0"/>
          <a:chOff x="0" y="0"/>
          <a:chExt cx="0" cy="0"/>
        </a:xfrm>
      </p:grpSpPr>
      <p:sp>
        <p:nvSpPr>
          <p:cNvPr id="5271" name="Google Shape;5271;g30d9cd71edd_0_345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5272" name="Google Shape;5272;g30d9cd71edd_0_34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7"/>
        <p:cNvGrpSpPr/>
        <p:nvPr/>
      </p:nvGrpSpPr>
      <p:grpSpPr>
        <a:xfrm>
          <a:off x="0" y="0"/>
          <a:ext cx="0" cy="0"/>
          <a:chOff x="0" y="0"/>
          <a:chExt cx="0" cy="0"/>
        </a:xfrm>
      </p:grpSpPr>
      <p:sp>
        <p:nvSpPr>
          <p:cNvPr id="5278" name="Google Shape;5278;g30d9cd71edd_0_34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9" name="Google Shape;5279;g30d9cd71edd_0_345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2"/>
        <p:cNvGrpSpPr/>
        <p:nvPr/>
      </p:nvGrpSpPr>
      <p:grpSpPr>
        <a:xfrm>
          <a:off x="0" y="0"/>
          <a:ext cx="0" cy="0"/>
          <a:chOff x="0" y="0"/>
          <a:chExt cx="0" cy="0"/>
        </a:xfrm>
      </p:grpSpPr>
      <p:sp>
        <p:nvSpPr>
          <p:cNvPr id="5153" name="Google Shape;5153;g30d9cd71edd_0_345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5154" name="Google Shape;5154;g30d9cd71edd_0_34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1"/>
        <p:cNvGrpSpPr/>
        <p:nvPr/>
      </p:nvGrpSpPr>
      <p:grpSpPr>
        <a:xfrm>
          <a:off x="0" y="0"/>
          <a:ext cx="0" cy="0"/>
          <a:chOff x="0" y="0"/>
          <a:chExt cx="0" cy="0"/>
        </a:xfrm>
      </p:grpSpPr>
      <p:sp>
        <p:nvSpPr>
          <p:cNvPr id="5282" name="Google Shape;5282;g30d9cd71edd_0_38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3" name="Google Shape;5283;g30d9cd71edd_0_38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700" dirty="0"/>
          </a:p>
          <a:p>
            <a:pPr marL="457200" marR="0" lvl="0" indent="-336550" algn="l" rtl="0">
              <a:lnSpc>
                <a:spcPct val="100000"/>
              </a:lnSpc>
              <a:spcBef>
                <a:spcPts val="0"/>
              </a:spcBef>
              <a:spcAft>
                <a:spcPts val="0"/>
              </a:spcAft>
              <a:buClr>
                <a:srgbClr val="000000"/>
              </a:buClr>
              <a:buSzPts val="1700"/>
              <a:buFont typeface="Arial"/>
              <a:buChar char="●"/>
            </a:pPr>
            <a:r>
              <a:rPr lang="en-US" sz="1700" dirty="0"/>
              <a:t>Two volunteer presenters will go out in the hallway with one facilitator to receive instructions about the task of presenting the Engage part of a published PD. </a:t>
            </a:r>
            <a:endParaRPr sz="1700" dirty="0"/>
          </a:p>
          <a:p>
            <a:pPr marL="457200" marR="0" lvl="0" indent="-336550" algn="l" rtl="0">
              <a:lnSpc>
                <a:spcPct val="100000"/>
              </a:lnSpc>
              <a:spcBef>
                <a:spcPts val="0"/>
              </a:spcBef>
              <a:spcAft>
                <a:spcPts val="0"/>
              </a:spcAft>
              <a:buClr>
                <a:srgbClr val="000000"/>
              </a:buClr>
              <a:buSzPts val="1700"/>
              <a:buFont typeface="Arial"/>
              <a:buChar char="●"/>
            </a:pPr>
            <a:r>
              <a:rPr lang="en-US" sz="1700" dirty="0"/>
              <a:t>Everyone else will stay in the room with another facilitator to hear further instructions of what their roles will be when the other two volunteers return. </a:t>
            </a:r>
            <a:endParaRPr sz="17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7"/>
        <p:cNvGrpSpPr/>
        <p:nvPr/>
      </p:nvGrpSpPr>
      <p:grpSpPr>
        <a:xfrm>
          <a:off x="0" y="0"/>
          <a:ext cx="0" cy="0"/>
          <a:chOff x="0" y="0"/>
          <a:chExt cx="0" cy="0"/>
        </a:xfrm>
      </p:grpSpPr>
      <p:sp>
        <p:nvSpPr>
          <p:cNvPr id="5288" name="Google Shape;5288;g30d9cd71edd_0_38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9" name="Google Shape;5289;g30d9cd71edd_0_380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rgbClr val="000000"/>
              </a:buClr>
              <a:buSzPts val="1900"/>
              <a:buFont typeface="Arial"/>
              <a:buChar char="●"/>
            </a:pPr>
            <a:r>
              <a:rPr lang="en-US" sz="1900" dirty="0"/>
              <a:t>These volunteers will be assigned a disruptive role to play. </a:t>
            </a:r>
            <a:endParaRPr sz="1900" dirty="0"/>
          </a:p>
          <a:p>
            <a:pPr marL="457200" marR="0" lvl="0" indent="-349250" algn="l" rtl="0">
              <a:lnSpc>
                <a:spcPct val="100000"/>
              </a:lnSpc>
              <a:spcBef>
                <a:spcPts val="0"/>
              </a:spcBef>
              <a:spcAft>
                <a:spcPts val="0"/>
              </a:spcAft>
              <a:buSzPts val="1900"/>
              <a:buChar char="●"/>
            </a:pPr>
            <a:r>
              <a:rPr lang="en-US" sz="1900" dirty="0"/>
              <a:t>Split the room and get 3 from each room.</a:t>
            </a:r>
            <a:endParaRPr sz="19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3"/>
        <p:cNvGrpSpPr/>
        <p:nvPr/>
      </p:nvGrpSpPr>
      <p:grpSpPr>
        <a:xfrm>
          <a:off x="0" y="0"/>
          <a:ext cx="0" cy="0"/>
          <a:chOff x="0" y="0"/>
          <a:chExt cx="0" cy="0"/>
        </a:xfrm>
      </p:grpSpPr>
      <p:sp>
        <p:nvSpPr>
          <p:cNvPr id="5294" name="Google Shape;5294;g301386a4dc7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5" name="Google Shape;5295;g301386a4dc7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8"/>
        <p:cNvGrpSpPr/>
        <p:nvPr/>
      </p:nvGrpSpPr>
      <p:grpSpPr>
        <a:xfrm>
          <a:off x="0" y="0"/>
          <a:ext cx="0" cy="0"/>
          <a:chOff x="0" y="0"/>
          <a:chExt cx="0" cy="0"/>
        </a:xfrm>
      </p:grpSpPr>
      <p:sp>
        <p:nvSpPr>
          <p:cNvPr id="5299" name="Google Shape;5299;g30d9cd71edd_0_38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0" name="Google Shape;5300;g30d9cd71edd_0_380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sz="2000" dirty="0"/>
          </a:p>
          <a:p>
            <a:pPr marL="0" lvl="0" indent="0" algn="l" rtl="0">
              <a:lnSpc>
                <a:spcPct val="100000"/>
              </a:lnSpc>
              <a:spcBef>
                <a:spcPts val="0"/>
              </a:spcBef>
              <a:spcAft>
                <a:spcPts val="0"/>
              </a:spcAft>
              <a:buSzPts val="1100"/>
              <a:buNone/>
            </a:pPr>
            <a:endParaRPr sz="2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4"/>
        <p:cNvGrpSpPr/>
        <p:nvPr/>
      </p:nvGrpSpPr>
      <p:grpSpPr>
        <a:xfrm>
          <a:off x="0" y="0"/>
          <a:ext cx="0" cy="0"/>
          <a:chOff x="0" y="0"/>
          <a:chExt cx="0" cy="0"/>
        </a:xfrm>
      </p:grpSpPr>
      <p:sp>
        <p:nvSpPr>
          <p:cNvPr id="5305" name="Google Shape;5305;g2ff170c1de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6" name="Google Shape;5306;g2ff170c1de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8"/>
        <p:cNvGrpSpPr/>
        <p:nvPr/>
      </p:nvGrpSpPr>
      <p:grpSpPr>
        <a:xfrm>
          <a:off x="0" y="0"/>
          <a:ext cx="0" cy="0"/>
          <a:chOff x="0" y="0"/>
          <a:chExt cx="0" cy="0"/>
        </a:xfrm>
      </p:grpSpPr>
      <p:sp>
        <p:nvSpPr>
          <p:cNvPr id="5309" name="Google Shape;5309;g30d9cd71edd_0_380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0" name="Google Shape;5310;g30d9cd71edd_0_380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700"/>
              <a:t>1 minute- Send these slides in advance to people who will present</a:t>
            </a:r>
            <a:endParaRPr sz="1700"/>
          </a:p>
          <a:p>
            <a:pPr marL="0" lvl="0" indent="0" algn="l" rtl="0">
              <a:lnSpc>
                <a:spcPct val="100000"/>
              </a:lnSpc>
              <a:spcBef>
                <a:spcPts val="0"/>
              </a:spcBef>
              <a:spcAft>
                <a:spcPts val="0"/>
              </a:spcAft>
              <a:buSzPts val="1100"/>
              <a:buNone/>
            </a:pPr>
            <a:r>
              <a:rPr lang="en-US" sz="1700"/>
              <a:t>Welcome participants and briefly highlight the agenda. (Notice it is in the 5E model.)</a:t>
            </a:r>
            <a:endParaRPr sz="1700"/>
          </a:p>
        </p:txBody>
      </p:sp>
      <p:sp>
        <p:nvSpPr>
          <p:cNvPr id="5311" name="Google Shape;5311;g30d9cd71edd_0_380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5"/>
        <p:cNvGrpSpPr/>
        <p:nvPr/>
      </p:nvGrpSpPr>
      <p:grpSpPr>
        <a:xfrm>
          <a:off x="0" y="0"/>
          <a:ext cx="0" cy="0"/>
          <a:chOff x="0" y="0"/>
          <a:chExt cx="0" cy="0"/>
        </a:xfrm>
      </p:grpSpPr>
      <p:sp>
        <p:nvSpPr>
          <p:cNvPr id="5316" name="Google Shape;5316;g30d9cd71edd_0_380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7" name="Google Shape;5317;g30d9cd71edd_0_380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sz="1800" b="0" dirty="0"/>
              <a:t>4 minutes</a:t>
            </a:r>
            <a:endParaRPr sz="1800" dirty="0"/>
          </a:p>
          <a:p>
            <a:pPr marL="0" marR="0" lvl="1" indent="0" algn="l" rtl="0">
              <a:lnSpc>
                <a:spcPct val="100000"/>
              </a:lnSpc>
              <a:spcBef>
                <a:spcPts val="0"/>
              </a:spcBef>
              <a:spcAft>
                <a:spcPts val="0"/>
              </a:spcAft>
              <a:buClr>
                <a:schemeClr val="dk1"/>
              </a:buClr>
              <a:buSzPts val="1200"/>
              <a:buFont typeface="Calibri"/>
              <a:buNone/>
            </a:pPr>
            <a:r>
              <a:rPr lang="en-US" sz="1800" b="0" dirty="0"/>
              <a:t>Ask participants if they use a particular search engine or another method (YouTube, Pinterest, etc.) when they are interested in searching for something online. Use these terms (or Google as default) to ask them to think about </a:t>
            </a:r>
            <a:r>
              <a:rPr lang="en-US" sz="1800" b="1" dirty="0"/>
              <a:t>3 topics </a:t>
            </a:r>
            <a:r>
              <a:rPr lang="en-US" sz="1800" b="0" dirty="0"/>
              <a:t>they would be interested in searching right now. </a:t>
            </a:r>
            <a:endParaRPr sz="1800" dirty="0"/>
          </a:p>
          <a:p>
            <a:pPr marL="0" marR="0" lvl="1" indent="0" algn="l" rtl="0">
              <a:lnSpc>
                <a:spcPct val="100000"/>
              </a:lnSpc>
              <a:spcBef>
                <a:spcPts val="0"/>
              </a:spcBef>
              <a:spcAft>
                <a:spcPts val="0"/>
              </a:spcAft>
              <a:buClr>
                <a:schemeClr val="dk1"/>
              </a:buClr>
              <a:buSzPts val="1200"/>
              <a:buFont typeface="Calibri"/>
              <a:buNone/>
            </a:pPr>
            <a:r>
              <a:rPr lang="en-US" sz="1800" b="0" dirty="0"/>
              <a:t>After some share-outs, ask them to think about </a:t>
            </a:r>
            <a:r>
              <a:rPr lang="en-US" sz="1800" b="1" dirty="0"/>
              <a:t>2 topics</a:t>
            </a:r>
            <a:r>
              <a:rPr lang="en-US" sz="1800" b="0" dirty="0"/>
              <a:t> their students might search for. Share out. </a:t>
            </a:r>
            <a:endParaRPr sz="1800" b="0" dirty="0"/>
          </a:p>
        </p:txBody>
      </p:sp>
      <p:sp>
        <p:nvSpPr>
          <p:cNvPr id="5318" name="Google Shape;5318;g30d9cd71edd_0_380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2"/>
        <p:cNvGrpSpPr/>
        <p:nvPr/>
      </p:nvGrpSpPr>
      <p:grpSpPr>
        <a:xfrm>
          <a:off x="0" y="0"/>
          <a:ext cx="0" cy="0"/>
          <a:chOff x="0" y="0"/>
          <a:chExt cx="0" cy="0"/>
        </a:xfrm>
      </p:grpSpPr>
      <p:sp>
        <p:nvSpPr>
          <p:cNvPr id="5323" name="Google Shape;5323;g30d9cd71edd_0_380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4" name="Google Shape;5324;g30d9cd71edd_0_380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sz="1700" b="0" dirty="0"/>
              <a:t>4 minutes</a:t>
            </a:r>
            <a:endParaRPr sz="1700" dirty="0"/>
          </a:p>
          <a:p>
            <a:pPr marL="0" marR="0" lvl="1" indent="0" algn="l" rtl="0">
              <a:lnSpc>
                <a:spcPct val="100000"/>
              </a:lnSpc>
              <a:spcBef>
                <a:spcPts val="0"/>
              </a:spcBef>
              <a:spcAft>
                <a:spcPts val="0"/>
              </a:spcAft>
              <a:buClr>
                <a:schemeClr val="dk1"/>
              </a:buClr>
              <a:buSzPts val="1200"/>
              <a:buFont typeface="Calibri"/>
              <a:buNone/>
            </a:pPr>
            <a:r>
              <a:rPr lang="en-US" sz="1700" b="0" dirty="0"/>
              <a:t>Ask participants if they use a particular search engine or another method (YouTube, Pinterest, etc.) when they are interested in searching for something online. Use these terms (or Google as default) to ask them to think about </a:t>
            </a:r>
            <a:r>
              <a:rPr lang="en-US" sz="1700" b="1" dirty="0"/>
              <a:t>3 topics </a:t>
            </a:r>
            <a:r>
              <a:rPr lang="en-US" sz="1700" b="0" dirty="0"/>
              <a:t>they would be interested in searching right now. </a:t>
            </a:r>
            <a:endParaRPr sz="1700" dirty="0"/>
          </a:p>
          <a:p>
            <a:pPr marL="0" marR="0" lvl="1" indent="0" algn="l" rtl="0">
              <a:lnSpc>
                <a:spcPct val="100000"/>
              </a:lnSpc>
              <a:spcBef>
                <a:spcPts val="0"/>
              </a:spcBef>
              <a:spcAft>
                <a:spcPts val="0"/>
              </a:spcAft>
              <a:buClr>
                <a:schemeClr val="dk1"/>
              </a:buClr>
              <a:buSzPts val="1200"/>
              <a:buFont typeface="Calibri"/>
              <a:buNone/>
            </a:pPr>
            <a:r>
              <a:rPr lang="en-US" sz="1700" b="0" dirty="0"/>
              <a:t>After some share-outs, ask them to think about </a:t>
            </a:r>
            <a:r>
              <a:rPr lang="en-US" sz="1700" b="1" dirty="0"/>
              <a:t>2 topics</a:t>
            </a:r>
            <a:r>
              <a:rPr lang="en-US" sz="1700" b="0" dirty="0"/>
              <a:t> their students might search for. Share out. </a:t>
            </a:r>
            <a:endParaRPr sz="1700" b="0" dirty="0"/>
          </a:p>
        </p:txBody>
      </p:sp>
      <p:sp>
        <p:nvSpPr>
          <p:cNvPr id="5325" name="Google Shape;5325;g30d9cd71edd_0_380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9"/>
        <p:cNvGrpSpPr/>
        <p:nvPr/>
      </p:nvGrpSpPr>
      <p:grpSpPr>
        <a:xfrm>
          <a:off x="0" y="0"/>
          <a:ext cx="0" cy="0"/>
          <a:chOff x="0" y="0"/>
          <a:chExt cx="0" cy="0"/>
        </a:xfrm>
      </p:grpSpPr>
      <p:sp>
        <p:nvSpPr>
          <p:cNvPr id="5330" name="Google Shape;5330;g30d9cd71edd_0_380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1" name="Google Shape;5331;g30d9cd71edd_0_380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700" dirty="0"/>
              <a:t>30 seconds</a:t>
            </a:r>
            <a:endParaRPr sz="1700" dirty="0"/>
          </a:p>
          <a:p>
            <a:pPr marL="0" lvl="0" indent="0" algn="l" rtl="0">
              <a:lnSpc>
                <a:spcPct val="100000"/>
              </a:lnSpc>
              <a:spcBef>
                <a:spcPts val="0"/>
              </a:spcBef>
              <a:spcAft>
                <a:spcPts val="0"/>
              </a:spcAft>
              <a:buSzPts val="1100"/>
              <a:buNone/>
            </a:pPr>
            <a:r>
              <a:rPr lang="en-US" sz="1700" dirty="0"/>
              <a:t>“Who knows what students are interested in better than the students themselves? And, who knows your content better than you?</a:t>
            </a:r>
            <a:endParaRPr sz="1700" dirty="0"/>
          </a:p>
          <a:p>
            <a:pPr marL="0" lvl="0" indent="0" algn="l" rtl="0">
              <a:lnSpc>
                <a:spcPct val="100000"/>
              </a:lnSpc>
              <a:spcBef>
                <a:spcPts val="0"/>
              </a:spcBef>
              <a:spcAft>
                <a:spcPts val="0"/>
              </a:spcAft>
              <a:buSzPts val="1100"/>
              <a:buNone/>
            </a:pPr>
            <a:r>
              <a:rPr lang="en-US" sz="1700" dirty="0"/>
              <a:t>Giving students choice promotes student interest, and student interest should be incorporated into options for student choice.”</a:t>
            </a:r>
          </a:p>
          <a:p>
            <a:pPr marL="0" lvl="0" indent="0" algn="l" rtl="0">
              <a:lnSpc>
                <a:spcPct val="100000"/>
              </a:lnSpc>
              <a:spcBef>
                <a:spcPts val="0"/>
              </a:spcBef>
              <a:spcAft>
                <a:spcPts val="0"/>
              </a:spcAft>
              <a:buSzPts val="1100"/>
              <a:buNone/>
            </a:pPr>
            <a:endParaRPr lang="en-US" sz="17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700" b="0" i="0" u="none" strike="noStrike" cap="none" dirty="0">
                <a:solidFill>
                  <a:schemeClr val="lt1"/>
                </a:solidFill>
                <a:latin typeface="Calibri"/>
                <a:ea typeface="Calibri"/>
                <a:cs typeface="Calibri"/>
                <a:sym typeface="Calibri"/>
              </a:rPr>
              <a:t>Scott, M. (2017). </a:t>
            </a:r>
            <a:r>
              <a:rPr lang="en-US" sz="1700" b="0" i="1" u="none" strike="noStrike" cap="none" dirty="0">
                <a:solidFill>
                  <a:schemeClr val="lt1"/>
                </a:solidFill>
                <a:latin typeface="Calibri"/>
                <a:ea typeface="Calibri"/>
                <a:cs typeface="Calibri"/>
                <a:sym typeface="Calibri"/>
              </a:rPr>
              <a:t>Even on Your Worst Day, You Can Be a Student’s Best Hope</a:t>
            </a:r>
            <a:r>
              <a:rPr lang="en-US" sz="1700" b="0" i="0" u="none" strike="noStrike" cap="none" dirty="0">
                <a:solidFill>
                  <a:schemeClr val="lt1"/>
                </a:solidFill>
                <a:latin typeface="Calibri"/>
                <a:ea typeface="Calibri"/>
                <a:cs typeface="Calibri"/>
                <a:sym typeface="Calibri"/>
              </a:rPr>
              <a:t>. ASCD.</a:t>
            </a:r>
            <a:endParaRPr lang="en-US" sz="14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sz="1700" dirty="0"/>
          </a:p>
        </p:txBody>
      </p:sp>
      <p:sp>
        <p:nvSpPr>
          <p:cNvPr id="5332" name="Google Shape;5332;g30d9cd71edd_0_380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6"/>
        <p:cNvGrpSpPr/>
        <p:nvPr/>
      </p:nvGrpSpPr>
      <p:grpSpPr>
        <a:xfrm>
          <a:off x="0" y="0"/>
          <a:ext cx="0" cy="0"/>
          <a:chOff x="0" y="0"/>
          <a:chExt cx="0" cy="0"/>
        </a:xfrm>
      </p:grpSpPr>
      <p:sp>
        <p:nvSpPr>
          <p:cNvPr id="5337" name="Google Shape;5337;g30d9cd71edd_0_380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8" name="Google Shape;5338;g30d9cd71edd_0_380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sz="1900" dirty="0"/>
              <a:t>4 minutes</a:t>
            </a:r>
            <a:endParaRPr sz="1900" b="0" dirty="0"/>
          </a:p>
          <a:p>
            <a:pPr marL="0" marR="0" lvl="1" indent="0" algn="l" rtl="0">
              <a:lnSpc>
                <a:spcPct val="100000"/>
              </a:lnSpc>
              <a:spcBef>
                <a:spcPts val="0"/>
              </a:spcBef>
              <a:spcAft>
                <a:spcPts val="0"/>
              </a:spcAft>
              <a:buClr>
                <a:schemeClr val="dk1"/>
              </a:buClr>
              <a:buSzPts val="1200"/>
              <a:buFont typeface="Calibri"/>
              <a:buNone/>
            </a:pPr>
            <a:endParaRPr sz="1900" b="0" dirty="0"/>
          </a:p>
          <a:p>
            <a:pPr marL="0" marR="0" lvl="1" indent="0" algn="l" rtl="0">
              <a:lnSpc>
                <a:spcPct val="100000"/>
              </a:lnSpc>
              <a:spcBef>
                <a:spcPts val="0"/>
              </a:spcBef>
              <a:spcAft>
                <a:spcPts val="0"/>
              </a:spcAft>
              <a:buClr>
                <a:schemeClr val="dk1"/>
              </a:buClr>
              <a:buSzPts val="1200"/>
              <a:buFont typeface="Calibri"/>
              <a:buNone/>
            </a:pPr>
            <a:r>
              <a:rPr lang="en-US" sz="1900" b="0" dirty="0"/>
              <a:t>With the aforementioned idea in mind, discuss participant ideas regarding “bridges.” </a:t>
            </a:r>
            <a:endParaRPr sz="1900" dirty="0"/>
          </a:p>
          <a:p>
            <a:pPr marL="0" marR="0" lvl="1" indent="0" algn="l" rtl="0">
              <a:lnSpc>
                <a:spcPct val="100000"/>
              </a:lnSpc>
              <a:spcBef>
                <a:spcPts val="0"/>
              </a:spcBef>
              <a:spcAft>
                <a:spcPts val="0"/>
              </a:spcAft>
              <a:buClr>
                <a:schemeClr val="dk1"/>
              </a:buClr>
              <a:buSzPts val="1200"/>
              <a:buFont typeface="Calibri"/>
              <a:buNone/>
            </a:pPr>
            <a:r>
              <a:rPr lang="en-US" sz="1900" b="0" dirty="0"/>
              <a:t>Mention how a student-interest inventory might be a resource to use during lessons/planning/teaching, perhaps even like the activity we just did. </a:t>
            </a:r>
            <a:endParaRPr sz="1900" b="0" dirty="0"/>
          </a:p>
          <a:p>
            <a:pPr marL="0" lvl="0" indent="0" algn="l" rtl="0">
              <a:lnSpc>
                <a:spcPct val="100000"/>
              </a:lnSpc>
              <a:spcBef>
                <a:spcPts val="0"/>
              </a:spcBef>
              <a:spcAft>
                <a:spcPts val="0"/>
              </a:spcAft>
              <a:buSzPts val="1100"/>
              <a:buNone/>
            </a:pPr>
            <a:r>
              <a:rPr lang="en-US" sz="1900" dirty="0"/>
              <a:t>MAIN IDEA: If you know what students’ interests are, you can use those interests as ideas to provide choices during lessons. Choices can, and should, be based on students’ interests and strengths. </a:t>
            </a:r>
            <a:endParaRPr sz="1900" dirty="0"/>
          </a:p>
        </p:txBody>
      </p:sp>
      <p:sp>
        <p:nvSpPr>
          <p:cNvPr id="5339" name="Google Shape;5339;g30d9cd71edd_0_380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0"/>
        <p:cNvGrpSpPr/>
        <p:nvPr/>
      </p:nvGrpSpPr>
      <p:grpSpPr>
        <a:xfrm>
          <a:off x="0" y="0"/>
          <a:ext cx="0" cy="0"/>
          <a:chOff x="0" y="0"/>
          <a:chExt cx="0" cy="0"/>
        </a:xfrm>
      </p:grpSpPr>
      <p:sp>
        <p:nvSpPr>
          <p:cNvPr id="5161" name="Google Shape;5161;g301386a4dc7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162" name="Google Shape;5162;g301386a4dc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3"/>
        <p:cNvGrpSpPr/>
        <p:nvPr/>
      </p:nvGrpSpPr>
      <p:grpSpPr>
        <a:xfrm>
          <a:off x="0" y="0"/>
          <a:ext cx="0" cy="0"/>
          <a:chOff x="0" y="0"/>
          <a:chExt cx="0" cy="0"/>
        </a:xfrm>
      </p:grpSpPr>
      <p:sp>
        <p:nvSpPr>
          <p:cNvPr id="5344" name="Google Shape;5344;g30d9cd71edd_0_380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5" name="Google Shape;5345;g30d9cd71edd_0_380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2000"/>
              <a:t>30 seconds</a:t>
            </a:r>
            <a:endParaRPr sz="2000"/>
          </a:p>
          <a:p>
            <a:pPr marL="0" lvl="0" indent="0" algn="l" rtl="0">
              <a:lnSpc>
                <a:spcPct val="100000"/>
              </a:lnSpc>
              <a:spcBef>
                <a:spcPts val="0"/>
              </a:spcBef>
              <a:spcAft>
                <a:spcPts val="0"/>
              </a:spcAft>
              <a:buSzPts val="1100"/>
              <a:buNone/>
            </a:pPr>
            <a:r>
              <a:rPr lang="en-US" sz="2000"/>
              <a:t>Highlight the main goals; do not read this slide. </a:t>
            </a:r>
            <a:endParaRPr sz="2000"/>
          </a:p>
          <a:p>
            <a:pPr marL="0" lvl="0" indent="0" algn="l" rtl="0">
              <a:lnSpc>
                <a:spcPct val="100000"/>
              </a:lnSpc>
              <a:spcBef>
                <a:spcPts val="0"/>
              </a:spcBef>
              <a:spcAft>
                <a:spcPts val="0"/>
              </a:spcAft>
              <a:buSzPts val="1100"/>
              <a:buNone/>
            </a:pPr>
            <a:r>
              <a:rPr lang="en-US" sz="2000"/>
              <a:t>Know what the objectives are and mention them to the participant</a:t>
            </a:r>
            <a:r>
              <a:rPr lang="en-US"/>
              <a:t>s. </a:t>
            </a:r>
            <a:endParaRPr/>
          </a:p>
        </p:txBody>
      </p:sp>
      <p:sp>
        <p:nvSpPr>
          <p:cNvPr id="5346" name="Google Shape;5346;g30d9cd71edd_0_380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0"/>
        <p:cNvGrpSpPr/>
        <p:nvPr/>
      </p:nvGrpSpPr>
      <p:grpSpPr>
        <a:xfrm>
          <a:off x="0" y="0"/>
          <a:ext cx="0" cy="0"/>
          <a:chOff x="0" y="0"/>
          <a:chExt cx="0" cy="0"/>
        </a:xfrm>
      </p:grpSpPr>
      <p:sp>
        <p:nvSpPr>
          <p:cNvPr id="5351" name="Google Shape;5351;g30d9cd71edd_0_38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2" name="Google Shape;5352;g30d9cd71edd_0_38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900" dirty="0"/>
              <a:t>5 mins</a:t>
            </a:r>
          </a:p>
          <a:p>
            <a:pPr marL="457200" marR="0" lvl="0" indent="-349250" algn="l" rtl="0">
              <a:lnSpc>
                <a:spcPct val="100000"/>
              </a:lnSpc>
              <a:spcBef>
                <a:spcPts val="0"/>
              </a:spcBef>
              <a:spcAft>
                <a:spcPts val="0"/>
              </a:spcAft>
              <a:buSzPts val="1900"/>
              <a:buChar char="●"/>
            </a:pPr>
            <a:r>
              <a:rPr lang="en-US" sz="1900" dirty="0"/>
              <a:t>Come back together</a:t>
            </a:r>
            <a:endParaRPr sz="1900" dirty="0"/>
          </a:p>
          <a:p>
            <a:pPr marL="457200" marR="0" lvl="0" indent="-349250" algn="l" rtl="0">
              <a:lnSpc>
                <a:spcPct val="100000"/>
              </a:lnSpc>
              <a:spcBef>
                <a:spcPts val="0"/>
              </a:spcBef>
              <a:spcAft>
                <a:spcPts val="0"/>
              </a:spcAft>
              <a:buClr>
                <a:srgbClr val="000000"/>
              </a:buClr>
              <a:buSzPts val="1900"/>
              <a:buFont typeface="Arial"/>
              <a:buChar char="●"/>
            </a:pPr>
            <a:r>
              <a:rPr lang="en-US" sz="1900" dirty="0"/>
              <a:t>Discuss the actions that were disruptive and what are some things that work to combat these actions from our peers. How do we handle it when it does happen? </a:t>
            </a:r>
            <a:endParaRPr sz="1900" dirty="0"/>
          </a:p>
          <a:p>
            <a:pPr marL="0" marR="0" lvl="0" indent="0" algn="l" rtl="0">
              <a:lnSpc>
                <a:spcPct val="100000"/>
              </a:lnSpc>
              <a:spcBef>
                <a:spcPts val="0"/>
              </a:spcBef>
              <a:spcAft>
                <a:spcPts val="0"/>
              </a:spcAft>
              <a:buNone/>
            </a:pPr>
            <a:endParaRPr sz="1900" dirty="0"/>
          </a:p>
          <a:p>
            <a:pPr marL="0" marR="0" lvl="0" indent="0" algn="l" rtl="0">
              <a:lnSpc>
                <a:spcPct val="100000"/>
              </a:lnSpc>
              <a:spcBef>
                <a:spcPts val="0"/>
              </a:spcBef>
              <a:spcAft>
                <a:spcPts val="0"/>
              </a:spcAft>
              <a:buNone/>
            </a:pPr>
            <a:r>
              <a:rPr lang="en-US" sz="1900" dirty="0"/>
              <a:t>Depending on time, we have the option of doing this as a poster. </a:t>
            </a:r>
            <a:endParaRPr sz="1900" dirty="0"/>
          </a:p>
          <a:p>
            <a:pPr marL="457200" marR="0" lvl="0" indent="-228600" algn="l" rtl="0">
              <a:lnSpc>
                <a:spcPct val="100000"/>
              </a:lnSpc>
              <a:spcBef>
                <a:spcPts val="0"/>
              </a:spcBef>
              <a:spcAft>
                <a:spcPts val="0"/>
              </a:spcAft>
              <a:buClr>
                <a:srgbClr val="000000"/>
              </a:buClr>
              <a:buSzPts val="1100"/>
              <a:buFont typeface="Arial"/>
              <a:buNone/>
            </a:pPr>
            <a:endParaRPr sz="19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6"/>
        <p:cNvGrpSpPr/>
        <p:nvPr/>
      </p:nvGrpSpPr>
      <p:grpSpPr>
        <a:xfrm>
          <a:off x="0" y="0"/>
          <a:ext cx="0" cy="0"/>
          <a:chOff x="0" y="0"/>
          <a:chExt cx="0" cy="0"/>
        </a:xfrm>
      </p:grpSpPr>
      <p:sp>
        <p:nvSpPr>
          <p:cNvPr id="5357" name="Google Shape;5357;g2ff170c1de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8" name="Google Shape;5358;g2ff170c1de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0"/>
        <p:cNvGrpSpPr/>
        <p:nvPr/>
      </p:nvGrpSpPr>
      <p:grpSpPr>
        <a:xfrm>
          <a:off x="0" y="0"/>
          <a:ext cx="0" cy="0"/>
          <a:chOff x="0" y="0"/>
          <a:chExt cx="0" cy="0"/>
        </a:xfrm>
      </p:grpSpPr>
      <p:sp>
        <p:nvSpPr>
          <p:cNvPr id="5361" name="Google Shape;5361;g30d9cd71edd_0_38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2" name="Google Shape;5362;g30d9cd71edd_0_38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a:solidFill>
                  <a:schemeClr val="dk1"/>
                </a:solidFill>
              </a:rPr>
              <a:t>4 minutes</a:t>
            </a:r>
            <a:endParaRPr sz="1600">
              <a:solidFill>
                <a:schemeClr val="dk1"/>
              </a:solidFill>
            </a:endParaRPr>
          </a:p>
          <a:p>
            <a:pPr marL="0" lvl="0" indent="0" algn="l" rtl="0">
              <a:spcBef>
                <a:spcPts val="0"/>
              </a:spcBef>
              <a:spcAft>
                <a:spcPts val="0"/>
              </a:spcAft>
              <a:buClr>
                <a:schemeClr val="dk1"/>
              </a:buClr>
              <a:buSzPts val="1100"/>
              <a:buFont typeface="Arial"/>
              <a:buNone/>
            </a:pPr>
            <a:r>
              <a:rPr lang="en-US" sz="1600">
                <a:solidFill>
                  <a:schemeClr val="dk1"/>
                </a:solidFill>
              </a:rPr>
              <a:t>What are the things that you should NOT do?</a:t>
            </a:r>
            <a:endParaRPr sz="1600">
              <a:solidFill>
                <a:schemeClr val="dk1"/>
              </a:solidFill>
            </a:endParaRPr>
          </a:p>
          <a:p>
            <a:pPr marL="0" lvl="0" indent="0" algn="l" rtl="0">
              <a:spcBef>
                <a:spcPts val="0"/>
              </a:spcBef>
              <a:spcAft>
                <a:spcPts val="0"/>
              </a:spcAft>
              <a:buClr>
                <a:schemeClr val="dk1"/>
              </a:buClr>
              <a:buSzPts val="1100"/>
              <a:buFont typeface="Arial"/>
              <a:buNone/>
            </a:pPr>
            <a:r>
              <a:rPr lang="en-US" sz="1600" u="sng">
                <a:solidFill>
                  <a:schemeClr val="hlink"/>
                </a:solidFill>
                <a:hlinkClick r:id="rId3"/>
              </a:rPr>
              <a:t>https://www.youtube.com/watch?v=uhiCFdWeQfA</a:t>
            </a:r>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5"/>
        <p:cNvGrpSpPr/>
        <p:nvPr/>
      </p:nvGrpSpPr>
      <p:grpSpPr>
        <a:xfrm>
          <a:off x="0" y="0"/>
          <a:ext cx="0" cy="0"/>
          <a:chOff x="0" y="0"/>
          <a:chExt cx="0" cy="0"/>
        </a:xfrm>
      </p:grpSpPr>
      <p:sp>
        <p:nvSpPr>
          <p:cNvPr id="5366" name="Google Shape;5366;g2ff170c1de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7" name="Google Shape;5367;g2ff170c1de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0"/>
        <p:cNvGrpSpPr/>
        <p:nvPr/>
      </p:nvGrpSpPr>
      <p:grpSpPr>
        <a:xfrm>
          <a:off x="0" y="0"/>
          <a:ext cx="0" cy="0"/>
          <a:chOff x="0" y="0"/>
          <a:chExt cx="0" cy="0"/>
        </a:xfrm>
      </p:grpSpPr>
      <p:sp>
        <p:nvSpPr>
          <p:cNvPr id="5371" name="Google Shape;5371;g2ff170c1de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2" name="Google Shape;5372;g2ff170c1de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8"/>
        <p:cNvGrpSpPr/>
        <p:nvPr/>
      </p:nvGrpSpPr>
      <p:grpSpPr>
        <a:xfrm>
          <a:off x="0" y="0"/>
          <a:ext cx="0" cy="0"/>
          <a:chOff x="0" y="0"/>
          <a:chExt cx="0" cy="0"/>
        </a:xfrm>
      </p:grpSpPr>
      <p:sp>
        <p:nvSpPr>
          <p:cNvPr id="5379" name="Google Shape;5379;g2ff170c1de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0" name="Google Shape;5380;g2ff170c1de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6"/>
        <p:cNvGrpSpPr/>
        <p:nvPr/>
      </p:nvGrpSpPr>
      <p:grpSpPr>
        <a:xfrm>
          <a:off x="0" y="0"/>
          <a:ext cx="0" cy="0"/>
          <a:chOff x="0" y="0"/>
          <a:chExt cx="0" cy="0"/>
        </a:xfrm>
      </p:grpSpPr>
      <p:sp>
        <p:nvSpPr>
          <p:cNvPr id="5387" name="Google Shape;5387;g2ff170c1de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8" name="Google Shape;5388;g2ff170c1de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4"/>
        <p:cNvGrpSpPr/>
        <p:nvPr/>
      </p:nvGrpSpPr>
      <p:grpSpPr>
        <a:xfrm>
          <a:off x="0" y="0"/>
          <a:ext cx="0" cy="0"/>
          <a:chOff x="0" y="0"/>
          <a:chExt cx="0" cy="0"/>
        </a:xfrm>
      </p:grpSpPr>
      <p:sp>
        <p:nvSpPr>
          <p:cNvPr id="5395" name="Google Shape;5395;g30d9cd71edd_0_38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6" name="Google Shape;5396;g30d9cd71edd_0_38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8 mins</a:t>
            </a:r>
            <a:endParaRPr sz="1600" dirty="0"/>
          </a:p>
          <a:p>
            <a:pPr marL="0" lvl="0" indent="0" algn="l" rtl="0">
              <a:spcBef>
                <a:spcPts val="0"/>
              </a:spcBef>
              <a:spcAft>
                <a:spcPts val="0"/>
              </a:spcAft>
              <a:buNone/>
            </a:pPr>
            <a:r>
              <a:rPr lang="en-US" sz="1600" dirty="0"/>
              <a:t>What are two things you do really well when presenting and what is one thing you “wish” you could overcome/change/improve?</a:t>
            </a:r>
            <a:endParaRPr sz="1600" dirty="0"/>
          </a:p>
          <a:p>
            <a:pPr marL="0" lvl="0" indent="0" algn="l" rtl="0">
              <a:spcBef>
                <a:spcPts val="0"/>
              </a:spcBef>
              <a:spcAft>
                <a:spcPts val="0"/>
              </a:spcAft>
              <a:buNone/>
            </a:pPr>
            <a:endParaRPr sz="16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2"/>
        <p:cNvGrpSpPr/>
        <p:nvPr/>
      </p:nvGrpSpPr>
      <p:grpSpPr>
        <a:xfrm>
          <a:off x="0" y="0"/>
          <a:ext cx="0" cy="0"/>
          <a:chOff x="0" y="0"/>
          <a:chExt cx="0" cy="0"/>
        </a:xfrm>
      </p:grpSpPr>
      <p:sp>
        <p:nvSpPr>
          <p:cNvPr id="5403" name="Google Shape;5403;g30d9cd71edd_0_38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4" name="Google Shape;5404;g30d9cd71edd_0_38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10 mins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Go through as a group the strategies and help participants write down what is and how they might apply it in your classroom. Quickly discuss each strategy individually. Share out something you heard from another participant that you thought was a great idea of how to implement.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405" name="Google Shape;5405;g30d9cd71edd_0_38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8"/>
        <p:cNvGrpSpPr/>
        <p:nvPr/>
      </p:nvGrpSpPr>
      <p:grpSpPr>
        <a:xfrm>
          <a:off x="0" y="0"/>
          <a:ext cx="0" cy="0"/>
          <a:chOff x="0" y="0"/>
          <a:chExt cx="0" cy="0"/>
        </a:xfrm>
      </p:grpSpPr>
      <p:sp>
        <p:nvSpPr>
          <p:cNvPr id="5169" name="Google Shape;5169;g301386a4dc7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170" name="Google Shape;5170;g301386a4dc7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0"/>
        <p:cNvGrpSpPr/>
        <p:nvPr/>
      </p:nvGrpSpPr>
      <p:grpSpPr>
        <a:xfrm>
          <a:off x="0" y="0"/>
          <a:ext cx="0" cy="0"/>
          <a:chOff x="0" y="0"/>
          <a:chExt cx="0" cy="0"/>
        </a:xfrm>
      </p:grpSpPr>
      <p:sp>
        <p:nvSpPr>
          <p:cNvPr id="5411" name="Google Shape;5411;g30d9cd71edd_0_38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3 mins</a:t>
            </a:r>
            <a:endParaRPr dirty="0"/>
          </a:p>
          <a:p>
            <a:pPr marL="0" marR="0" lvl="0" indent="0" algn="l" rtl="0">
              <a:lnSpc>
                <a:spcPct val="100000"/>
              </a:lnSpc>
              <a:spcBef>
                <a:spcPts val="0"/>
              </a:spcBef>
              <a:spcAft>
                <a:spcPts val="0"/>
              </a:spcAft>
              <a:buClr>
                <a:srgbClr val="000000"/>
              </a:buClr>
              <a:buSzPts val="1100"/>
              <a:buFont typeface="Arial"/>
              <a:buNone/>
            </a:pPr>
            <a:r>
              <a:rPr lang="en-US" sz="1100" dirty="0"/>
              <a:t>Use this to help list a guide for moving forward… you can help us remind and encourage teachers to attend upcoming PD at our site.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Image from: </a:t>
            </a:r>
            <a:r>
              <a:rPr lang="en-US" u="sng" dirty="0">
                <a:solidFill>
                  <a:schemeClr val="hlink"/>
                </a:solidFill>
                <a:hlinkClick r:id="rId3"/>
              </a:rPr>
              <a:t>https://www.maxpixel.net/Checklist-Flat-Design-List-Icon-Vector-Image-Notes-2828012</a:t>
            </a:r>
            <a:endParaRPr dirty="0"/>
          </a:p>
          <a:p>
            <a:pPr marL="0" lvl="0" indent="0" algn="l" rtl="0">
              <a:lnSpc>
                <a:spcPct val="100000"/>
              </a:lnSpc>
              <a:spcBef>
                <a:spcPts val="0"/>
              </a:spcBef>
              <a:spcAft>
                <a:spcPts val="0"/>
              </a:spcAft>
              <a:buSzPts val="1100"/>
              <a:buNone/>
            </a:pPr>
            <a:r>
              <a:rPr lang="en-US" dirty="0"/>
              <a:t>Document: </a:t>
            </a:r>
            <a:r>
              <a:rPr lang="en-US" u="sng" dirty="0">
                <a:solidFill>
                  <a:schemeClr val="hlink"/>
                </a:solidFill>
                <a:hlinkClick r:id="rId4"/>
              </a:rPr>
              <a:t>https://drive.google.com/file/d/18laSMSYnMylEJKzZ9s8vyqbhaKHI1Voz/view?usp=drive_link</a:t>
            </a:r>
            <a:r>
              <a:rPr lang="en-US" dirty="0"/>
              <a:t> </a:t>
            </a:r>
            <a:endParaRPr dirty="0"/>
          </a:p>
        </p:txBody>
      </p:sp>
      <p:sp>
        <p:nvSpPr>
          <p:cNvPr id="5412" name="Google Shape;5412;g30d9cd71edd_0_38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6"/>
        <p:cNvGrpSpPr/>
        <p:nvPr/>
      </p:nvGrpSpPr>
      <p:grpSpPr>
        <a:xfrm>
          <a:off x="0" y="0"/>
          <a:ext cx="0" cy="0"/>
          <a:chOff x="0" y="0"/>
          <a:chExt cx="0" cy="0"/>
        </a:xfrm>
      </p:grpSpPr>
      <p:sp>
        <p:nvSpPr>
          <p:cNvPr id="5177" name="Google Shape;5177;g301386a4dc7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178" name="Google Shape;5178;g301386a4dc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4"/>
        <p:cNvGrpSpPr/>
        <p:nvPr/>
      </p:nvGrpSpPr>
      <p:grpSpPr>
        <a:xfrm>
          <a:off x="0" y="0"/>
          <a:ext cx="0" cy="0"/>
          <a:chOff x="0" y="0"/>
          <a:chExt cx="0" cy="0"/>
        </a:xfrm>
      </p:grpSpPr>
      <p:sp>
        <p:nvSpPr>
          <p:cNvPr id="5185" name="Google Shape;5185;g301386a4dc7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186" name="Google Shape;5186;g301386a4dc7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2"/>
        <p:cNvGrpSpPr/>
        <p:nvPr/>
      </p:nvGrpSpPr>
      <p:grpSpPr>
        <a:xfrm>
          <a:off x="0" y="0"/>
          <a:ext cx="0" cy="0"/>
          <a:chOff x="0" y="0"/>
          <a:chExt cx="0" cy="0"/>
        </a:xfrm>
      </p:grpSpPr>
      <p:sp>
        <p:nvSpPr>
          <p:cNvPr id="5193" name="Google Shape;5193;g301386a4dc7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194" name="Google Shape;5194;g301386a4dc7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0"/>
        <p:cNvGrpSpPr/>
        <p:nvPr/>
      </p:nvGrpSpPr>
      <p:grpSpPr>
        <a:xfrm>
          <a:off x="0" y="0"/>
          <a:ext cx="0" cy="0"/>
          <a:chOff x="0" y="0"/>
          <a:chExt cx="0" cy="0"/>
        </a:xfrm>
      </p:grpSpPr>
      <p:sp>
        <p:nvSpPr>
          <p:cNvPr id="5201" name="Google Shape;5201;g301386a4dc7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202" name="Google Shape;5202;g301386a4dc7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8"/>
        <p:cNvGrpSpPr/>
        <p:nvPr/>
      </p:nvGrpSpPr>
      <p:grpSpPr>
        <a:xfrm>
          <a:off x="0" y="0"/>
          <a:ext cx="0" cy="0"/>
          <a:chOff x="0" y="0"/>
          <a:chExt cx="0" cy="0"/>
        </a:xfrm>
      </p:grpSpPr>
      <p:sp>
        <p:nvSpPr>
          <p:cNvPr id="5209" name="Google Shape;5209;g301386a4dc7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210" name="Google Shape;5210;g301386a4dc7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1" name="Google Shape;11;p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53" name="Google Shape;53;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6" name="Google Shape;56;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7" name="Google Shape;57;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1" name="Google Shape;6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5" name="Google Shape;65;p16"/>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16"/>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7" name="Google Shape;67;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8" name="Google Shape;68;p16"/>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9"/>
        <p:cNvGrpSpPr/>
        <p:nvPr/>
      </p:nvGrpSpPr>
      <p:grpSpPr>
        <a:xfrm>
          <a:off x="0" y="0"/>
          <a:ext cx="0" cy="0"/>
          <a:chOff x="0" y="0"/>
          <a:chExt cx="0" cy="0"/>
        </a:xfrm>
      </p:grpSpPr>
      <p:sp>
        <p:nvSpPr>
          <p:cNvPr id="70" name="Google Shape;70;p17"/>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1" name="Google Shape;71;p17"/>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2" name="Google Shape;72;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3" name="Google Shape;73;p1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4"/>
        <p:cNvGrpSpPr/>
        <p:nvPr/>
      </p:nvGrpSpPr>
      <p:grpSpPr>
        <a:xfrm>
          <a:off x="0" y="0"/>
          <a:ext cx="0" cy="0"/>
          <a:chOff x="0" y="0"/>
          <a:chExt cx="0" cy="0"/>
        </a:xfrm>
      </p:grpSpPr>
      <p:pic>
        <p:nvPicPr>
          <p:cNvPr id="75" name="Google Shape;75;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6" name="Google Shape;76;p18"/>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77" name="Google Shape;77;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0" name="Google Shape;80;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4"/>
        <p:cNvGrpSpPr/>
        <p:nvPr/>
      </p:nvGrpSpPr>
      <p:grpSpPr>
        <a:xfrm>
          <a:off x="0" y="0"/>
          <a:ext cx="0" cy="0"/>
          <a:chOff x="0" y="0"/>
          <a:chExt cx="0" cy="0"/>
        </a:xfrm>
      </p:grpSpPr>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_1">
    <p:bg>
      <p:bgPr>
        <a:solidFill>
          <a:schemeClr val="lt2"/>
        </a:solidFill>
        <a:effectLst/>
      </p:bgPr>
    </p:bg>
    <p:spTree>
      <p:nvGrpSpPr>
        <p:cNvPr id="1" name="Shape 86"/>
        <p:cNvGrpSpPr/>
        <p:nvPr/>
      </p:nvGrpSpPr>
      <p:grpSpPr>
        <a:xfrm>
          <a:off x="0" y="0"/>
          <a:ext cx="0" cy="0"/>
          <a:chOff x="0" y="0"/>
          <a:chExt cx="0" cy="0"/>
        </a:xfrm>
      </p:grpSpPr>
      <p:sp>
        <p:nvSpPr>
          <p:cNvPr id="87" name="Google Shape;87;p22"/>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8" name="Google Shape;88;p22" descr="Untitled-5.png"/>
          <p:cNvPicPr preferRelativeResize="0"/>
          <p:nvPr/>
        </p:nvPicPr>
        <p:blipFill rotWithShape="1">
          <a:blip r:embed="rId2">
            <a:alphaModFix/>
          </a:blip>
          <a:srcRect/>
          <a:stretch/>
        </p:blipFill>
        <p:spPr>
          <a:xfrm>
            <a:off x="1589787" y="1869074"/>
            <a:ext cx="5964300" cy="1405500"/>
          </a:xfrm>
          <a:prstGeom prst="rect">
            <a:avLst/>
          </a:prstGeom>
          <a:noFill/>
          <a:ln>
            <a:noFill/>
          </a:ln>
        </p:spPr>
      </p:pic>
      <p:sp>
        <p:nvSpPr>
          <p:cNvPr id="89" name="Google Shape;89;p2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0" name="Google Shape;90;p22"/>
          <p:cNvSpPr/>
          <p:nvPr/>
        </p:nvSpPr>
        <p:spPr>
          <a:xfrm>
            <a:off x="0" y="465570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1"/>
        <p:cNvGrpSpPr/>
        <p:nvPr/>
      </p:nvGrpSpPr>
      <p:grpSpPr>
        <a:xfrm>
          <a:off x="0" y="0"/>
          <a:ext cx="0" cy="0"/>
          <a:chOff x="0" y="0"/>
          <a:chExt cx="0" cy="0"/>
        </a:xfrm>
      </p:grpSpPr>
      <p:grpSp>
        <p:nvGrpSpPr>
          <p:cNvPr id="92" name="Google Shape;92;p23"/>
          <p:cNvGrpSpPr/>
          <p:nvPr/>
        </p:nvGrpSpPr>
        <p:grpSpPr>
          <a:xfrm>
            <a:off x="38150" y="35427"/>
            <a:ext cx="9067465" cy="5072518"/>
            <a:chOff x="0" y="-63776"/>
            <a:chExt cx="9309513" cy="5207389"/>
          </a:xfrm>
        </p:grpSpPr>
        <p:sp>
          <p:nvSpPr>
            <p:cNvPr id="93" name="Google Shape;93;p23"/>
            <p:cNvSpPr/>
            <p:nvPr/>
          </p:nvSpPr>
          <p:spPr>
            <a:xfrm>
              <a:off x="2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3"/>
            <p:cNvSpPr/>
            <p:nvPr/>
          </p:nvSpPr>
          <p:spPr>
            <a:xfrm>
              <a:off x="2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3"/>
            <p:cNvSpPr/>
            <p:nvPr/>
          </p:nvSpPr>
          <p:spPr>
            <a:xfrm>
              <a:off x="2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3"/>
            <p:cNvSpPr/>
            <p:nvPr/>
          </p:nvSpPr>
          <p:spPr>
            <a:xfrm>
              <a:off x="2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3"/>
            <p:cNvSpPr/>
            <p:nvPr/>
          </p:nvSpPr>
          <p:spPr>
            <a:xfrm>
              <a:off x="2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3"/>
            <p:cNvSpPr/>
            <p:nvPr/>
          </p:nvSpPr>
          <p:spPr>
            <a:xfrm>
              <a:off x="2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3"/>
            <p:cNvSpPr/>
            <p:nvPr/>
          </p:nvSpPr>
          <p:spPr>
            <a:xfrm>
              <a:off x="2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3"/>
            <p:cNvSpPr/>
            <p:nvPr/>
          </p:nvSpPr>
          <p:spPr>
            <a:xfrm>
              <a:off x="2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3"/>
            <p:cNvSpPr/>
            <p:nvPr/>
          </p:nvSpPr>
          <p:spPr>
            <a:xfrm>
              <a:off x="2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3"/>
            <p:cNvSpPr/>
            <p:nvPr/>
          </p:nvSpPr>
          <p:spPr>
            <a:xfrm>
              <a:off x="2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3"/>
            <p:cNvSpPr/>
            <p:nvPr/>
          </p:nvSpPr>
          <p:spPr>
            <a:xfrm>
              <a:off x="2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3"/>
            <p:cNvSpPr/>
            <p:nvPr/>
          </p:nvSpPr>
          <p:spPr>
            <a:xfrm>
              <a:off x="2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p:nvPr/>
          </p:nvSpPr>
          <p:spPr>
            <a:xfrm>
              <a:off x="1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3"/>
            <p:cNvSpPr/>
            <p:nvPr/>
          </p:nvSpPr>
          <p:spPr>
            <a:xfrm>
              <a:off x="1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3"/>
            <p:cNvSpPr/>
            <p:nvPr/>
          </p:nvSpPr>
          <p:spPr>
            <a:xfrm>
              <a:off x="1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p:nvPr/>
          </p:nvSpPr>
          <p:spPr>
            <a:xfrm>
              <a:off x="1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3"/>
            <p:cNvSpPr/>
            <p:nvPr/>
          </p:nvSpPr>
          <p:spPr>
            <a:xfrm>
              <a:off x="1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3"/>
            <p:cNvSpPr/>
            <p:nvPr/>
          </p:nvSpPr>
          <p:spPr>
            <a:xfrm>
              <a:off x="1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3"/>
            <p:cNvSpPr/>
            <p:nvPr/>
          </p:nvSpPr>
          <p:spPr>
            <a:xfrm>
              <a:off x="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3"/>
            <p:cNvSpPr/>
            <p:nvPr/>
          </p:nvSpPr>
          <p:spPr>
            <a:xfrm>
              <a:off x="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3"/>
            <p:cNvSpPr/>
            <p:nvPr/>
          </p:nvSpPr>
          <p:spPr>
            <a:xfrm>
              <a:off x="21763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3"/>
            <p:cNvSpPr/>
            <p:nvPr/>
          </p:nvSpPr>
          <p:spPr>
            <a:xfrm>
              <a:off x="21763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3"/>
            <p:cNvSpPr/>
            <p:nvPr/>
          </p:nvSpPr>
          <p:spPr>
            <a:xfrm>
              <a:off x="21763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p:nvPr/>
          </p:nvSpPr>
          <p:spPr>
            <a:xfrm>
              <a:off x="21763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3"/>
            <p:cNvSpPr/>
            <p:nvPr/>
          </p:nvSpPr>
          <p:spPr>
            <a:xfrm>
              <a:off x="21763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3"/>
            <p:cNvSpPr/>
            <p:nvPr/>
          </p:nvSpPr>
          <p:spPr>
            <a:xfrm>
              <a:off x="21763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3"/>
            <p:cNvSpPr/>
            <p:nvPr/>
          </p:nvSpPr>
          <p:spPr>
            <a:xfrm>
              <a:off x="21763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p:nvPr/>
          </p:nvSpPr>
          <p:spPr>
            <a:xfrm>
              <a:off x="21763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p:nvPr/>
          </p:nvSpPr>
          <p:spPr>
            <a:xfrm>
              <a:off x="21763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3"/>
            <p:cNvSpPr/>
            <p:nvPr/>
          </p:nvSpPr>
          <p:spPr>
            <a:xfrm>
              <a:off x="21763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3"/>
            <p:cNvSpPr/>
            <p:nvPr/>
          </p:nvSpPr>
          <p:spPr>
            <a:xfrm>
              <a:off x="21763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3"/>
            <p:cNvSpPr/>
            <p:nvPr/>
          </p:nvSpPr>
          <p:spPr>
            <a:xfrm>
              <a:off x="21763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p:nvPr/>
          </p:nvSpPr>
          <p:spPr>
            <a:xfrm>
              <a:off x="21761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3"/>
            <p:cNvSpPr/>
            <p:nvPr/>
          </p:nvSpPr>
          <p:spPr>
            <a:xfrm>
              <a:off x="21761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a:off x="21761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p:nvPr/>
          </p:nvSpPr>
          <p:spPr>
            <a:xfrm>
              <a:off x="21761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21761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p:nvPr/>
          </p:nvSpPr>
          <p:spPr>
            <a:xfrm>
              <a:off x="21761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a:off x="21760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21760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a:off x="4352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a:off x="4352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4352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4352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4352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4352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a:off x="4352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4352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4352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4352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4352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4352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4352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4352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4352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4352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4352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4352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4352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4352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65284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65284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a:off x="65284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65284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65284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65284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65284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65284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65284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65284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65284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65284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5283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65283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65283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65283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83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65283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65281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65281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7044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87044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87044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87044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87044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87044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87044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87044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87044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87044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87044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87044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87043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87043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a:off x="87043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p:nvPr/>
          </p:nvSpPr>
          <p:spPr>
            <a:xfrm>
              <a:off x="87043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87043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87043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87042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87042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a:off x="108805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108805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a:off x="108805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108805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108805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108805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108805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108805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108805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108805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108805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108805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108804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a:off x="108804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108804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108804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108804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108804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108802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108802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13056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13056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13056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a:off x="13056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a:off x="13056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a:off x="13056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13056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a:off x="13056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a:off x="13056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a:off x="13056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a:off x="13056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a:off x="13056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a:off x="13056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13056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a:off x="13056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13056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13056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13056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130563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130563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155135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155135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155135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155135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155135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155135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155135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155135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155135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155135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155135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155135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15513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15513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15513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15513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15513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15513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15513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15513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17970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17970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17970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17970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17970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17970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17970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17970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17970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17970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17970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17970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17970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17970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17970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17970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17970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17970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17970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17970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20427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20427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20427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20427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20427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20427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20427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20427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20427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20427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20427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20427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204273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204273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204273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204273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204273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204273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20427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20427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22884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22884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22884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22884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22884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22884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22884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22884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22884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22884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22884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22884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22884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22884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22884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22884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22884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22884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228841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228841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253413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253413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253413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253413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253413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253413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253413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253413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253413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253413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253413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253413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25341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25341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25341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5341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a:off x="25341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25341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a:off x="25341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25341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27798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27798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27798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a:off x="27798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27798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27798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27798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27798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a:off x="27798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a:off x="27798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27798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27798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27798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27798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27798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27798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a:off x="27798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27798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27798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27798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30255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30255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30255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a:off x="30255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a:off x="30255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30255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30255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30255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30255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30255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30255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30255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02551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302551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302551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302551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302551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302551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30255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30255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32712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32712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32712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32712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32712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32712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32712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32712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32712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32712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32712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a:off x="32712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a:off x="32712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a:off x="32712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a:off x="32712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32712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3"/>
            <p:cNvSpPr/>
            <p:nvPr/>
          </p:nvSpPr>
          <p:spPr>
            <a:xfrm>
              <a:off x="32712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3"/>
            <p:cNvSpPr/>
            <p:nvPr/>
          </p:nvSpPr>
          <p:spPr>
            <a:xfrm>
              <a:off x="32712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3"/>
            <p:cNvSpPr/>
            <p:nvPr/>
          </p:nvSpPr>
          <p:spPr>
            <a:xfrm>
              <a:off x="327119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327119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p:nvPr/>
          </p:nvSpPr>
          <p:spPr>
            <a:xfrm>
              <a:off x="351691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3"/>
            <p:cNvSpPr/>
            <p:nvPr/>
          </p:nvSpPr>
          <p:spPr>
            <a:xfrm>
              <a:off x="351691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351691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3"/>
            <p:cNvSpPr/>
            <p:nvPr/>
          </p:nvSpPr>
          <p:spPr>
            <a:xfrm>
              <a:off x="351691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3"/>
            <p:cNvSpPr/>
            <p:nvPr/>
          </p:nvSpPr>
          <p:spPr>
            <a:xfrm>
              <a:off x="351691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3"/>
            <p:cNvSpPr/>
            <p:nvPr/>
          </p:nvSpPr>
          <p:spPr>
            <a:xfrm>
              <a:off x="351691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3"/>
            <p:cNvSpPr/>
            <p:nvPr/>
          </p:nvSpPr>
          <p:spPr>
            <a:xfrm>
              <a:off x="351691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351691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3"/>
            <p:cNvSpPr/>
            <p:nvPr/>
          </p:nvSpPr>
          <p:spPr>
            <a:xfrm>
              <a:off x="351691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3"/>
            <p:cNvSpPr/>
            <p:nvPr/>
          </p:nvSpPr>
          <p:spPr>
            <a:xfrm>
              <a:off x="351691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3"/>
            <p:cNvSpPr/>
            <p:nvPr/>
          </p:nvSpPr>
          <p:spPr>
            <a:xfrm>
              <a:off x="351691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351691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p:nvPr/>
          </p:nvSpPr>
          <p:spPr>
            <a:xfrm>
              <a:off x="35169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3"/>
            <p:cNvSpPr/>
            <p:nvPr/>
          </p:nvSpPr>
          <p:spPr>
            <a:xfrm>
              <a:off x="35169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35169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3"/>
            <p:cNvSpPr/>
            <p:nvPr/>
          </p:nvSpPr>
          <p:spPr>
            <a:xfrm>
              <a:off x="35169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3"/>
            <p:cNvSpPr/>
            <p:nvPr/>
          </p:nvSpPr>
          <p:spPr>
            <a:xfrm>
              <a:off x="35169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3"/>
            <p:cNvSpPr/>
            <p:nvPr/>
          </p:nvSpPr>
          <p:spPr>
            <a:xfrm>
              <a:off x="35169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3"/>
            <p:cNvSpPr/>
            <p:nvPr/>
          </p:nvSpPr>
          <p:spPr>
            <a:xfrm>
              <a:off x="35168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35168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p:nvPr/>
          </p:nvSpPr>
          <p:spPr>
            <a:xfrm>
              <a:off x="37626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3"/>
            <p:cNvSpPr/>
            <p:nvPr/>
          </p:nvSpPr>
          <p:spPr>
            <a:xfrm>
              <a:off x="37626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37626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37626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3"/>
            <p:cNvSpPr/>
            <p:nvPr/>
          </p:nvSpPr>
          <p:spPr>
            <a:xfrm>
              <a:off x="37626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3"/>
            <p:cNvSpPr/>
            <p:nvPr/>
          </p:nvSpPr>
          <p:spPr>
            <a:xfrm>
              <a:off x="37626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3"/>
            <p:cNvSpPr/>
            <p:nvPr/>
          </p:nvSpPr>
          <p:spPr>
            <a:xfrm>
              <a:off x="37626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3"/>
            <p:cNvSpPr/>
            <p:nvPr/>
          </p:nvSpPr>
          <p:spPr>
            <a:xfrm>
              <a:off x="37626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37626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3"/>
            <p:cNvSpPr/>
            <p:nvPr/>
          </p:nvSpPr>
          <p:spPr>
            <a:xfrm>
              <a:off x="37626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3"/>
            <p:cNvSpPr/>
            <p:nvPr/>
          </p:nvSpPr>
          <p:spPr>
            <a:xfrm>
              <a:off x="37626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37626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3"/>
            <p:cNvSpPr/>
            <p:nvPr/>
          </p:nvSpPr>
          <p:spPr>
            <a:xfrm>
              <a:off x="37626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3"/>
            <p:cNvSpPr/>
            <p:nvPr/>
          </p:nvSpPr>
          <p:spPr>
            <a:xfrm>
              <a:off x="37626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3"/>
            <p:cNvSpPr/>
            <p:nvPr/>
          </p:nvSpPr>
          <p:spPr>
            <a:xfrm>
              <a:off x="37626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37626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37626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3"/>
            <p:cNvSpPr/>
            <p:nvPr/>
          </p:nvSpPr>
          <p:spPr>
            <a:xfrm>
              <a:off x="37626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3"/>
            <p:cNvSpPr/>
            <p:nvPr/>
          </p:nvSpPr>
          <p:spPr>
            <a:xfrm>
              <a:off x="37625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37625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3"/>
            <p:cNvSpPr/>
            <p:nvPr/>
          </p:nvSpPr>
          <p:spPr>
            <a:xfrm>
              <a:off x="400830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3"/>
            <p:cNvSpPr/>
            <p:nvPr/>
          </p:nvSpPr>
          <p:spPr>
            <a:xfrm>
              <a:off x="400830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400830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400830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3"/>
            <p:cNvSpPr/>
            <p:nvPr/>
          </p:nvSpPr>
          <p:spPr>
            <a:xfrm>
              <a:off x="400830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400830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400830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3"/>
            <p:cNvSpPr/>
            <p:nvPr/>
          </p:nvSpPr>
          <p:spPr>
            <a:xfrm>
              <a:off x="400830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400830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400830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400830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400830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a:off x="400829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400829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400829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a:off x="400829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3"/>
            <p:cNvSpPr/>
            <p:nvPr/>
          </p:nvSpPr>
          <p:spPr>
            <a:xfrm>
              <a:off x="400829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3"/>
            <p:cNvSpPr/>
            <p:nvPr/>
          </p:nvSpPr>
          <p:spPr>
            <a:xfrm>
              <a:off x="400829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00828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400828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425400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425400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425400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425400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425400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425400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425400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425400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425400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425400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425400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425400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425399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425399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425399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425399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425399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425399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425397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425397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449969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449969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3"/>
            <p:cNvSpPr/>
            <p:nvPr/>
          </p:nvSpPr>
          <p:spPr>
            <a:xfrm>
              <a:off x="449969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a:off x="449969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449969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449969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a:off x="449969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3"/>
            <p:cNvSpPr/>
            <p:nvPr/>
          </p:nvSpPr>
          <p:spPr>
            <a:xfrm>
              <a:off x="449969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a:off x="449969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449969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449969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449969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449968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449968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a:off x="449968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449968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449968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449968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49967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49967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474539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474539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74539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474539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3"/>
            <p:cNvSpPr/>
            <p:nvPr/>
          </p:nvSpPr>
          <p:spPr>
            <a:xfrm>
              <a:off x="474539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474539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p:nvPr/>
          </p:nvSpPr>
          <p:spPr>
            <a:xfrm>
              <a:off x="474539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p:nvPr/>
          </p:nvSpPr>
          <p:spPr>
            <a:xfrm>
              <a:off x="474539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474539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474539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3"/>
            <p:cNvSpPr/>
            <p:nvPr/>
          </p:nvSpPr>
          <p:spPr>
            <a:xfrm>
              <a:off x="474539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3"/>
            <p:cNvSpPr/>
            <p:nvPr/>
          </p:nvSpPr>
          <p:spPr>
            <a:xfrm>
              <a:off x="474539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474538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474538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3"/>
            <p:cNvSpPr/>
            <p:nvPr/>
          </p:nvSpPr>
          <p:spPr>
            <a:xfrm>
              <a:off x="474538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3"/>
            <p:cNvSpPr/>
            <p:nvPr/>
          </p:nvSpPr>
          <p:spPr>
            <a:xfrm>
              <a:off x="474538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474538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474538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474536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474536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499108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499108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499108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08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499108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99108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08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3"/>
            <p:cNvSpPr/>
            <p:nvPr/>
          </p:nvSpPr>
          <p:spPr>
            <a:xfrm>
              <a:off x="499108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3"/>
            <p:cNvSpPr/>
            <p:nvPr/>
          </p:nvSpPr>
          <p:spPr>
            <a:xfrm>
              <a:off x="499108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3"/>
            <p:cNvSpPr/>
            <p:nvPr/>
          </p:nvSpPr>
          <p:spPr>
            <a:xfrm>
              <a:off x="499108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499108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499108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499107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499107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499107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499107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499107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499107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499106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499106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3"/>
            <p:cNvSpPr/>
            <p:nvPr/>
          </p:nvSpPr>
          <p:spPr>
            <a:xfrm>
              <a:off x="523678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a:off x="523678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523678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3"/>
            <p:cNvSpPr/>
            <p:nvPr/>
          </p:nvSpPr>
          <p:spPr>
            <a:xfrm>
              <a:off x="523678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3"/>
            <p:cNvSpPr/>
            <p:nvPr/>
          </p:nvSpPr>
          <p:spPr>
            <a:xfrm>
              <a:off x="523678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523678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a:off x="523678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a:off x="523678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523678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523678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3"/>
            <p:cNvSpPr/>
            <p:nvPr/>
          </p:nvSpPr>
          <p:spPr>
            <a:xfrm>
              <a:off x="523678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3"/>
            <p:cNvSpPr/>
            <p:nvPr/>
          </p:nvSpPr>
          <p:spPr>
            <a:xfrm>
              <a:off x="523678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523677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523677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523677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a:off x="523677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523677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523677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a:off x="523675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a:off x="523675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a:off x="548247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548247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a:off x="548247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548247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a:off x="548247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a:off x="548247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548247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548247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548247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a:off x="548247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a:off x="548247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548247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548246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548246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3"/>
            <p:cNvSpPr/>
            <p:nvPr/>
          </p:nvSpPr>
          <p:spPr>
            <a:xfrm>
              <a:off x="548246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3"/>
            <p:cNvSpPr/>
            <p:nvPr/>
          </p:nvSpPr>
          <p:spPr>
            <a:xfrm>
              <a:off x="548246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3"/>
            <p:cNvSpPr/>
            <p:nvPr/>
          </p:nvSpPr>
          <p:spPr>
            <a:xfrm>
              <a:off x="548246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548246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548245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548245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572817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572817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a:off x="572817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a:off x="572817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572817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3"/>
            <p:cNvSpPr/>
            <p:nvPr/>
          </p:nvSpPr>
          <p:spPr>
            <a:xfrm>
              <a:off x="572817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3"/>
            <p:cNvSpPr/>
            <p:nvPr/>
          </p:nvSpPr>
          <p:spPr>
            <a:xfrm>
              <a:off x="572817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572817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3"/>
            <p:cNvSpPr/>
            <p:nvPr/>
          </p:nvSpPr>
          <p:spPr>
            <a:xfrm>
              <a:off x="572817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3"/>
            <p:cNvSpPr/>
            <p:nvPr/>
          </p:nvSpPr>
          <p:spPr>
            <a:xfrm>
              <a:off x="572817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3"/>
            <p:cNvSpPr/>
            <p:nvPr/>
          </p:nvSpPr>
          <p:spPr>
            <a:xfrm>
              <a:off x="572817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a:off x="572817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572816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3"/>
            <p:cNvSpPr/>
            <p:nvPr/>
          </p:nvSpPr>
          <p:spPr>
            <a:xfrm>
              <a:off x="572816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3"/>
            <p:cNvSpPr/>
            <p:nvPr/>
          </p:nvSpPr>
          <p:spPr>
            <a:xfrm>
              <a:off x="572816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572816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3"/>
            <p:cNvSpPr/>
            <p:nvPr/>
          </p:nvSpPr>
          <p:spPr>
            <a:xfrm>
              <a:off x="572816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3"/>
            <p:cNvSpPr/>
            <p:nvPr/>
          </p:nvSpPr>
          <p:spPr>
            <a:xfrm>
              <a:off x="572816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3"/>
            <p:cNvSpPr/>
            <p:nvPr/>
          </p:nvSpPr>
          <p:spPr>
            <a:xfrm>
              <a:off x="572815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3"/>
            <p:cNvSpPr/>
            <p:nvPr/>
          </p:nvSpPr>
          <p:spPr>
            <a:xfrm>
              <a:off x="572815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3"/>
            <p:cNvSpPr/>
            <p:nvPr/>
          </p:nvSpPr>
          <p:spPr>
            <a:xfrm>
              <a:off x="597387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3"/>
            <p:cNvSpPr/>
            <p:nvPr/>
          </p:nvSpPr>
          <p:spPr>
            <a:xfrm>
              <a:off x="597387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3"/>
            <p:cNvSpPr/>
            <p:nvPr/>
          </p:nvSpPr>
          <p:spPr>
            <a:xfrm>
              <a:off x="597387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3"/>
            <p:cNvSpPr/>
            <p:nvPr/>
          </p:nvSpPr>
          <p:spPr>
            <a:xfrm>
              <a:off x="597387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3"/>
            <p:cNvSpPr/>
            <p:nvPr/>
          </p:nvSpPr>
          <p:spPr>
            <a:xfrm>
              <a:off x="597387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3"/>
            <p:cNvSpPr/>
            <p:nvPr/>
          </p:nvSpPr>
          <p:spPr>
            <a:xfrm>
              <a:off x="597387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a:off x="597387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3"/>
            <p:cNvSpPr/>
            <p:nvPr/>
          </p:nvSpPr>
          <p:spPr>
            <a:xfrm>
              <a:off x="597387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p:nvPr/>
          </p:nvSpPr>
          <p:spPr>
            <a:xfrm>
              <a:off x="597387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597387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597387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597387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597385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597385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597385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597385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597385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597385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3"/>
            <p:cNvSpPr/>
            <p:nvPr/>
          </p:nvSpPr>
          <p:spPr>
            <a:xfrm>
              <a:off x="597384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a:off x="597384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621956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621956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621956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621956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621956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621956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621956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3"/>
            <p:cNvSpPr/>
            <p:nvPr/>
          </p:nvSpPr>
          <p:spPr>
            <a:xfrm>
              <a:off x="621956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3"/>
            <p:cNvSpPr/>
            <p:nvPr/>
          </p:nvSpPr>
          <p:spPr>
            <a:xfrm>
              <a:off x="621956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621956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621956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a:off x="621956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621955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621955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621955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621955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621955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621955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621954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a:off x="621954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3"/>
            <p:cNvSpPr/>
            <p:nvPr/>
          </p:nvSpPr>
          <p:spPr>
            <a:xfrm>
              <a:off x="64652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3"/>
            <p:cNvSpPr/>
            <p:nvPr/>
          </p:nvSpPr>
          <p:spPr>
            <a:xfrm>
              <a:off x="64652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64652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64652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64652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64652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64652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64652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64652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64652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3"/>
            <p:cNvSpPr/>
            <p:nvPr/>
          </p:nvSpPr>
          <p:spPr>
            <a:xfrm>
              <a:off x="64652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3"/>
            <p:cNvSpPr/>
            <p:nvPr/>
          </p:nvSpPr>
          <p:spPr>
            <a:xfrm>
              <a:off x="64652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3"/>
            <p:cNvSpPr/>
            <p:nvPr/>
          </p:nvSpPr>
          <p:spPr>
            <a:xfrm>
              <a:off x="64652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a:off x="64652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a:off x="64652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64652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3"/>
            <p:cNvSpPr/>
            <p:nvPr/>
          </p:nvSpPr>
          <p:spPr>
            <a:xfrm>
              <a:off x="64652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p:nvPr/>
          </p:nvSpPr>
          <p:spPr>
            <a:xfrm>
              <a:off x="64652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3"/>
            <p:cNvSpPr/>
            <p:nvPr/>
          </p:nvSpPr>
          <p:spPr>
            <a:xfrm>
              <a:off x="646523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3"/>
            <p:cNvSpPr/>
            <p:nvPr/>
          </p:nvSpPr>
          <p:spPr>
            <a:xfrm>
              <a:off x="646523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3"/>
            <p:cNvSpPr/>
            <p:nvPr/>
          </p:nvSpPr>
          <p:spPr>
            <a:xfrm>
              <a:off x="671095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3"/>
            <p:cNvSpPr/>
            <p:nvPr/>
          </p:nvSpPr>
          <p:spPr>
            <a:xfrm>
              <a:off x="671095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3"/>
            <p:cNvSpPr/>
            <p:nvPr/>
          </p:nvSpPr>
          <p:spPr>
            <a:xfrm>
              <a:off x="671095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3"/>
            <p:cNvSpPr/>
            <p:nvPr/>
          </p:nvSpPr>
          <p:spPr>
            <a:xfrm>
              <a:off x="671095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3"/>
            <p:cNvSpPr/>
            <p:nvPr/>
          </p:nvSpPr>
          <p:spPr>
            <a:xfrm>
              <a:off x="671095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3"/>
            <p:cNvSpPr/>
            <p:nvPr/>
          </p:nvSpPr>
          <p:spPr>
            <a:xfrm>
              <a:off x="671095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a:off x="671095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a:off x="671095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a:off x="671095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a:off x="671095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a:off x="671095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a:off x="671095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a:off x="67109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a:off x="67109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a:off x="67109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a:off x="67109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a:off x="67109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a:off x="67109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a:off x="67109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3"/>
            <p:cNvSpPr/>
            <p:nvPr/>
          </p:nvSpPr>
          <p:spPr>
            <a:xfrm>
              <a:off x="67109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3"/>
            <p:cNvSpPr/>
            <p:nvPr/>
          </p:nvSpPr>
          <p:spPr>
            <a:xfrm>
              <a:off x="69566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a:off x="69566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3"/>
            <p:cNvSpPr/>
            <p:nvPr/>
          </p:nvSpPr>
          <p:spPr>
            <a:xfrm>
              <a:off x="69566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a:off x="69566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a:off x="69566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a:off x="69566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a:off x="69566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a:off x="69566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a:off x="69566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a:off x="69566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a:off x="69566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a:off x="69566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p:nvPr/>
          </p:nvSpPr>
          <p:spPr>
            <a:xfrm>
              <a:off x="69566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69566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a:off x="69566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3"/>
            <p:cNvSpPr/>
            <p:nvPr/>
          </p:nvSpPr>
          <p:spPr>
            <a:xfrm>
              <a:off x="69566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a:off x="69566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69566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69566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3"/>
            <p:cNvSpPr/>
            <p:nvPr/>
          </p:nvSpPr>
          <p:spPr>
            <a:xfrm>
              <a:off x="69566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3"/>
            <p:cNvSpPr/>
            <p:nvPr/>
          </p:nvSpPr>
          <p:spPr>
            <a:xfrm>
              <a:off x="72023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3"/>
            <p:cNvSpPr/>
            <p:nvPr/>
          </p:nvSpPr>
          <p:spPr>
            <a:xfrm>
              <a:off x="72023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a:off x="72023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a:off x="72023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a:off x="72023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a:off x="72023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a:off x="72023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a:off x="72023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p:nvPr/>
          </p:nvSpPr>
          <p:spPr>
            <a:xfrm>
              <a:off x="72023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3"/>
            <p:cNvSpPr/>
            <p:nvPr/>
          </p:nvSpPr>
          <p:spPr>
            <a:xfrm>
              <a:off x="72023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3"/>
            <p:cNvSpPr/>
            <p:nvPr/>
          </p:nvSpPr>
          <p:spPr>
            <a:xfrm>
              <a:off x="72023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3"/>
            <p:cNvSpPr/>
            <p:nvPr/>
          </p:nvSpPr>
          <p:spPr>
            <a:xfrm>
              <a:off x="72023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3"/>
            <p:cNvSpPr/>
            <p:nvPr/>
          </p:nvSpPr>
          <p:spPr>
            <a:xfrm>
              <a:off x="720233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3"/>
            <p:cNvSpPr/>
            <p:nvPr/>
          </p:nvSpPr>
          <p:spPr>
            <a:xfrm>
              <a:off x="720233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3"/>
            <p:cNvSpPr/>
            <p:nvPr/>
          </p:nvSpPr>
          <p:spPr>
            <a:xfrm>
              <a:off x="720233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a:off x="720233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3"/>
            <p:cNvSpPr/>
            <p:nvPr/>
          </p:nvSpPr>
          <p:spPr>
            <a:xfrm>
              <a:off x="720233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3"/>
            <p:cNvSpPr/>
            <p:nvPr/>
          </p:nvSpPr>
          <p:spPr>
            <a:xfrm>
              <a:off x="720233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3"/>
            <p:cNvSpPr/>
            <p:nvPr/>
          </p:nvSpPr>
          <p:spPr>
            <a:xfrm>
              <a:off x="72023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3"/>
            <p:cNvSpPr/>
            <p:nvPr/>
          </p:nvSpPr>
          <p:spPr>
            <a:xfrm>
              <a:off x="72023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3"/>
            <p:cNvSpPr/>
            <p:nvPr/>
          </p:nvSpPr>
          <p:spPr>
            <a:xfrm>
              <a:off x="74480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a:off x="74480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3"/>
            <p:cNvSpPr/>
            <p:nvPr/>
          </p:nvSpPr>
          <p:spPr>
            <a:xfrm>
              <a:off x="74480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3"/>
            <p:cNvSpPr/>
            <p:nvPr/>
          </p:nvSpPr>
          <p:spPr>
            <a:xfrm>
              <a:off x="74480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74480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a:off x="74480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74480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74480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74480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a:off x="74480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3"/>
            <p:cNvSpPr/>
            <p:nvPr/>
          </p:nvSpPr>
          <p:spPr>
            <a:xfrm>
              <a:off x="74480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3"/>
            <p:cNvSpPr/>
            <p:nvPr/>
          </p:nvSpPr>
          <p:spPr>
            <a:xfrm>
              <a:off x="74480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3"/>
            <p:cNvSpPr/>
            <p:nvPr/>
          </p:nvSpPr>
          <p:spPr>
            <a:xfrm>
              <a:off x="74480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3"/>
            <p:cNvSpPr/>
            <p:nvPr/>
          </p:nvSpPr>
          <p:spPr>
            <a:xfrm>
              <a:off x="74480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3"/>
            <p:cNvSpPr/>
            <p:nvPr/>
          </p:nvSpPr>
          <p:spPr>
            <a:xfrm>
              <a:off x="74480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a:off x="74480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3"/>
            <p:cNvSpPr/>
            <p:nvPr/>
          </p:nvSpPr>
          <p:spPr>
            <a:xfrm>
              <a:off x="74480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3"/>
            <p:cNvSpPr/>
            <p:nvPr/>
          </p:nvSpPr>
          <p:spPr>
            <a:xfrm>
              <a:off x="74480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3"/>
            <p:cNvSpPr/>
            <p:nvPr/>
          </p:nvSpPr>
          <p:spPr>
            <a:xfrm>
              <a:off x="744801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3"/>
            <p:cNvSpPr/>
            <p:nvPr/>
          </p:nvSpPr>
          <p:spPr>
            <a:xfrm>
              <a:off x="744801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3"/>
            <p:cNvSpPr/>
            <p:nvPr/>
          </p:nvSpPr>
          <p:spPr>
            <a:xfrm>
              <a:off x="76937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3"/>
            <p:cNvSpPr/>
            <p:nvPr/>
          </p:nvSpPr>
          <p:spPr>
            <a:xfrm>
              <a:off x="76937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3"/>
            <p:cNvSpPr/>
            <p:nvPr/>
          </p:nvSpPr>
          <p:spPr>
            <a:xfrm>
              <a:off x="76937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3"/>
            <p:cNvSpPr/>
            <p:nvPr/>
          </p:nvSpPr>
          <p:spPr>
            <a:xfrm>
              <a:off x="76937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3"/>
            <p:cNvSpPr/>
            <p:nvPr/>
          </p:nvSpPr>
          <p:spPr>
            <a:xfrm>
              <a:off x="76937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a:off x="76937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a:off x="76937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3"/>
            <p:cNvSpPr/>
            <p:nvPr/>
          </p:nvSpPr>
          <p:spPr>
            <a:xfrm>
              <a:off x="76937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76937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a:off x="76937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a:off x="76937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a:off x="76937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a:off x="76937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3"/>
            <p:cNvSpPr/>
            <p:nvPr/>
          </p:nvSpPr>
          <p:spPr>
            <a:xfrm>
              <a:off x="76937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3"/>
            <p:cNvSpPr/>
            <p:nvPr/>
          </p:nvSpPr>
          <p:spPr>
            <a:xfrm>
              <a:off x="76937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3"/>
            <p:cNvSpPr/>
            <p:nvPr/>
          </p:nvSpPr>
          <p:spPr>
            <a:xfrm>
              <a:off x="76937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a:off x="76937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a:off x="76937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a:off x="76937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a:off x="76937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3"/>
            <p:cNvSpPr/>
            <p:nvPr/>
          </p:nvSpPr>
          <p:spPr>
            <a:xfrm>
              <a:off x="79394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3"/>
            <p:cNvSpPr/>
            <p:nvPr/>
          </p:nvSpPr>
          <p:spPr>
            <a:xfrm>
              <a:off x="79394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3"/>
            <p:cNvSpPr/>
            <p:nvPr/>
          </p:nvSpPr>
          <p:spPr>
            <a:xfrm>
              <a:off x="79394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3"/>
            <p:cNvSpPr/>
            <p:nvPr/>
          </p:nvSpPr>
          <p:spPr>
            <a:xfrm>
              <a:off x="79394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3"/>
            <p:cNvSpPr/>
            <p:nvPr/>
          </p:nvSpPr>
          <p:spPr>
            <a:xfrm>
              <a:off x="79394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3"/>
            <p:cNvSpPr/>
            <p:nvPr/>
          </p:nvSpPr>
          <p:spPr>
            <a:xfrm>
              <a:off x="79394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3"/>
            <p:cNvSpPr/>
            <p:nvPr/>
          </p:nvSpPr>
          <p:spPr>
            <a:xfrm>
              <a:off x="79394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p:nvPr/>
          </p:nvSpPr>
          <p:spPr>
            <a:xfrm>
              <a:off x="79394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a:off x="79394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p:nvPr/>
          </p:nvSpPr>
          <p:spPr>
            <a:xfrm>
              <a:off x="79394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3"/>
            <p:cNvSpPr/>
            <p:nvPr/>
          </p:nvSpPr>
          <p:spPr>
            <a:xfrm>
              <a:off x="79394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79394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79394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a:off x="79394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a:off x="79394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3"/>
            <p:cNvSpPr/>
            <p:nvPr/>
          </p:nvSpPr>
          <p:spPr>
            <a:xfrm>
              <a:off x="79394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3"/>
            <p:cNvSpPr/>
            <p:nvPr/>
          </p:nvSpPr>
          <p:spPr>
            <a:xfrm>
              <a:off x="79394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3"/>
            <p:cNvSpPr/>
            <p:nvPr/>
          </p:nvSpPr>
          <p:spPr>
            <a:xfrm>
              <a:off x="79394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a:off x="79394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3"/>
            <p:cNvSpPr/>
            <p:nvPr/>
          </p:nvSpPr>
          <p:spPr>
            <a:xfrm>
              <a:off x="79394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3"/>
            <p:cNvSpPr/>
            <p:nvPr/>
          </p:nvSpPr>
          <p:spPr>
            <a:xfrm>
              <a:off x="81851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3"/>
            <p:cNvSpPr/>
            <p:nvPr/>
          </p:nvSpPr>
          <p:spPr>
            <a:xfrm>
              <a:off x="81851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a:off x="81851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3"/>
            <p:cNvSpPr/>
            <p:nvPr/>
          </p:nvSpPr>
          <p:spPr>
            <a:xfrm>
              <a:off x="81851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p:nvPr/>
          </p:nvSpPr>
          <p:spPr>
            <a:xfrm>
              <a:off x="81851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3"/>
            <p:cNvSpPr/>
            <p:nvPr/>
          </p:nvSpPr>
          <p:spPr>
            <a:xfrm>
              <a:off x="81851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3"/>
            <p:cNvSpPr/>
            <p:nvPr/>
          </p:nvSpPr>
          <p:spPr>
            <a:xfrm>
              <a:off x="81851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3"/>
            <p:cNvSpPr/>
            <p:nvPr/>
          </p:nvSpPr>
          <p:spPr>
            <a:xfrm>
              <a:off x="81851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p:nvPr/>
          </p:nvSpPr>
          <p:spPr>
            <a:xfrm>
              <a:off x="81851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a:off x="81851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a:off x="81851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a:off x="81851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818511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a:off x="818511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a:off x="818511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a:off x="818511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a:off x="818511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a:off x="818511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a:off x="81851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a:off x="81851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a:off x="84308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a:off x="84308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a:off x="84308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a:off x="84308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3"/>
            <p:cNvSpPr/>
            <p:nvPr/>
          </p:nvSpPr>
          <p:spPr>
            <a:xfrm>
              <a:off x="84308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3"/>
            <p:cNvSpPr/>
            <p:nvPr/>
          </p:nvSpPr>
          <p:spPr>
            <a:xfrm>
              <a:off x="84308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a:off x="84308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a:off x="84308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3"/>
            <p:cNvSpPr/>
            <p:nvPr/>
          </p:nvSpPr>
          <p:spPr>
            <a:xfrm>
              <a:off x="84308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3"/>
            <p:cNvSpPr/>
            <p:nvPr/>
          </p:nvSpPr>
          <p:spPr>
            <a:xfrm>
              <a:off x="84308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3"/>
            <p:cNvSpPr/>
            <p:nvPr/>
          </p:nvSpPr>
          <p:spPr>
            <a:xfrm>
              <a:off x="84308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84308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a:off x="84308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3"/>
            <p:cNvSpPr/>
            <p:nvPr/>
          </p:nvSpPr>
          <p:spPr>
            <a:xfrm>
              <a:off x="84308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3"/>
            <p:cNvSpPr/>
            <p:nvPr/>
          </p:nvSpPr>
          <p:spPr>
            <a:xfrm>
              <a:off x="84308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3"/>
            <p:cNvSpPr/>
            <p:nvPr/>
          </p:nvSpPr>
          <p:spPr>
            <a:xfrm>
              <a:off x="84308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3"/>
            <p:cNvSpPr/>
            <p:nvPr/>
          </p:nvSpPr>
          <p:spPr>
            <a:xfrm>
              <a:off x="84308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3"/>
            <p:cNvSpPr/>
            <p:nvPr/>
          </p:nvSpPr>
          <p:spPr>
            <a:xfrm>
              <a:off x="84308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3"/>
            <p:cNvSpPr/>
            <p:nvPr/>
          </p:nvSpPr>
          <p:spPr>
            <a:xfrm>
              <a:off x="843079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3"/>
            <p:cNvSpPr/>
            <p:nvPr/>
          </p:nvSpPr>
          <p:spPr>
            <a:xfrm>
              <a:off x="843079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3"/>
            <p:cNvSpPr/>
            <p:nvPr/>
          </p:nvSpPr>
          <p:spPr>
            <a:xfrm>
              <a:off x="867651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3"/>
            <p:cNvSpPr/>
            <p:nvPr/>
          </p:nvSpPr>
          <p:spPr>
            <a:xfrm>
              <a:off x="867651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3"/>
            <p:cNvSpPr/>
            <p:nvPr/>
          </p:nvSpPr>
          <p:spPr>
            <a:xfrm>
              <a:off x="867651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3"/>
            <p:cNvSpPr/>
            <p:nvPr/>
          </p:nvSpPr>
          <p:spPr>
            <a:xfrm>
              <a:off x="867651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3"/>
            <p:cNvSpPr/>
            <p:nvPr/>
          </p:nvSpPr>
          <p:spPr>
            <a:xfrm>
              <a:off x="867651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3"/>
            <p:cNvSpPr/>
            <p:nvPr/>
          </p:nvSpPr>
          <p:spPr>
            <a:xfrm>
              <a:off x="867651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3"/>
            <p:cNvSpPr/>
            <p:nvPr/>
          </p:nvSpPr>
          <p:spPr>
            <a:xfrm>
              <a:off x="867651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3"/>
            <p:cNvSpPr/>
            <p:nvPr/>
          </p:nvSpPr>
          <p:spPr>
            <a:xfrm>
              <a:off x="867651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3"/>
            <p:cNvSpPr/>
            <p:nvPr/>
          </p:nvSpPr>
          <p:spPr>
            <a:xfrm>
              <a:off x="867651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3"/>
            <p:cNvSpPr/>
            <p:nvPr/>
          </p:nvSpPr>
          <p:spPr>
            <a:xfrm>
              <a:off x="867651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3"/>
            <p:cNvSpPr/>
            <p:nvPr/>
          </p:nvSpPr>
          <p:spPr>
            <a:xfrm>
              <a:off x="867651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3"/>
            <p:cNvSpPr/>
            <p:nvPr/>
          </p:nvSpPr>
          <p:spPr>
            <a:xfrm>
              <a:off x="867651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3"/>
            <p:cNvSpPr/>
            <p:nvPr/>
          </p:nvSpPr>
          <p:spPr>
            <a:xfrm>
              <a:off x="86765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3"/>
            <p:cNvSpPr/>
            <p:nvPr/>
          </p:nvSpPr>
          <p:spPr>
            <a:xfrm>
              <a:off x="86765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3"/>
            <p:cNvSpPr/>
            <p:nvPr/>
          </p:nvSpPr>
          <p:spPr>
            <a:xfrm>
              <a:off x="86765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3"/>
            <p:cNvSpPr/>
            <p:nvPr/>
          </p:nvSpPr>
          <p:spPr>
            <a:xfrm>
              <a:off x="86765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3"/>
            <p:cNvSpPr/>
            <p:nvPr/>
          </p:nvSpPr>
          <p:spPr>
            <a:xfrm>
              <a:off x="86765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3"/>
            <p:cNvSpPr/>
            <p:nvPr/>
          </p:nvSpPr>
          <p:spPr>
            <a:xfrm>
              <a:off x="86765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3"/>
            <p:cNvSpPr/>
            <p:nvPr/>
          </p:nvSpPr>
          <p:spPr>
            <a:xfrm>
              <a:off x="86764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3"/>
            <p:cNvSpPr/>
            <p:nvPr/>
          </p:nvSpPr>
          <p:spPr>
            <a:xfrm>
              <a:off x="86764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3"/>
            <p:cNvSpPr/>
            <p:nvPr/>
          </p:nvSpPr>
          <p:spPr>
            <a:xfrm>
              <a:off x="89222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3"/>
            <p:cNvSpPr/>
            <p:nvPr/>
          </p:nvSpPr>
          <p:spPr>
            <a:xfrm>
              <a:off x="89222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a:off x="89222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3"/>
            <p:cNvSpPr/>
            <p:nvPr/>
          </p:nvSpPr>
          <p:spPr>
            <a:xfrm>
              <a:off x="89222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3"/>
            <p:cNvSpPr/>
            <p:nvPr/>
          </p:nvSpPr>
          <p:spPr>
            <a:xfrm>
              <a:off x="89222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3"/>
            <p:cNvSpPr/>
            <p:nvPr/>
          </p:nvSpPr>
          <p:spPr>
            <a:xfrm>
              <a:off x="89222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3"/>
            <p:cNvSpPr/>
            <p:nvPr/>
          </p:nvSpPr>
          <p:spPr>
            <a:xfrm>
              <a:off x="89222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3"/>
            <p:cNvSpPr/>
            <p:nvPr/>
          </p:nvSpPr>
          <p:spPr>
            <a:xfrm>
              <a:off x="89222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3"/>
            <p:cNvSpPr/>
            <p:nvPr/>
          </p:nvSpPr>
          <p:spPr>
            <a:xfrm>
              <a:off x="89222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a:off x="89222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3"/>
            <p:cNvSpPr/>
            <p:nvPr/>
          </p:nvSpPr>
          <p:spPr>
            <a:xfrm>
              <a:off x="89222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3"/>
            <p:cNvSpPr/>
            <p:nvPr/>
          </p:nvSpPr>
          <p:spPr>
            <a:xfrm>
              <a:off x="89222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3"/>
            <p:cNvSpPr/>
            <p:nvPr/>
          </p:nvSpPr>
          <p:spPr>
            <a:xfrm>
              <a:off x="89222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a:off x="89222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a:off x="89222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a:off x="89222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3"/>
            <p:cNvSpPr/>
            <p:nvPr/>
          </p:nvSpPr>
          <p:spPr>
            <a:xfrm>
              <a:off x="89222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3"/>
            <p:cNvSpPr/>
            <p:nvPr/>
          </p:nvSpPr>
          <p:spPr>
            <a:xfrm>
              <a:off x="89222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3"/>
            <p:cNvSpPr/>
            <p:nvPr/>
          </p:nvSpPr>
          <p:spPr>
            <a:xfrm>
              <a:off x="89221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3"/>
            <p:cNvSpPr/>
            <p:nvPr/>
          </p:nvSpPr>
          <p:spPr>
            <a:xfrm>
              <a:off x="89221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a:off x="2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a:off x="21763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a:off x="4352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a:off x="65284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a:off x="87044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3"/>
            <p:cNvSpPr/>
            <p:nvPr/>
          </p:nvSpPr>
          <p:spPr>
            <a:xfrm>
              <a:off x="108805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3"/>
            <p:cNvSpPr/>
            <p:nvPr/>
          </p:nvSpPr>
          <p:spPr>
            <a:xfrm>
              <a:off x="13056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3"/>
            <p:cNvSpPr/>
            <p:nvPr/>
          </p:nvSpPr>
          <p:spPr>
            <a:xfrm>
              <a:off x="155135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3"/>
            <p:cNvSpPr/>
            <p:nvPr/>
          </p:nvSpPr>
          <p:spPr>
            <a:xfrm>
              <a:off x="17970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3"/>
            <p:cNvSpPr/>
            <p:nvPr/>
          </p:nvSpPr>
          <p:spPr>
            <a:xfrm>
              <a:off x="20427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3"/>
            <p:cNvSpPr/>
            <p:nvPr/>
          </p:nvSpPr>
          <p:spPr>
            <a:xfrm>
              <a:off x="22884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3"/>
            <p:cNvSpPr/>
            <p:nvPr/>
          </p:nvSpPr>
          <p:spPr>
            <a:xfrm>
              <a:off x="253413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3"/>
            <p:cNvSpPr/>
            <p:nvPr/>
          </p:nvSpPr>
          <p:spPr>
            <a:xfrm>
              <a:off x="27798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3"/>
            <p:cNvSpPr/>
            <p:nvPr/>
          </p:nvSpPr>
          <p:spPr>
            <a:xfrm>
              <a:off x="30255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3"/>
            <p:cNvSpPr/>
            <p:nvPr/>
          </p:nvSpPr>
          <p:spPr>
            <a:xfrm>
              <a:off x="32712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3"/>
            <p:cNvSpPr/>
            <p:nvPr/>
          </p:nvSpPr>
          <p:spPr>
            <a:xfrm>
              <a:off x="351691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3"/>
            <p:cNvSpPr/>
            <p:nvPr/>
          </p:nvSpPr>
          <p:spPr>
            <a:xfrm>
              <a:off x="37626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3"/>
            <p:cNvSpPr/>
            <p:nvPr/>
          </p:nvSpPr>
          <p:spPr>
            <a:xfrm>
              <a:off x="400830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3"/>
            <p:cNvSpPr/>
            <p:nvPr/>
          </p:nvSpPr>
          <p:spPr>
            <a:xfrm>
              <a:off x="425400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3"/>
            <p:cNvSpPr/>
            <p:nvPr/>
          </p:nvSpPr>
          <p:spPr>
            <a:xfrm>
              <a:off x="449969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3"/>
            <p:cNvSpPr/>
            <p:nvPr/>
          </p:nvSpPr>
          <p:spPr>
            <a:xfrm>
              <a:off x="474539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3"/>
            <p:cNvSpPr/>
            <p:nvPr/>
          </p:nvSpPr>
          <p:spPr>
            <a:xfrm>
              <a:off x="499108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3"/>
            <p:cNvSpPr/>
            <p:nvPr/>
          </p:nvSpPr>
          <p:spPr>
            <a:xfrm>
              <a:off x="523678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3"/>
            <p:cNvSpPr/>
            <p:nvPr/>
          </p:nvSpPr>
          <p:spPr>
            <a:xfrm>
              <a:off x="548247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3"/>
            <p:cNvSpPr/>
            <p:nvPr/>
          </p:nvSpPr>
          <p:spPr>
            <a:xfrm>
              <a:off x="572817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3"/>
            <p:cNvSpPr/>
            <p:nvPr/>
          </p:nvSpPr>
          <p:spPr>
            <a:xfrm>
              <a:off x="597387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3"/>
            <p:cNvSpPr/>
            <p:nvPr/>
          </p:nvSpPr>
          <p:spPr>
            <a:xfrm>
              <a:off x="621956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64652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a:off x="671095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p:nvPr/>
          </p:nvSpPr>
          <p:spPr>
            <a:xfrm>
              <a:off x="69566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3"/>
            <p:cNvSpPr/>
            <p:nvPr/>
          </p:nvSpPr>
          <p:spPr>
            <a:xfrm>
              <a:off x="72023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3"/>
            <p:cNvSpPr/>
            <p:nvPr/>
          </p:nvSpPr>
          <p:spPr>
            <a:xfrm>
              <a:off x="74480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a:off x="76937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79394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p:nvPr/>
          </p:nvSpPr>
          <p:spPr>
            <a:xfrm>
              <a:off x="81851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3"/>
            <p:cNvSpPr/>
            <p:nvPr/>
          </p:nvSpPr>
          <p:spPr>
            <a:xfrm>
              <a:off x="84308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p:nvPr/>
          </p:nvSpPr>
          <p:spPr>
            <a:xfrm>
              <a:off x="867651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3"/>
            <p:cNvSpPr/>
            <p:nvPr/>
          </p:nvSpPr>
          <p:spPr>
            <a:xfrm>
              <a:off x="89222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91679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p:nvPr/>
          </p:nvSpPr>
          <p:spPr>
            <a:xfrm>
              <a:off x="91679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3"/>
            <p:cNvSpPr/>
            <p:nvPr/>
          </p:nvSpPr>
          <p:spPr>
            <a:xfrm>
              <a:off x="91679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p:nvPr/>
          </p:nvSpPr>
          <p:spPr>
            <a:xfrm>
              <a:off x="91679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3"/>
            <p:cNvSpPr/>
            <p:nvPr/>
          </p:nvSpPr>
          <p:spPr>
            <a:xfrm>
              <a:off x="91679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3"/>
            <p:cNvSpPr/>
            <p:nvPr/>
          </p:nvSpPr>
          <p:spPr>
            <a:xfrm>
              <a:off x="91679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3"/>
            <p:cNvSpPr/>
            <p:nvPr/>
          </p:nvSpPr>
          <p:spPr>
            <a:xfrm>
              <a:off x="91679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3"/>
            <p:cNvSpPr/>
            <p:nvPr/>
          </p:nvSpPr>
          <p:spPr>
            <a:xfrm>
              <a:off x="91679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3"/>
            <p:cNvSpPr/>
            <p:nvPr/>
          </p:nvSpPr>
          <p:spPr>
            <a:xfrm>
              <a:off x="91679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3"/>
            <p:cNvSpPr/>
            <p:nvPr/>
          </p:nvSpPr>
          <p:spPr>
            <a:xfrm>
              <a:off x="91679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3"/>
            <p:cNvSpPr/>
            <p:nvPr/>
          </p:nvSpPr>
          <p:spPr>
            <a:xfrm>
              <a:off x="91679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3"/>
            <p:cNvSpPr/>
            <p:nvPr/>
          </p:nvSpPr>
          <p:spPr>
            <a:xfrm>
              <a:off x="91679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3"/>
            <p:cNvSpPr/>
            <p:nvPr/>
          </p:nvSpPr>
          <p:spPr>
            <a:xfrm>
              <a:off x="91679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3"/>
            <p:cNvSpPr/>
            <p:nvPr/>
          </p:nvSpPr>
          <p:spPr>
            <a:xfrm>
              <a:off x="91679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3"/>
            <p:cNvSpPr/>
            <p:nvPr/>
          </p:nvSpPr>
          <p:spPr>
            <a:xfrm>
              <a:off x="91679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3"/>
            <p:cNvSpPr/>
            <p:nvPr/>
          </p:nvSpPr>
          <p:spPr>
            <a:xfrm>
              <a:off x="91679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3"/>
            <p:cNvSpPr/>
            <p:nvPr/>
          </p:nvSpPr>
          <p:spPr>
            <a:xfrm>
              <a:off x="91679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3"/>
            <p:cNvSpPr/>
            <p:nvPr/>
          </p:nvSpPr>
          <p:spPr>
            <a:xfrm>
              <a:off x="91679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3"/>
            <p:cNvSpPr/>
            <p:nvPr/>
          </p:nvSpPr>
          <p:spPr>
            <a:xfrm>
              <a:off x="91678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3"/>
            <p:cNvSpPr/>
            <p:nvPr/>
          </p:nvSpPr>
          <p:spPr>
            <a:xfrm>
              <a:off x="91678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3"/>
            <p:cNvSpPr/>
            <p:nvPr/>
          </p:nvSpPr>
          <p:spPr>
            <a:xfrm>
              <a:off x="91679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3"/>
          <p:cNvGrpSpPr/>
          <p:nvPr/>
        </p:nvGrpSpPr>
        <p:grpSpPr>
          <a:xfrm>
            <a:off x="235650" y="204150"/>
            <a:ext cx="8683925" cy="4735200"/>
            <a:chOff x="235650" y="204150"/>
            <a:chExt cx="8683925" cy="4735200"/>
          </a:xfrm>
        </p:grpSpPr>
        <p:sp>
          <p:nvSpPr>
            <p:cNvPr id="913" name="Google Shape;913;p23"/>
            <p:cNvSpPr/>
            <p:nvPr/>
          </p:nvSpPr>
          <p:spPr>
            <a:xfrm>
              <a:off x="235650" y="204150"/>
              <a:ext cx="8672700" cy="4735200"/>
            </a:xfrm>
            <a:prstGeom prst="roundRect">
              <a:avLst>
                <a:gd name="adj" fmla="val 34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4" name="Google Shape;914;p23"/>
            <p:cNvCxnSpPr/>
            <p:nvPr/>
          </p:nvCxnSpPr>
          <p:spPr>
            <a:xfrm>
              <a:off x="240875" y="543800"/>
              <a:ext cx="8678700" cy="0"/>
            </a:xfrm>
            <a:prstGeom prst="straightConnector1">
              <a:avLst/>
            </a:prstGeom>
            <a:noFill/>
            <a:ln w="9525" cap="flat" cmpd="sng">
              <a:solidFill>
                <a:schemeClr val="dk1"/>
              </a:solidFill>
              <a:prstDash val="solid"/>
              <a:round/>
              <a:headEnd type="none" w="med" len="med"/>
              <a:tailEnd type="none" w="med" len="med"/>
            </a:ln>
          </p:spPr>
        </p:cxnSp>
        <p:sp>
          <p:nvSpPr>
            <p:cNvPr id="915" name="Google Shape;915;p23"/>
            <p:cNvSpPr/>
            <p:nvPr/>
          </p:nvSpPr>
          <p:spPr>
            <a:xfrm>
              <a:off x="378425" y="290500"/>
              <a:ext cx="200700" cy="195300"/>
            </a:xfrm>
            <a:prstGeom prst="roundRect">
              <a:avLst>
                <a:gd name="adj" fmla="val 7198"/>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3"/>
            <p:cNvSpPr/>
            <p:nvPr/>
          </p:nvSpPr>
          <p:spPr>
            <a:xfrm>
              <a:off x="683075" y="290500"/>
              <a:ext cx="200700" cy="195300"/>
            </a:xfrm>
            <a:prstGeom prst="roundRect">
              <a:avLst>
                <a:gd name="adj" fmla="val 71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3"/>
            <p:cNvSpPr/>
            <p:nvPr/>
          </p:nvSpPr>
          <p:spPr>
            <a:xfrm>
              <a:off x="987725" y="290500"/>
              <a:ext cx="200700" cy="195300"/>
            </a:xfrm>
            <a:prstGeom prst="roundRect">
              <a:avLst>
                <a:gd name="adj" fmla="val 719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23"/>
          <p:cNvSpPr txBox="1">
            <a:spLocks noGrp="1"/>
          </p:cNvSpPr>
          <p:nvPr>
            <p:ph type="subTitle" idx="1"/>
          </p:nvPr>
        </p:nvSpPr>
        <p:spPr>
          <a:xfrm>
            <a:off x="941825" y="1484440"/>
            <a:ext cx="2965200" cy="2541900"/>
          </a:xfrm>
          <a:prstGeom prst="rect">
            <a:avLst/>
          </a:prstGeom>
        </p:spPr>
        <p:txBody>
          <a:bodyPr spcFirstLastPara="1" wrap="square" lIns="91425" tIns="45700" rIns="91425" bIns="45700" anchor="t" anchorCtr="0">
            <a:normAutofit/>
          </a:bodyPr>
          <a:lstStyle>
            <a:lvl1pPr lvl="0">
              <a:lnSpc>
                <a:spcPct val="100000"/>
              </a:lnSpc>
              <a:spcBef>
                <a:spcPts val="520"/>
              </a:spcBef>
              <a:spcAft>
                <a:spcPts val="0"/>
              </a:spcAft>
              <a:buClr>
                <a:srgbClr val="999999"/>
              </a:buClr>
              <a:buSzPts val="1000"/>
              <a:buFont typeface="Anaheim"/>
              <a:buChar char="●"/>
              <a:defRPr/>
            </a:lvl1pPr>
            <a:lvl2pPr lvl="1" algn="ctr">
              <a:lnSpc>
                <a:spcPct val="100000"/>
              </a:lnSpc>
              <a:spcBef>
                <a:spcPts val="360"/>
              </a:spcBef>
              <a:spcAft>
                <a:spcPts val="0"/>
              </a:spcAft>
              <a:buClr>
                <a:srgbClr val="999999"/>
              </a:buClr>
              <a:buSzPts val="800"/>
              <a:buFont typeface="Open Sans"/>
              <a:buChar char="○"/>
              <a:defRPr/>
            </a:lvl2pPr>
            <a:lvl3pPr lvl="2" algn="ctr">
              <a:lnSpc>
                <a:spcPct val="100000"/>
              </a:lnSpc>
              <a:spcBef>
                <a:spcPts val="315"/>
              </a:spcBef>
              <a:spcAft>
                <a:spcPts val="0"/>
              </a:spcAft>
              <a:buClr>
                <a:srgbClr val="999999"/>
              </a:buClr>
              <a:buSzPts val="800"/>
              <a:buFont typeface="Open Sans"/>
              <a:buChar char="■"/>
              <a:defRPr/>
            </a:lvl3pPr>
            <a:lvl4pPr lvl="3" algn="ctr">
              <a:lnSpc>
                <a:spcPct val="100000"/>
              </a:lnSpc>
              <a:spcBef>
                <a:spcPts val="300"/>
              </a:spcBef>
              <a:spcAft>
                <a:spcPts val="0"/>
              </a:spcAft>
              <a:buClr>
                <a:srgbClr val="999999"/>
              </a:buClr>
              <a:buSzPts val="800"/>
              <a:buFont typeface="Open Sans"/>
              <a:buChar char="●"/>
              <a:defRPr/>
            </a:lvl4pPr>
            <a:lvl5pPr lvl="4" algn="ctr">
              <a:lnSpc>
                <a:spcPct val="100000"/>
              </a:lnSpc>
              <a:spcBef>
                <a:spcPts val="300"/>
              </a:spcBef>
              <a:spcAft>
                <a:spcPts val="0"/>
              </a:spcAft>
              <a:buClr>
                <a:srgbClr val="999999"/>
              </a:buClr>
              <a:buSzPts val="1200"/>
              <a:buFont typeface="Open Sans"/>
              <a:buChar char="○"/>
              <a:defRPr/>
            </a:lvl5pPr>
            <a:lvl6pPr lvl="5" algn="ctr">
              <a:lnSpc>
                <a:spcPct val="100000"/>
              </a:lnSpc>
              <a:spcBef>
                <a:spcPts val="270"/>
              </a:spcBef>
              <a:spcAft>
                <a:spcPts val="0"/>
              </a:spcAft>
              <a:buClr>
                <a:srgbClr val="999999"/>
              </a:buClr>
              <a:buSzPts val="1200"/>
              <a:buFont typeface="Open Sans"/>
              <a:buChar char="■"/>
              <a:defRPr/>
            </a:lvl6pPr>
            <a:lvl7pPr lvl="6" algn="ctr">
              <a:lnSpc>
                <a:spcPct val="100000"/>
              </a:lnSpc>
              <a:spcBef>
                <a:spcPts val="240"/>
              </a:spcBef>
              <a:spcAft>
                <a:spcPts val="0"/>
              </a:spcAft>
              <a:buClr>
                <a:srgbClr val="999999"/>
              </a:buClr>
              <a:buSzPts val="700"/>
              <a:buFont typeface="Open Sans"/>
              <a:buChar char="●"/>
              <a:defRPr/>
            </a:lvl7pPr>
            <a:lvl8pPr lvl="7" algn="ctr">
              <a:lnSpc>
                <a:spcPct val="100000"/>
              </a:lnSpc>
              <a:spcBef>
                <a:spcPts val="240"/>
              </a:spcBef>
              <a:spcAft>
                <a:spcPts val="0"/>
              </a:spcAft>
              <a:buClr>
                <a:srgbClr val="999999"/>
              </a:buClr>
              <a:buSzPts val="700"/>
              <a:buFont typeface="Open Sans"/>
              <a:buChar char="○"/>
              <a:defRPr/>
            </a:lvl8pPr>
            <a:lvl9pPr lvl="8" algn="ctr">
              <a:lnSpc>
                <a:spcPct val="100000"/>
              </a:lnSpc>
              <a:spcBef>
                <a:spcPts val="210"/>
              </a:spcBef>
              <a:spcAft>
                <a:spcPts val="0"/>
              </a:spcAft>
              <a:buClr>
                <a:srgbClr val="999999"/>
              </a:buClr>
              <a:buSzPts val="600"/>
              <a:buFont typeface="Open Sans"/>
              <a:buChar char="■"/>
              <a:defRPr/>
            </a:lvl9pPr>
          </a:lstStyle>
          <a:p>
            <a:endParaRPr/>
          </a:p>
        </p:txBody>
      </p:sp>
      <p:sp>
        <p:nvSpPr>
          <p:cNvPr id="919" name="Google Shape;919;p23"/>
          <p:cNvSpPr>
            <a:spLocks noGrp="1"/>
          </p:cNvSpPr>
          <p:nvPr>
            <p:ph type="pic" idx="2"/>
          </p:nvPr>
        </p:nvSpPr>
        <p:spPr>
          <a:xfrm>
            <a:off x="4920725" y="1334475"/>
            <a:ext cx="2915700" cy="2831400"/>
          </a:xfrm>
          <a:prstGeom prst="roundRect">
            <a:avLst>
              <a:gd name="adj" fmla="val 16667"/>
            </a:avLst>
          </a:prstGeom>
          <a:noFill/>
          <a:ln w="9525" cap="flat" cmpd="sng">
            <a:solidFill>
              <a:schemeClr val="dk1"/>
            </a:solidFill>
            <a:prstDash val="solid"/>
            <a:round/>
            <a:headEnd type="none" w="sm" len="sm"/>
            <a:tailEnd type="none" w="sm" len="sm"/>
          </a:ln>
        </p:spPr>
      </p:sp>
      <p:sp>
        <p:nvSpPr>
          <p:cNvPr id="920" name="Google Shape;920;p23"/>
          <p:cNvSpPr txBox="1">
            <a:spLocks noGrp="1"/>
          </p:cNvSpPr>
          <p:nvPr>
            <p:ph type="title"/>
          </p:nvPr>
        </p:nvSpPr>
        <p:spPr>
          <a:xfrm>
            <a:off x="720000" y="445025"/>
            <a:ext cx="7704000" cy="572700"/>
          </a:xfrm>
          <a:prstGeom prst="rect">
            <a:avLst/>
          </a:prstGeom>
        </p:spPr>
        <p:txBody>
          <a:bodyPr spcFirstLastPara="1" wrap="square" lIns="0" tIns="45700" rIns="0" bIns="0" anchor="b" anchorCtr="0">
            <a:norm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5" name="Google Shape;15;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1"/>
        <p:cNvGrpSpPr/>
        <p:nvPr/>
      </p:nvGrpSpPr>
      <p:grpSpPr>
        <a:xfrm>
          <a:off x="0" y="0"/>
          <a:ext cx="0" cy="0"/>
          <a:chOff x="0" y="0"/>
          <a:chExt cx="0" cy="0"/>
        </a:xfrm>
      </p:grpSpPr>
      <p:grpSp>
        <p:nvGrpSpPr>
          <p:cNvPr id="922" name="Google Shape;922;p24"/>
          <p:cNvGrpSpPr/>
          <p:nvPr/>
        </p:nvGrpSpPr>
        <p:grpSpPr>
          <a:xfrm>
            <a:off x="38150" y="35427"/>
            <a:ext cx="9067465" cy="5072518"/>
            <a:chOff x="0" y="-63776"/>
            <a:chExt cx="9309513" cy="5207389"/>
          </a:xfrm>
        </p:grpSpPr>
        <p:sp>
          <p:nvSpPr>
            <p:cNvPr id="923" name="Google Shape;923;p24"/>
            <p:cNvSpPr/>
            <p:nvPr/>
          </p:nvSpPr>
          <p:spPr>
            <a:xfrm>
              <a:off x="2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2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2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2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4"/>
            <p:cNvSpPr/>
            <p:nvPr/>
          </p:nvSpPr>
          <p:spPr>
            <a:xfrm>
              <a:off x="2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4"/>
            <p:cNvSpPr/>
            <p:nvPr/>
          </p:nvSpPr>
          <p:spPr>
            <a:xfrm>
              <a:off x="2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4"/>
            <p:cNvSpPr/>
            <p:nvPr/>
          </p:nvSpPr>
          <p:spPr>
            <a:xfrm>
              <a:off x="2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4"/>
            <p:cNvSpPr/>
            <p:nvPr/>
          </p:nvSpPr>
          <p:spPr>
            <a:xfrm>
              <a:off x="2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4"/>
            <p:cNvSpPr/>
            <p:nvPr/>
          </p:nvSpPr>
          <p:spPr>
            <a:xfrm>
              <a:off x="2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4"/>
            <p:cNvSpPr/>
            <p:nvPr/>
          </p:nvSpPr>
          <p:spPr>
            <a:xfrm>
              <a:off x="2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4"/>
            <p:cNvSpPr/>
            <p:nvPr/>
          </p:nvSpPr>
          <p:spPr>
            <a:xfrm>
              <a:off x="2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4"/>
            <p:cNvSpPr/>
            <p:nvPr/>
          </p:nvSpPr>
          <p:spPr>
            <a:xfrm>
              <a:off x="2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4"/>
            <p:cNvSpPr/>
            <p:nvPr/>
          </p:nvSpPr>
          <p:spPr>
            <a:xfrm>
              <a:off x="1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4"/>
            <p:cNvSpPr/>
            <p:nvPr/>
          </p:nvSpPr>
          <p:spPr>
            <a:xfrm>
              <a:off x="1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4"/>
            <p:cNvSpPr/>
            <p:nvPr/>
          </p:nvSpPr>
          <p:spPr>
            <a:xfrm>
              <a:off x="1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4"/>
            <p:cNvSpPr/>
            <p:nvPr/>
          </p:nvSpPr>
          <p:spPr>
            <a:xfrm>
              <a:off x="1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4"/>
            <p:cNvSpPr/>
            <p:nvPr/>
          </p:nvSpPr>
          <p:spPr>
            <a:xfrm>
              <a:off x="1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1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4"/>
            <p:cNvSpPr/>
            <p:nvPr/>
          </p:nvSpPr>
          <p:spPr>
            <a:xfrm>
              <a:off x="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4"/>
            <p:cNvSpPr/>
            <p:nvPr/>
          </p:nvSpPr>
          <p:spPr>
            <a:xfrm>
              <a:off x="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4"/>
            <p:cNvSpPr/>
            <p:nvPr/>
          </p:nvSpPr>
          <p:spPr>
            <a:xfrm>
              <a:off x="21763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4"/>
            <p:cNvSpPr/>
            <p:nvPr/>
          </p:nvSpPr>
          <p:spPr>
            <a:xfrm>
              <a:off x="21763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4"/>
            <p:cNvSpPr/>
            <p:nvPr/>
          </p:nvSpPr>
          <p:spPr>
            <a:xfrm>
              <a:off x="21763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4"/>
            <p:cNvSpPr/>
            <p:nvPr/>
          </p:nvSpPr>
          <p:spPr>
            <a:xfrm>
              <a:off x="21763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a:off x="21763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4"/>
            <p:cNvSpPr/>
            <p:nvPr/>
          </p:nvSpPr>
          <p:spPr>
            <a:xfrm>
              <a:off x="21763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4"/>
            <p:cNvSpPr/>
            <p:nvPr/>
          </p:nvSpPr>
          <p:spPr>
            <a:xfrm>
              <a:off x="21763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4"/>
            <p:cNvSpPr/>
            <p:nvPr/>
          </p:nvSpPr>
          <p:spPr>
            <a:xfrm>
              <a:off x="21763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4"/>
            <p:cNvSpPr/>
            <p:nvPr/>
          </p:nvSpPr>
          <p:spPr>
            <a:xfrm>
              <a:off x="21763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4"/>
            <p:cNvSpPr/>
            <p:nvPr/>
          </p:nvSpPr>
          <p:spPr>
            <a:xfrm>
              <a:off x="21763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4"/>
            <p:cNvSpPr/>
            <p:nvPr/>
          </p:nvSpPr>
          <p:spPr>
            <a:xfrm>
              <a:off x="21763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4"/>
            <p:cNvSpPr/>
            <p:nvPr/>
          </p:nvSpPr>
          <p:spPr>
            <a:xfrm>
              <a:off x="21763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4"/>
            <p:cNvSpPr/>
            <p:nvPr/>
          </p:nvSpPr>
          <p:spPr>
            <a:xfrm>
              <a:off x="21761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4"/>
            <p:cNvSpPr/>
            <p:nvPr/>
          </p:nvSpPr>
          <p:spPr>
            <a:xfrm>
              <a:off x="21761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4"/>
            <p:cNvSpPr/>
            <p:nvPr/>
          </p:nvSpPr>
          <p:spPr>
            <a:xfrm>
              <a:off x="21761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a:off x="21761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a:off x="21761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4"/>
            <p:cNvSpPr/>
            <p:nvPr/>
          </p:nvSpPr>
          <p:spPr>
            <a:xfrm>
              <a:off x="21761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4"/>
            <p:cNvSpPr/>
            <p:nvPr/>
          </p:nvSpPr>
          <p:spPr>
            <a:xfrm>
              <a:off x="21760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4"/>
            <p:cNvSpPr/>
            <p:nvPr/>
          </p:nvSpPr>
          <p:spPr>
            <a:xfrm>
              <a:off x="21760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4"/>
            <p:cNvSpPr/>
            <p:nvPr/>
          </p:nvSpPr>
          <p:spPr>
            <a:xfrm>
              <a:off x="4352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a:off x="4352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4"/>
            <p:cNvSpPr/>
            <p:nvPr/>
          </p:nvSpPr>
          <p:spPr>
            <a:xfrm>
              <a:off x="4352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4"/>
            <p:cNvSpPr/>
            <p:nvPr/>
          </p:nvSpPr>
          <p:spPr>
            <a:xfrm>
              <a:off x="4352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a:off x="4352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a:off x="4352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4"/>
            <p:cNvSpPr/>
            <p:nvPr/>
          </p:nvSpPr>
          <p:spPr>
            <a:xfrm>
              <a:off x="4352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4"/>
            <p:cNvSpPr/>
            <p:nvPr/>
          </p:nvSpPr>
          <p:spPr>
            <a:xfrm>
              <a:off x="4352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4"/>
            <p:cNvSpPr/>
            <p:nvPr/>
          </p:nvSpPr>
          <p:spPr>
            <a:xfrm>
              <a:off x="4352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4"/>
            <p:cNvSpPr/>
            <p:nvPr/>
          </p:nvSpPr>
          <p:spPr>
            <a:xfrm>
              <a:off x="4352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4"/>
            <p:cNvSpPr/>
            <p:nvPr/>
          </p:nvSpPr>
          <p:spPr>
            <a:xfrm>
              <a:off x="4352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4"/>
            <p:cNvSpPr/>
            <p:nvPr/>
          </p:nvSpPr>
          <p:spPr>
            <a:xfrm>
              <a:off x="4352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4"/>
            <p:cNvSpPr/>
            <p:nvPr/>
          </p:nvSpPr>
          <p:spPr>
            <a:xfrm>
              <a:off x="4352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4"/>
            <p:cNvSpPr/>
            <p:nvPr/>
          </p:nvSpPr>
          <p:spPr>
            <a:xfrm>
              <a:off x="4352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4"/>
            <p:cNvSpPr/>
            <p:nvPr/>
          </p:nvSpPr>
          <p:spPr>
            <a:xfrm>
              <a:off x="4352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4"/>
            <p:cNvSpPr/>
            <p:nvPr/>
          </p:nvSpPr>
          <p:spPr>
            <a:xfrm>
              <a:off x="4352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4"/>
            <p:cNvSpPr/>
            <p:nvPr/>
          </p:nvSpPr>
          <p:spPr>
            <a:xfrm>
              <a:off x="4352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4"/>
            <p:cNvSpPr/>
            <p:nvPr/>
          </p:nvSpPr>
          <p:spPr>
            <a:xfrm>
              <a:off x="4352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4"/>
            <p:cNvSpPr/>
            <p:nvPr/>
          </p:nvSpPr>
          <p:spPr>
            <a:xfrm>
              <a:off x="4352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4"/>
            <p:cNvSpPr/>
            <p:nvPr/>
          </p:nvSpPr>
          <p:spPr>
            <a:xfrm>
              <a:off x="4352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4"/>
            <p:cNvSpPr/>
            <p:nvPr/>
          </p:nvSpPr>
          <p:spPr>
            <a:xfrm>
              <a:off x="65284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4"/>
            <p:cNvSpPr/>
            <p:nvPr/>
          </p:nvSpPr>
          <p:spPr>
            <a:xfrm>
              <a:off x="65284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4"/>
            <p:cNvSpPr/>
            <p:nvPr/>
          </p:nvSpPr>
          <p:spPr>
            <a:xfrm>
              <a:off x="65284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4"/>
            <p:cNvSpPr/>
            <p:nvPr/>
          </p:nvSpPr>
          <p:spPr>
            <a:xfrm>
              <a:off x="65284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4"/>
            <p:cNvSpPr/>
            <p:nvPr/>
          </p:nvSpPr>
          <p:spPr>
            <a:xfrm>
              <a:off x="65284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4"/>
            <p:cNvSpPr/>
            <p:nvPr/>
          </p:nvSpPr>
          <p:spPr>
            <a:xfrm>
              <a:off x="65284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4"/>
            <p:cNvSpPr/>
            <p:nvPr/>
          </p:nvSpPr>
          <p:spPr>
            <a:xfrm>
              <a:off x="65284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4"/>
            <p:cNvSpPr/>
            <p:nvPr/>
          </p:nvSpPr>
          <p:spPr>
            <a:xfrm>
              <a:off x="65284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4"/>
            <p:cNvSpPr/>
            <p:nvPr/>
          </p:nvSpPr>
          <p:spPr>
            <a:xfrm>
              <a:off x="65284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4"/>
            <p:cNvSpPr/>
            <p:nvPr/>
          </p:nvSpPr>
          <p:spPr>
            <a:xfrm>
              <a:off x="65284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4"/>
            <p:cNvSpPr/>
            <p:nvPr/>
          </p:nvSpPr>
          <p:spPr>
            <a:xfrm>
              <a:off x="65284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4"/>
            <p:cNvSpPr/>
            <p:nvPr/>
          </p:nvSpPr>
          <p:spPr>
            <a:xfrm>
              <a:off x="65284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4"/>
            <p:cNvSpPr/>
            <p:nvPr/>
          </p:nvSpPr>
          <p:spPr>
            <a:xfrm>
              <a:off x="65283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4"/>
            <p:cNvSpPr/>
            <p:nvPr/>
          </p:nvSpPr>
          <p:spPr>
            <a:xfrm>
              <a:off x="65283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4"/>
            <p:cNvSpPr/>
            <p:nvPr/>
          </p:nvSpPr>
          <p:spPr>
            <a:xfrm>
              <a:off x="65283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a:off x="65283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p:nvPr/>
          </p:nvSpPr>
          <p:spPr>
            <a:xfrm>
              <a:off x="65283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4"/>
            <p:cNvSpPr/>
            <p:nvPr/>
          </p:nvSpPr>
          <p:spPr>
            <a:xfrm>
              <a:off x="65283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p:nvPr/>
          </p:nvSpPr>
          <p:spPr>
            <a:xfrm>
              <a:off x="65281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4"/>
            <p:cNvSpPr/>
            <p:nvPr/>
          </p:nvSpPr>
          <p:spPr>
            <a:xfrm>
              <a:off x="65281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4"/>
            <p:cNvSpPr/>
            <p:nvPr/>
          </p:nvSpPr>
          <p:spPr>
            <a:xfrm>
              <a:off x="87044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4"/>
            <p:cNvSpPr/>
            <p:nvPr/>
          </p:nvSpPr>
          <p:spPr>
            <a:xfrm>
              <a:off x="87044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p:nvPr/>
          </p:nvSpPr>
          <p:spPr>
            <a:xfrm>
              <a:off x="87044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4"/>
            <p:cNvSpPr/>
            <p:nvPr/>
          </p:nvSpPr>
          <p:spPr>
            <a:xfrm>
              <a:off x="87044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4"/>
            <p:cNvSpPr/>
            <p:nvPr/>
          </p:nvSpPr>
          <p:spPr>
            <a:xfrm>
              <a:off x="87044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87044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87044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87044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a:off x="87044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a:off x="87044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87044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87044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a:off x="87043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a:off x="87043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a:off x="87043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a:off x="87043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a:off x="87043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a:off x="87043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a:off x="87042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a:off x="87042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a:off x="108805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108805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108805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a:off x="108805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a:off x="108805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a:off x="108805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4"/>
            <p:cNvSpPr/>
            <p:nvPr/>
          </p:nvSpPr>
          <p:spPr>
            <a:xfrm>
              <a:off x="108805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108805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108805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108805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108805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108805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108804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108804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108804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108804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108804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108804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108802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4"/>
            <p:cNvSpPr/>
            <p:nvPr/>
          </p:nvSpPr>
          <p:spPr>
            <a:xfrm>
              <a:off x="108802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13056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13056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13056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13056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13056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13056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13056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13056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13056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4"/>
            <p:cNvSpPr/>
            <p:nvPr/>
          </p:nvSpPr>
          <p:spPr>
            <a:xfrm>
              <a:off x="13056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4"/>
            <p:cNvSpPr/>
            <p:nvPr/>
          </p:nvSpPr>
          <p:spPr>
            <a:xfrm>
              <a:off x="13056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4"/>
            <p:cNvSpPr/>
            <p:nvPr/>
          </p:nvSpPr>
          <p:spPr>
            <a:xfrm>
              <a:off x="13056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a:off x="13056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a:off x="13056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a:off x="13056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a:off x="13056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4"/>
            <p:cNvSpPr/>
            <p:nvPr/>
          </p:nvSpPr>
          <p:spPr>
            <a:xfrm>
              <a:off x="13056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4"/>
            <p:cNvSpPr/>
            <p:nvPr/>
          </p:nvSpPr>
          <p:spPr>
            <a:xfrm>
              <a:off x="13056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4"/>
            <p:cNvSpPr/>
            <p:nvPr/>
          </p:nvSpPr>
          <p:spPr>
            <a:xfrm>
              <a:off x="130563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4"/>
            <p:cNvSpPr/>
            <p:nvPr/>
          </p:nvSpPr>
          <p:spPr>
            <a:xfrm>
              <a:off x="130563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a:off x="155135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a:off x="155135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a:off x="155135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a:off x="155135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155135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4"/>
            <p:cNvSpPr/>
            <p:nvPr/>
          </p:nvSpPr>
          <p:spPr>
            <a:xfrm>
              <a:off x="155135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4"/>
            <p:cNvSpPr/>
            <p:nvPr/>
          </p:nvSpPr>
          <p:spPr>
            <a:xfrm>
              <a:off x="155135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4"/>
            <p:cNvSpPr/>
            <p:nvPr/>
          </p:nvSpPr>
          <p:spPr>
            <a:xfrm>
              <a:off x="155135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4"/>
            <p:cNvSpPr/>
            <p:nvPr/>
          </p:nvSpPr>
          <p:spPr>
            <a:xfrm>
              <a:off x="155135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4"/>
            <p:cNvSpPr/>
            <p:nvPr/>
          </p:nvSpPr>
          <p:spPr>
            <a:xfrm>
              <a:off x="155135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155135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155135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15513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a:off x="15513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a:off x="15513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a:off x="15513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4"/>
            <p:cNvSpPr/>
            <p:nvPr/>
          </p:nvSpPr>
          <p:spPr>
            <a:xfrm>
              <a:off x="15513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15513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4"/>
            <p:cNvSpPr/>
            <p:nvPr/>
          </p:nvSpPr>
          <p:spPr>
            <a:xfrm>
              <a:off x="15513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4"/>
            <p:cNvSpPr/>
            <p:nvPr/>
          </p:nvSpPr>
          <p:spPr>
            <a:xfrm>
              <a:off x="15513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4"/>
            <p:cNvSpPr/>
            <p:nvPr/>
          </p:nvSpPr>
          <p:spPr>
            <a:xfrm>
              <a:off x="17970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4"/>
            <p:cNvSpPr/>
            <p:nvPr/>
          </p:nvSpPr>
          <p:spPr>
            <a:xfrm>
              <a:off x="17970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4"/>
            <p:cNvSpPr/>
            <p:nvPr/>
          </p:nvSpPr>
          <p:spPr>
            <a:xfrm>
              <a:off x="17970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4"/>
            <p:cNvSpPr/>
            <p:nvPr/>
          </p:nvSpPr>
          <p:spPr>
            <a:xfrm>
              <a:off x="17970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4"/>
            <p:cNvSpPr/>
            <p:nvPr/>
          </p:nvSpPr>
          <p:spPr>
            <a:xfrm>
              <a:off x="17970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4"/>
            <p:cNvSpPr/>
            <p:nvPr/>
          </p:nvSpPr>
          <p:spPr>
            <a:xfrm>
              <a:off x="17970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4"/>
            <p:cNvSpPr/>
            <p:nvPr/>
          </p:nvSpPr>
          <p:spPr>
            <a:xfrm>
              <a:off x="17970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4"/>
            <p:cNvSpPr/>
            <p:nvPr/>
          </p:nvSpPr>
          <p:spPr>
            <a:xfrm>
              <a:off x="17970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4"/>
            <p:cNvSpPr/>
            <p:nvPr/>
          </p:nvSpPr>
          <p:spPr>
            <a:xfrm>
              <a:off x="17970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4"/>
            <p:cNvSpPr/>
            <p:nvPr/>
          </p:nvSpPr>
          <p:spPr>
            <a:xfrm>
              <a:off x="17970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4"/>
            <p:cNvSpPr/>
            <p:nvPr/>
          </p:nvSpPr>
          <p:spPr>
            <a:xfrm>
              <a:off x="17970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4"/>
            <p:cNvSpPr/>
            <p:nvPr/>
          </p:nvSpPr>
          <p:spPr>
            <a:xfrm>
              <a:off x="17970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4"/>
            <p:cNvSpPr/>
            <p:nvPr/>
          </p:nvSpPr>
          <p:spPr>
            <a:xfrm>
              <a:off x="17970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4"/>
            <p:cNvSpPr/>
            <p:nvPr/>
          </p:nvSpPr>
          <p:spPr>
            <a:xfrm>
              <a:off x="17970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4"/>
            <p:cNvSpPr/>
            <p:nvPr/>
          </p:nvSpPr>
          <p:spPr>
            <a:xfrm>
              <a:off x="17970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4"/>
            <p:cNvSpPr/>
            <p:nvPr/>
          </p:nvSpPr>
          <p:spPr>
            <a:xfrm>
              <a:off x="17970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4"/>
            <p:cNvSpPr/>
            <p:nvPr/>
          </p:nvSpPr>
          <p:spPr>
            <a:xfrm>
              <a:off x="17970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4"/>
            <p:cNvSpPr/>
            <p:nvPr/>
          </p:nvSpPr>
          <p:spPr>
            <a:xfrm>
              <a:off x="17970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4"/>
            <p:cNvSpPr/>
            <p:nvPr/>
          </p:nvSpPr>
          <p:spPr>
            <a:xfrm>
              <a:off x="17970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4"/>
            <p:cNvSpPr/>
            <p:nvPr/>
          </p:nvSpPr>
          <p:spPr>
            <a:xfrm>
              <a:off x="17970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4"/>
            <p:cNvSpPr/>
            <p:nvPr/>
          </p:nvSpPr>
          <p:spPr>
            <a:xfrm>
              <a:off x="20427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4"/>
            <p:cNvSpPr/>
            <p:nvPr/>
          </p:nvSpPr>
          <p:spPr>
            <a:xfrm>
              <a:off x="20427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4"/>
            <p:cNvSpPr/>
            <p:nvPr/>
          </p:nvSpPr>
          <p:spPr>
            <a:xfrm>
              <a:off x="20427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4"/>
            <p:cNvSpPr/>
            <p:nvPr/>
          </p:nvSpPr>
          <p:spPr>
            <a:xfrm>
              <a:off x="20427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4"/>
            <p:cNvSpPr/>
            <p:nvPr/>
          </p:nvSpPr>
          <p:spPr>
            <a:xfrm>
              <a:off x="20427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4"/>
            <p:cNvSpPr/>
            <p:nvPr/>
          </p:nvSpPr>
          <p:spPr>
            <a:xfrm>
              <a:off x="20427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4"/>
            <p:cNvSpPr/>
            <p:nvPr/>
          </p:nvSpPr>
          <p:spPr>
            <a:xfrm>
              <a:off x="20427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4"/>
            <p:cNvSpPr/>
            <p:nvPr/>
          </p:nvSpPr>
          <p:spPr>
            <a:xfrm>
              <a:off x="20427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4"/>
            <p:cNvSpPr/>
            <p:nvPr/>
          </p:nvSpPr>
          <p:spPr>
            <a:xfrm>
              <a:off x="20427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4"/>
            <p:cNvSpPr/>
            <p:nvPr/>
          </p:nvSpPr>
          <p:spPr>
            <a:xfrm>
              <a:off x="20427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4"/>
            <p:cNvSpPr/>
            <p:nvPr/>
          </p:nvSpPr>
          <p:spPr>
            <a:xfrm>
              <a:off x="20427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4"/>
            <p:cNvSpPr/>
            <p:nvPr/>
          </p:nvSpPr>
          <p:spPr>
            <a:xfrm>
              <a:off x="20427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4"/>
            <p:cNvSpPr/>
            <p:nvPr/>
          </p:nvSpPr>
          <p:spPr>
            <a:xfrm>
              <a:off x="204273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4"/>
            <p:cNvSpPr/>
            <p:nvPr/>
          </p:nvSpPr>
          <p:spPr>
            <a:xfrm>
              <a:off x="204273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4"/>
            <p:cNvSpPr/>
            <p:nvPr/>
          </p:nvSpPr>
          <p:spPr>
            <a:xfrm>
              <a:off x="204273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4"/>
            <p:cNvSpPr/>
            <p:nvPr/>
          </p:nvSpPr>
          <p:spPr>
            <a:xfrm>
              <a:off x="204273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4"/>
            <p:cNvSpPr/>
            <p:nvPr/>
          </p:nvSpPr>
          <p:spPr>
            <a:xfrm>
              <a:off x="204273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4"/>
            <p:cNvSpPr/>
            <p:nvPr/>
          </p:nvSpPr>
          <p:spPr>
            <a:xfrm>
              <a:off x="204273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4"/>
            <p:cNvSpPr/>
            <p:nvPr/>
          </p:nvSpPr>
          <p:spPr>
            <a:xfrm>
              <a:off x="20427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4"/>
            <p:cNvSpPr/>
            <p:nvPr/>
          </p:nvSpPr>
          <p:spPr>
            <a:xfrm>
              <a:off x="20427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4"/>
            <p:cNvSpPr/>
            <p:nvPr/>
          </p:nvSpPr>
          <p:spPr>
            <a:xfrm>
              <a:off x="22884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4"/>
            <p:cNvSpPr/>
            <p:nvPr/>
          </p:nvSpPr>
          <p:spPr>
            <a:xfrm>
              <a:off x="22884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4"/>
            <p:cNvSpPr/>
            <p:nvPr/>
          </p:nvSpPr>
          <p:spPr>
            <a:xfrm>
              <a:off x="22884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4"/>
            <p:cNvSpPr/>
            <p:nvPr/>
          </p:nvSpPr>
          <p:spPr>
            <a:xfrm>
              <a:off x="22884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4"/>
            <p:cNvSpPr/>
            <p:nvPr/>
          </p:nvSpPr>
          <p:spPr>
            <a:xfrm>
              <a:off x="22884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4"/>
            <p:cNvSpPr/>
            <p:nvPr/>
          </p:nvSpPr>
          <p:spPr>
            <a:xfrm>
              <a:off x="22884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4"/>
            <p:cNvSpPr/>
            <p:nvPr/>
          </p:nvSpPr>
          <p:spPr>
            <a:xfrm>
              <a:off x="22884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4"/>
            <p:cNvSpPr/>
            <p:nvPr/>
          </p:nvSpPr>
          <p:spPr>
            <a:xfrm>
              <a:off x="22884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4"/>
            <p:cNvSpPr/>
            <p:nvPr/>
          </p:nvSpPr>
          <p:spPr>
            <a:xfrm>
              <a:off x="22884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a:off x="22884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a:off x="22884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a:off x="22884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22884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a:off x="22884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a:off x="22884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a:off x="22884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22884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22884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228841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228841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a:off x="253413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a:off x="253413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a:off x="253413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4"/>
            <p:cNvSpPr/>
            <p:nvPr/>
          </p:nvSpPr>
          <p:spPr>
            <a:xfrm>
              <a:off x="253413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253413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253413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253413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253413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a:off x="253413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a:off x="253413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4"/>
            <p:cNvSpPr/>
            <p:nvPr/>
          </p:nvSpPr>
          <p:spPr>
            <a:xfrm>
              <a:off x="253413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4"/>
            <p:cNvSpPr/>
            <p:nvPr/>
          </p:nvSpPr>
          <p:spPr>
            <a:xfrm>
              <a:off x="253413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4"/>
            <p:cNvSpPr/>
            <p:nvPr/>
          </p:nvSpPr>
          <p:spPr>
            <a:xfrm>
              <a:off x="25341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4"/>
            <p:cNvSpPr/>
            <p:nvPr/>
          </p:nvSpPr>
          <p:spPr>
            <a:xfrm>
              <a:off x="25341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a:off x="25341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a:off x="25341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a:off x="25341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4"/>
            <p:cNvSpPr/>
            <p:nvPr/>
          </p:nvSpPr>
          <p:spPr>
            <a:xfrm>
              <a:off x="25341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4"/>
            <p:cNvSpPr/>
            <p:nvPr/>
          </p:nvSpPr>
          <p:spPr>
            <a:xfrm>
              <a:off x="25341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a:off x="25341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a:off x="27798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a:off x="27798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a:off x="27798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4"/>
            <p:cNvSpPr/>
            <p:nvPr/>
          </p:nvSpPr>
          <p:spPr>
            <a:xfrm>
              <a:off x="27798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a:off x="27798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a:off x="27798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a:off x="27798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4"/>
            <p:cNvSpPr/>
            <p:nvPr/>
          </p:nvSpPr>
          <p:spPr>
            <a:xfrm>
              <a:off x="27798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4"/>
            <p:cNvSpPr/>
            <p:nvPr/>
          </p:nvSpPr>
          <p:spPr>
            <a:xfrm>
              <a:off x="27798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4"/>
            <p:cNvSpPr/>
            <p:nvPr/>
          </p:nvSpPr>
          <p:spPr>
            <a:xfrm>
              <a:off x="27798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4"/>
            <p:cNvSpPr/>
            <p:nvPr/>
          </p:nvSpPr>
          <p:spPr>
            <a:xfrm>
              <a:off x="27798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4"/>
            <p:cNvSpPr/>
            <p:nvPr/>
          </p:nvSpPr>
          <p:spPr>
            <a:xfrm>
              <a:off x="27798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27798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27798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27798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27798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27798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27798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4"/>
            <p:cNvSpPr/>
            <p:nvPr/>
          </p:nvSpPr>
          <p:spPr>
            <a:xfrm>
              <a:off x="27798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4"/>
            <p:cNvSpPr/>
            <p:nvPr/>
          </p:nvSpPr>
          <p:spPr>
            <a:xfrm>
              <a:off x="27798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30255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30255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30255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30255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4"/>
            <p:cNvSpPr/>
            <p:nvPr/>
          </p:nvSpPr>
          <p:spPr>
            <a:xfrm>
              <a:off x="30255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4"/>
            <p:cNvSpPr/>
            <p:nvPr/>
          </p:nvSpPr>
          <p:spPr>
            <a:xfrm>
              <a:off x="30255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30255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30255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30255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30255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30255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30255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302551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302551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302551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302551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4"/>
            <p:cNvSpPr/>
            <p:nvPr/>
          </p:nvSpPr>
          <p:spPr>
            <a:xfrm>
              <a:off x="302551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4"/>
            <p:cNvSpPr/>
            <p:nvPr/>
          </p:nvSpPr>
          <p:spPr>
            <a:xfrm>
              <a:off x="302551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4"/>
            <p:cNvSpPr/>
            <p:nvPr/>
          </p:nvSpPr>
          <p:spPr>
            <a:xfrm>
              <a:off x="30255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
            <p:cNvSpPr/>
            <p:nvPr/>
          </p:nvSpPr>
          <p:spPr>
            <a:xfrm>
              <a:off x="30255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32712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32712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32712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32712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32712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4"/>
            <p:cNvSpPr/>
            <p:nvPr/>
          </p:nvSpPr>
          <p:spPr>
            <a:xfrm>
              <a:off x="32712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32712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32712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32712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32712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32712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32712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32712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32712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32712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32712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32712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32712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327119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327119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351691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351691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351691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351691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351691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351691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351691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351691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351691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351691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351691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351691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35169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35169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35169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35169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35169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a:off x="35169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35168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35168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37626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37626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37626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37626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4"/>
            <p:cNvSpPr/>
            <p:nvPr/>
          </p:nvSpPr>
          <p:spPr>
            <a:xfrm>
              <a:off x="37626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4"/>
            <p:cNvSpPr/>
            <p:nvPr/>
          </p:nvSpPr>
          <p:spPr>
            <a:xfrm>
              <a:off x="37626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p:nvPr/>
          </p:nvSpPr>
          <p:spPr>
            <a:xfrm>
              <a:off x="37626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4"/>
            <p:cNvSpPr/>
            <p:nvPr/>
          </p:nvSpPr>
          <p:spPr>
            <a:xfrm>
              <a:off x="37626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4"/>
            <p:cNvSpPr/>
            <p:nvPr/>
          </p:nvSpPr>
          <p:spPr>
            <a:xfrm>
              <a:off x="37626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4"/>
            <p:cNvSpPr/>
            <p:nvPr/>
          </p:nvSpPr>
          <p:spPr>
            <a:xfrm>
              <a:off x="37626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37626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4"/>
            <p:cNvSpPr/>
            <p:nvPr/>
          </p:nvSpPr>
          <p:spPr>
            <a:xfrm>
              <a:off x="37626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4"/>
            <p:cNvSpPr/>
            <p:nvPr/>
          </p:nvSpPr>
          <p:spPr>
            <a:xfrm>
              <a:off x="37626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37626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37626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4"/>
            <p:cNvSpPr/>
            <p:nvPr/>
          </p:nvSpPr>
          <p:spPr>
            <a:xfrm>
              <a:off x="37626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4"/>
            <p:cNvSpPr/>
            <p:nvPr/>
          </p:nvSpPr>
          <p:spPr>
            <a:xfrm>
              <a:off x="37626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p:cNvSpPr/>
            <p:nvPr/>
          </p:nvSpPr>
          <p:spPr>
            <a:xfrm>
              <a:off x="37626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4"/>
            <p:cNvSpPr/>
            <p:nvPr/>
          </p:nvSpPr>
          <p:spPr>
            <a:xfrm>
              <a:off x="37625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4"/>
            <p:cNvSpPr/>
            <p:nvPr/>
          </p:nvSpPr>
          <p:spPr>
            <a:xfrm>
              <a:off x="37625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a:off x="400830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p:cNvSpPr/>
            <p:nvPr/>
          </p:nvSpPr>
          <p:spPr>
            <a:xfrm>
              <a:off x="400830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4"/>
            <p:cNvSpPr/>
            <p:nvPr/>
          </p:nvSpPr>
          <p:spPr>
            <a:xfrm>
              <a:off x="400830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4"/>
            <p:cNvSpPr/>
            <p:nvPr/>
          </p:nvSpPr>
          <p:spPr>
            <a:xfrm>
              <a:off x="400830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4"/>
            <p:cNvSpPr/>
            <p:nvPr/>
          </p:nvSpPr>
          <p:spPr>
            <a:xfrm>
              <a:off x="400830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400830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4"/>
            <p:cNvSpPr/>
            <p:nvPr/>
          </p:nvSpPr>
          <p:spPr>
            <a:xfrm>
              <a:off x="400830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4"/>
            <p:cNvSpPr/>
            <p:nvPr/>
          </p:nvSpPr>
          <p:spPr>
            <a:xfrm>
              <a:off x="400830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a:off x="400830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4"/>
            <p:cNvSpPr/>
            <p:nvPr/>
          </p:nvSpPr>
          <p:spPr>
            <a:xfrm>
              <a:off x="400830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4"/>
            <p:cNvSpPr/>
            <p:nvPr/>
          </p:nvSpPr>
          <p:spPr>
            <a:xfrm>
              <a:off x="400830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4"/>
            <p:cNvSpPr/>
            <p:nvPr/>
          </p:nvSpPr>
          <p:spPr>
            <a:xfrm>
              <a:off x="400830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4"/>
            <p:cNvSpPr/>
            <p:nvPr/>
          </p:nvSpPr>
          <p:spPr>
            <a:xfrm>
              <a:off x="400829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4"/>
            <p:cNvSpPr/>
            <p:nvPr/>
          </p:nvSpPr>
          <p:spPr>
            <a:xfrm>
              <a:off x="400829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4"/>
            <p:cNvSpPr/>
            <p:nvPr/>
          </p:nvSpPr>
          <p:spPr>
            <a:xfrm>
              <a:off x="400829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4"/>
            <p:cNvSpPr/>
            <p:nvPr/>
          </p:nvSpPr>
          <p:spPr>
            <a:xfrm>
              <a:off x="400829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4"/>
            <p:cNvSpPr/>
            <p:nvPr/>
          </p:nvSpPr>
          <p:spPr>
            <a:xfrm>
              <a:off x="400829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4"/>
            <p:cNvSpPr/>
            <p:nvPr/>
          </p:nvSpPr>
          <p:spPr>
            <a:xfrm>
              <a:off x="400829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4"/>
            <p:cNvSpPr/>
            <p:nvPr/>
          </p:nvSpPr>
          <p:spPr>
            <a:xfrm>
              <a:off x="400828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4"/>
            <p:cNvSpPr/>
            <p:nvPr/>
          </p:nvSpPr>
          <p:spPr>
            <a:xfrm>
              <a:off x="400828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4"/>
            <p:cNvSpPr/>
            <p:nvPr/>
          </p:nvSpPr>
          <p:spPr>
            <a:xfrm>
              <a:off x="425400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4"/>
            <p:cNvSpPr/>
            <p:nvPr/>
          </p:nvSpPr>
          <p:spPr>
            <a:xfrm>
              <a:off x="425400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4"/>
            <p:cNvSpPr/>
            <p:nvPr/>
          </p:nvSpPr>
          <p:spPr>
            <a:xfrm>
              <a:off x="425400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4"/>
            <p:cNvSpPr/>
            <p:nvPr/>
          </p:nvSpPr>
          <p:spPr>
            <a:xfrm>
              <a:off x="425400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4"/>
            <p:cNvSpPr/>
            <p:nvPr/>
          </p:nvSpPr>
          <p:spPr>
            <a:xfrm>
              <a:off x="425400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4"/>
            <p:cNvSpPr/>
            <p:nvPr/>
          </p:nvSpPr>
          <p:spPr>
            <a:xfrm>
              <a:off x="425400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4"/>
            <p:cNvSpPr/>
            <p:nvPr/>
          </p:nvSpPr>
          <p:spPr>
            <a:xfrm>
              <a:off x="425400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4"/>
            <p:cNvSpPr/>
            <p:nvPr/>
          </p:nvSpPr>
          <p:spPr>
            <a:xfrm>
              <a:off x="425400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4"/>
            <p:cNvSpPr/>
            <p:nvPr/>
          </p:nvSpPr>
          <p:spPr>
            <a:xfrm>
              <a:off x="425400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4"/>
            <p:cNvSpPr/>
            <p:nvPr/>
          </p:nvSpPr>
          <p:spPr>
            <a:xfrm>
              <a:off x="425400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4"/>
            <p:cNvSpPr/>
            <p:nvPr/>
          </p:nvSpPr>
          <p:spPr>
            <a:xfrm>
              <a:off x="425400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4"/>
            <p:cNvSpPr/>
            <p:nvPr/>
          </p:nvSpPr>
          <p:spPr>
            <a:xfrm>
              <a:off x="425400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4"/>
            <p:cNvSpPr/>
            <p:nvPr/>
          </p:nvSpPr>
          <p:spPr>
            <a:xfrm>
              <a:off x="425399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4"/>
            <p:cNvSpPr/>
            <p:nvPr/>
          </p:nvSpPr>
          <p:spPr>
            <a:xfrm>
              <a:off x="425399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4"/>
            <p:cNvSpPr/>
            <p:nvPr/>
          </p:nvSpPr>
          <p:spPr>
            <a:xfrm>
              <a:off x="425399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4"/>
            <p:cNvSpPr/>
            <p:nvPr/>
          </p:nvSpPr>
          <p:spPr>
            <a:xfrm>
              <a:off x="425399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4"/>
            <p:cNvSpPr/>
            <p:nvPr/>
          </p:nvSpPr>
          <p:spPr>
            <a:xfrm>
              <a:off x="425399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4"/>
            <p:cNvSpPr/>
            <p:nvPr/>
          </p:nvSpPr>
          <p:spPr>
            <a:xfrm>
              <a:off x="425399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4"/>
            <p:cNvSpPr/>
            <p:nvPr/>
          </p:nvSpPr>
          <p:spPr>
            <a:xfrm>
              <a:off x="425397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4"/>
            <p:cNvSpPr/>
            <p:nvPr/>
          </p:nvSpPr>
          <p:spPr>
            <a:xfrm>
              <a:off x="425397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4"/>
            <p:cNvSpPr/>
            <p:nvPr/>
          </p:nvSpPr>
          <p:spPr>
            <a:xfrm>
              <a:off x="449969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4"/>
            <p:cNvSpPr/>
            <p:nvPr/>
          </p:nvSpPr>
          <p:spPr>
            <a:xfrm>
              <a:off x="449969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4"/>
            <p:cNvSpPr/>
            <p:nvPr/>
          </p:nvSpPr>
          <p:spPr>
            <a:xfrm>
              <a:off x="449969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4"/>
            <p:cNvSpPr/>
            <p:nvPr/>
          </p:nvSpPr>
          <p:spPr>
            <a:xfrm>
              <a:off x="449969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4"/>
            <p:cNvSpPr/>
            <p:nvPr/>
          </p:nvSpPr>
          <p:spPr>
            <a:xfrm>
              <a:off x="449969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4"/>
            <p:cNvSpPr/>
            <p:nvPr/>
          </p:nvSpPr>
          <p:spPr>
            <a:xfrm>
              <a:off x="449969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4"/>
            <p:cNvSpPr/>
            <p:nvPr/>
          </p:nvSpPr>
          <p:spPr>
            <a:xfrm>
              <a:off x="449969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4"/>
            <p:cNvSpPr/>
            <p:nvPr/>
          </p:nvSpPr>
          <p:spPr>
            <a:xfrm>
              <a:off x="449969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4"/>
            <p:cNvSpPr/>
            <p:nvPr/>
          </p:nvSpPr>
          <p:spPr>
            <a:xfrm>
              <a:off x="449969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4"/>
            <p:cNvSpPr/>
            <p:nvPr/>
          </p:nvSpPr>
          <p:spPr>
            <a:xfrm>
              <a:off x="449969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4"/>
            <p:cNvSpPr/>
            <p:nvPr/>
          </p:nvSpPr>
          <p:spPr>
            <a:xfrm>
              <a:off x="449969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4"/>
            <p:cNvSpPr/>
            <p:nvPr/>
          </p:nvSpPr>
          <p:spPr>
            <a:xfrm>
              <a:off x="449969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4"/>
            <p:cNvSpPr/>
            <p:nvPr/>
          </p:nvSpPr>
          <p:spPr>
            <a:xfrm>
              <a:off x="449968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4"/>
            <p:cNvSpPr/>
            <p:nvPr/>
          </p:nvSpPr>
          <p:spPr>
            <a:xfrm>
              <a:off x="449968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4"/>
            <p:cNvSpPr/>
            <p:nvPr/>
          </p:nvSpPr>
          <p:spPr>
            <a:xfrm>
              <a:off x="449968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4"/>
            <p:cNvSpPr/>
            <p:nvPr/>
          </p:nvSpPr>
          <p:spPr>
            <a:xfrm>
              <a:off x="449968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a:off x="449968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a:off x="449968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a:off x="449967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a:off x="449967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a:off x="474539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4"/>
            <p:cNvSpPr/>
            <p:nvPr/>
          </p:nvSpPr>
          <p:spPr>
            <a:xfrm>
              <a:off x="474539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4"/>
            <p:cNvSpPr/>
            <p:nvPr/>
          </p:nvSpPr>
          <p:spPr>
            <a:xfrm>
              <a:off x="474539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a:off x="474539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4"/>
            <p:cNvSpPr/>
            <p:nvPr/>
          </p:nvSpPr>
          <p:spPr>
            <a:xfrm>
              <a:off x="474539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4"/>
            <p:cNvSpPr/>
            <p:nvPr/>
          </p:nvSpPr>
          <p:spPr>
            <a:xfrm>
              <a:off x="474539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4"/>
            <p:cNvSpPr/>
            <p:nvPr/>
          </p:nvSpPr>
          <p:spPr>
            <a:xfrm>
              <a:off x="474539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4"/>
            <p:cNvSpPr/>
            <p:nvPr/>
          </p:nvSpPr>
          <p:spPr>
            <a:xfrm>
              <a:off x="474539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4"/>
            <p:cNvSpPr/>
            <p:nvPr/>
          </p:nvSpPr>
          <p:spPr>
            <a:xfrm>
              <a:off x="474539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4"/>
            <p:cNvSpPr/>
            <p:nvPr/>
          </p:nvSpPr>
          <p:spPr>
            <a:xfrm>
              <a:off x="474539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4"/>
            <p:cNvSpPr/>
            <p:nvPr/>
          </p:nvSpPr>
          <p:spPr>
            <a:xfrm>
              <a:off x="474539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4"/>
            <p:cNvSpPr/>
            <p:nvPr/>
          </p:nvSpPr>
          <p:spPr>
            <a:xfrm>
              <a:off x="474539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4"/>
            <p:cNvSpPr/>
            <p:nvPr/>
          </p:nvSpPr>
          <p:spPr>
            <a:xfrm>
              <a:off x="474538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4"/>
            <p:cNvSpPr/>
            <p:nvPr/>
          </p:nvSpPr>
          <p:spPr>
            <a:xfrm>
              <a:off x="474538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4"/>
            <p:cNvSpPr/>
            <p:nvPr/>
          </p:nvSpPr>
          <p:spPr>
            <a:xfrm>
              <a:off x="474538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4"/>
            <p:cNvSpPr/>
            <p:nvPr/>
          </p:nvSpPr>
          <p:spPr>
            <a:xfrm>
              <a:off x="474538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4"/>
            <p:cNvSpPr/>
            <p:nvPr/>
          </p:nvSpPr>
          <p:spPr>
            <a:xfrm>
              <a:off x="474538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4"/>
            <p:cNvSpPr/>
            <p:nvPr/>
          </p:nvSpPr>
          <p:spPr>
            <a:xfrm>
              <a:off x="474538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4"/>
            <p:cNvSpPr/>
            <p:nvPr/>
          </p:nvSpPr>
          <p:spPr>
            <a:xfrm>
              <a:off x="474536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4"/>
            <p:cNvSpPr/>
            <p:nvPr/>
          </p:nvSpPr>
          <p:spPr>
            <a:xfrm>
              <a:off x="474536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4"/>
            <p:cNvSpPr/>
            <p:nvPr/>
          </p:nvSpPr>
          <p:spPr>
            <a:xfrm>
              <a:off x="499108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4"/>
            <p:cNvSpPr/>
            <p:nvPr/>
          </p:nvSpPr>
          <p:spPr>
            <a:xfrm>
              <a:off x="499108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4"/>
            <p:cNvSpPr/>
            <p:nvPr/>
          </p:nvSpPr>
          <p:spPr>
            <a:xfrm>
              <a:off x="499108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4"/>
            <p:cNvSpPr/>
            <p:nvPr/>
          </p:nvSpPr>
          <p:spPr>
            <a:xfrm>
              <a:off x="499108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4"/>
            <p:cNvSpPr/>
            <p:nvPr/>
          </p:nvSpPr>
          <p:spPr>
            <a:xfrm>
              <a:off x="499108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4"/>
            <p:cNvSpPr/>
            <p:nvPr/>
          </p:nvSpPr>
          <p:spPr>
            <a:xfrm>
              <a:off x="499108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4"/>
            <p:cNvSpPr/>
            <p:nvPr/>
          </p:nvSpPr>
          <p:spPr>
            <a:xfrm>
              <a:off x="499108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4"/>
            <p:cNvSpPr/>
            <p:nvPr/>
          </p:nvSpPr>
          <p:spPr>
            <a:xfrm>
              <a:off x="499108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4"/>
            <p:cNvSpPr/>
            <p:nvPr/>
          </p:nvSpPr>
          <p:spPr>
            <a:xfrm>
              <a:off x="499108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4"/>
            <p:cNvSpPr/>
            <p:nvPr/>
          </p:nvSpPr>
          <p:spPr>
            <a:xfrm>
              <a:off x="499108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4"/>
            <p:cNvSpPr/>
            <p:nvPr/>
          </p:nvSpPr>
          <p:spPr>
            <a:xfrm>
              <a:off x="499108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4"/>
            <p:cNvSpPr/>
            <p:nvPr/>
          </p:nvSpPr>
          <p:spPr>
            <a:xfrm>
              <a:off x="499108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4"/>
            <p:cNvSpPr/>
            <p:nvPr/>
          </p:nvSpPr>
          <p:spPr>
            <a:xfrm>
              <a:off x="499107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4"/>
            <p:cNvSpPr/>
            <p:nvPr/>
          </p:nvSpPr>
          <p:spPr>
            <a:xfrm>
              <a:off x="499107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4"/>
            <p:cNvSpPr/>
            <p:nvPr/>
          </p:nvSpPr>
          <p:spPr>
            <a:xfrm>
              <a:off x="499107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4"/>
            <p:cNvSpPr/>
            <p:nvPr/>
          </p:nvSpPr>
          <p:spPr>
            <a:xfrm>
              <a:off x="499107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4"/>
            <p:cNvSpPr/>
            <p:nvPr/>
          </p:nvSpPr>
          <p:spPr>
            <a:xfrm>
              <a:off x="499107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4"/>
            <p:cNvSpPr/>
            <p:nvPr/>
          </p:nvSpPr>
          <p:spPr>
            <a:xfrm>
              <a:off x="499107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4"/>
            <p:cNvSpPr/>
            <p:nvPr/>
          </p:nvSpPr>
          <p:spPr>
            <a:xfrm>
              <a:off x="499106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4"/>
            <p:cNvSpPr/>
            <p:nvPr/>
          </p:nvSpPr>
          <p:spPr>
            <a:xfrm>
              <a:off x="499106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4"/>
            <p:cNvSpPr/>
            <p:nvPr/>
          </p:nvSpPr>
          <p:spPr>
            <a:xfrm>
              <a:off x="523678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4"/>
            <p:cNvSpPr/>
            <p:nvPr/>
          </p:nvSpPr>
          <p:spPr>
            <a:xfrm>
              <a:off x="523678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4"/>
            <p:cNvSpPr/>
            <p:nvPr/>
          </p:nvSpPr>
          <p:spPr>
            <a:xfrm>
              <a:off x="523678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4"/>
            <p:cNvSpPr/>
            <p:nvPr/>
          </p:nvSpPr>
          <p:spPr>
            <a:xfrm>
              <a:off x="523678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4"/>
            <p:cNvSpPr/>
            <p:nvPr/>
          </p:nvSpPr>
          <p:spPr>
            <a:xfrm>
              <a:off x="523678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4"/>
            <p:cNvSpPr/>
            <p:nvPr/>
          </p:nvSpPr>
          <p:spPr>
            <a:xfrm>
              <a:off x="523678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4"/>
            <p:cNvSpPr/>
            <p:nvPr/>
          </p:nvSpPr>
          <p:spPr>
            <a:xfrm>
              <a:off x="523678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4"/>
            <p:cNvSpPr/>
            <p:nvPr/>
          </p:nvSpPr>
          <p:spPr>
            <a:xfrm>
              <a:off x="523678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4"/>
            <p:cNvSpPr/>
            <p:nvPr/>
          </p:nvSpPr>
          <p:spPr>
            <a:xfrm>
              <a:off x="523678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4"/>
            <p:cNvSpPr/>
            <p:nvPr/>
          </p:nvSpPr>
          <p:spPr>
            <a:xfrm>
              <a:off x="523678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4"/>
            <p:cNvSpPr/>
            <p:nvPr/>
          </p:nvSpPr>
          <p:spPr>
            <a:xfrm>
              <a:off x="523678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4"/>
            <p:cNvSpPr/>
            <p:nvPr/>
          </p:nvSpPr>
          <p:spPr>
            <a:xfrm>
              <a:off x="523678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4"/>
            <p:cNvSpPr/>
            <p:nvPr/>
          </p:nvSpPr>
          <p:spPr>
            <a:xfrm>
              <a:off x="523677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4"/>
            <p:cNvSpPr/>
            <p:nvPr/>
          </p:nvSpPr>
          <p:spPr>
            <a:xfrm>
              <a:off x="523677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4"/>
            <p:cNvSpPr/>
            <p:nvPr/>
          </p:nvSpPr>
          <p:spPr>
            <a:xfrm>
              <a:off x="523677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4"/>
            <p:cNvSpPr/>
            <p:nvPr/>
          </p:nvSpPr>
          <p:spPr>
            <a:xfrm>
              <a:off x="523677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4"/>
            <p:cNvSpPr/>
            <p:nvPr/>
          </p:nvSpPr>
          <p:spPr>
            <a:xfrm>
              <a:off x="523677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4"/>
            <p:cNvSpPr/>
            <p:nvPr/>
          </p:nvSpPr>
          <p:spPr>
            <a:xfrm>
              <a:off x="523677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4"/>
            <p:cNvSpPr/>
            <p:nvPr/>
          </p:nvSpPr>
          <p:spPr>
            <a:xfrm>
              <a:off x="523675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4"/>
            <p:cNvSpPr/>
            <p:nvPr/>
          </p:nvSpPr>
          <p:spPr>
            <a:xfrm>
              <a:off x="523675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4"/>
            <p:cNvSpPr/>
            <p:nvPr/>
          </p:nvSpPr>
          <p:spPr>
            <a:xfrm>
              <a:off x="548247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4"/>
            <p:cNvSpPr/>
            <p:nvPr/>
          </p:nvSpPr>
          <p:spPr>
            <a:xfrm>
              <a:off x="548247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4"/>
            <p:cNvSpPr/>
            <p:nvPr/>
          </p:nvSpPr>
          <p:spPr>
            <a:xfrm>
              <a:off x="548247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4"/>
            <p:cNvSpPr/>
            <p:nvPr/>
          </p:nvSpPr>
          <p:spPr>
            <a:xfrm>
              <a:off x="548247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4"/>
            <p:cNvSpPr/>
            <p:nvPr/>
          </p:nvSpPr>
          <p:spPr>
            <a:xfrm>
              <a:off x="548247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4"/>
            <p:cNvSpPr/>
            <p:nvPr/>
          </p:nvSpPr>
          <p:spPr>
            <a:xfrm>
              <a:off x="548247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4"/>
            <p:cNvSpPr/>
            <p:nvPr/>
          </p:nvSpPr>
          <p:spPr>
            <a:xfrm>
              <a:off x="548247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4"/>
            <p:cNvSpPr/>
            <p:nvPr/>
          </p:nvSpPr>
          <p:spPr>
            <a:xfrm>
              <a:off x="548247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4"/>
            <p:cNvSpPr/>
            <p:nvPr/>
          </p:nvSpPr>
          <p:spPr>
            <a:xfrm>
              <a:off x="548247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4"/>
            <p:cNvSpPr/>
            <p:nvPr/>
          </p:nvSpPr>
          <p:spPr>
            <a:xfrm>
              <a:off x="548247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4"/>
            <p:cNvSpPr/>
            <p:nvPr/>
          </p:nvSpPr>
          <p:spPr>
            <a:xfrm>
              <a:off x="548247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4"/>
            <p:cNvSpPr/>
            <p:nvPr/>
          </p:nvSpPr>
          <p:spPr>
            <a:xfrm>
              <a:off x="548247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4"/>
            <p:cNvSpPr/>
            <p:nvPr/>
          </p:nvSpPr>
          <p:spPr>
            <a:xfrm>
              <a:off x="548246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4"/>
            <p:cNvSpPr/>
            <p:nvPr/>
          </p:nvSpPr>
          <p:spPr>
            <a:xfrm>
              <a:off x="548246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4"/>
            <p:cNvSpPr/>
            <p:nvPr/>
          </p:nvSpPr>
          <p:spPr>
            <a:xfrm>
              <a:off x="548246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4"/>
            <p:cNvSpPr/>
            <p:nvPr/>
          </p:nvSpPr>
          <p:spPr>
            <a:xfrm>
              <a:off x="548246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4"/>
            <p:cNvSpPr/>
            <p:nvPr/>
          </p:nvSpPr>
          <p:spPr>
            <a:xfrm>
              <a:off x="548246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4"/>
            <p:cNvSpPr/>
            <p:nvPr/>
          </p:nvSpPr>
          <p:spPr>
            <a:xfrm>
              <a:off x="548246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4"/>
            <p:cNvSpPr/>
            <p:nvPr/>
          </p:nvSpPr>
          <p:spPr>
            <a:xfrm>
              <a:off x="548245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4"/>
            <p:cNvSpPr/>
            <p:nvPr/>
          </p:nvSpPr>
          <p:spPr>
            <a:xfrm>
              <a:off x="548245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4"/>
            <p:cNvSpPr/>
            <p:nvPr/>
          </p:nvSpPr>
          <p:spPr>
            <a:xfrm>
              <a:off x="572817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4"/>
            <p:cNvSpPr/>
            <p:nvPr/>
          </p:nvSpPr>
          <p:spPr>
            <a:xfrm>
              <a:off x="572817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4"/>
            <p:cNvSpPr/>
            <p:nvPr/>
          </p:nvSpPr>
          <p:spPr>
            <a:xfrm>
              <a:off x="572817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4"/>
            <p:cNvSpPr/>
            <p:nvPr/>
          </p:nvSpPr>
          <p:spPr>
            <a:xfrm>
              <a:off x="572817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4"/>
            <p:cNvSpPr/>
            <p:nvPr/>
          </p:nvSpPr>
          <p:spPr>
            <a:xfrm>
              <a:off x="572817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4"/>
            <p:cNvSpPr/>
            <p:nvPr/>
          </p:nvSpPr>
          <p:spPr>
            <a:xfrm>
              <a:off x="572817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4"/>
            <p:cNvSpPr/>
            <p:nvPr/>
          </p:nvSpPr>
          <p:spPr>
            <a:xfrm>
              <a:off x="572817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4"/>
            <p:cNvSpPr/>
            <p:nvPr/>
          </p:nvSpPr>
          <p:spPr>
            <a:xfrm>
              <a:off x="572817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4"/>
            <p:cNvSpPr/>
            <p:nvPr/>
          </p:nvSpPr>
          <p:spPr>
            <a:xfrm>
              <a:off x="572817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4"/>
            <p:cNvSpPr/>
            <p:nvPr/>
          </p:nvSpPr>
          <p:spPr>
            <a:xfrm>
              <a:off x="572817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4"/>
            <p:cNvSpPr/>
            <p:nvPr/>
          </p:nvSpPr>
          <p:spPr>
            <a:xfrm>
              <a:off x="572817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4"/>
            <p:cNvSpPr/>
            <p:nvPr/>
          </p:nvSpPr>
          <p:spPr>
            <a:xfrm>
              <a:off x="572817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4"/>
            <p:cNvSpPr/>
            <p:nvPr/>
          </p:nvSpPr>
          <p:spPr>
            <a:xfrm>
              <a:off x="572816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4"/>
            <p:cNvSpPr/>
            <p:nvPr/>
          </p:nvSpPr>
          <p:spPr>
            <a:xfrm>
              <a:off x="572816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4"/>
            <p:cNvSpPr/>
            <p:nvPr/>
          </p:nvSpPr>
          <p:spPr>
            <a:xfrm>
              <a:off x="572816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4"/>
            <p:cNvSpPr/>
            <p:nvPr/>
          </p:nvSpPr>
          <p:spPr>
            <a:xfrm>
              <a:off x="572816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4"/>
            <p:cNvSpPr/>
            <p:nvPr/>
          </p:nvSpPr>
          <p:spPr>
            <a:xfrm>
              <a:off x="572816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4"/>
            <p:cNvSpPr/>
            <p:nvPr/>
          </p:nvSpPr>
          <p:spPr>
            <a:xfrm>
              <a:off x="572816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4"/>
            <p:cNvSpPr/>
            <p:nvPr/>
          </p:nvSpPr>
          <p:spPr>
            <a:xfrm>
              <a:off x="572815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4"/>
            <p:cNvSpPr/>
            <p:nvPr/>
          </p:nvSpPr>
          <p:spPr>
            <a:xfrm>
              <a:off x="572815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4"/>
            <p:cNvSpPr/>
            <p:nvPr/>
          </p:nvSpPr>
          <p:spPr>
            <a:xfrm>
              <a:off x="597387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4"/>
            <p:cNvSpPr/>
            <p:nvPr/>
          </p:nvSpPr>
          <p:spPr>
            <a:xfrm>
              <a:off x="597387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4"/>
            <p:cNvSpPr/>
            <p:nvPr/>
          </p:nvSpPr>
          <p:spPr>
            <a:xfrm>
              <a:off x="597387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4"/>
            <p:cNvSpPr/>
            <p:nvPr/>
          </p:nvSpPr>
          <p:spPr>
            <a:xfrm>
              <a:off x="597387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4"/>
            <p:cNvSpPr/>
            <p:nvPr/>
          </p:nvSpPr>
          <p:spPr>
            <a:xfrm>
              <a:off x="597387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4"/>
            <p:cNvSpPr/>
            <p:nvPr/>
          </p:nvSpPr>
          <p:spPr>
            <a:xfrm>
              <a:off x="597387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4"/>
            <p:cNvSpPr/>
            <p:nvPr/>
          </p:nvSpPr>
          <p:spPr>
            <a:xfrm>
              <a:off x="597387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4"/>
            <p:cNvSpPr/>
            <p:nvPr/>
          </p:nvSpPr>
          <p:spPr>
            <a:xfrm>
              <a:off x="597387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4"/>
            <p:cNvSpPr/>
            <p:nvPr/>
          </p:nvSpPr>
          <p:spPr>
            <a:xfrm>
              <a:off x="597387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4"/>
            <p:cNvSpPr/>
            <p:nvPr/>
          </p:nvSpPr>
          <p:spPr>
            <a:xfrm>
              <a:off x="597387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4"/>
            <p:cNvSpPr/>
            <p:nvPr/>
          </p:nvSpPr>
          <p:spPr>
            <a:xfrm>
              <a:off x="597387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4"/>
            <p:cNvSpPr/>
            <p:nvPr/>
          </p:nvSpPr>
          <p:spPr>
            <a:xfrm>
              <a:off x="597387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4"/>
            <p:cNvSpPr/>
            <p:nvPr/>
          </p:nvSpPr>
          <p:spPr>
            <a:xfrm>
              <a:off x="597385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4"/>
            <p:cNvSpPr/>
            <p:nvPr/>
          </p:nvSpPr>
          <p:spPr>
            <a:xfrm>
              <a:off x="597385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4"/>
            <p:cNvSpPr/>
            <p:nvPr/>
          </p:nvSpPr>
          <p:spPr>
            <a:xfrm>
              <a:off x="597385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4"/>
            <p:cNvSpPr/>
            <p:nvPr/>
          </p:nvSpPr>
          <p:spPr>
            <a:xfrm>
              <a:off x="597385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4"/>
            <p:cNvSpPr/>
            <p:nvPr/>
          </p:nvSpPr>
          <p:spPr>
            <a:xfrm>
              <a:off x="597385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4"/>
            <p:cNvSpPr/>
            <p:nvPr/>
          </p:nvSpPr>
          <p:spPr>
            <a:xfrm>
              <a:off x="597385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4"/>
            <p:cNvSpPr/>
            <p:nvPr/>
          </p:nvSpPr>
          <p:spPr>
            <a:xfrm>
              <a:off x="597384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4"/>
            <p:cNvSpPr/>
            <p:nvPr/>
          </p:nvSpPr>
          <p:spPr>
            <a:xfrm>
              <a:off x="597384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4"/>
            <p:cNvSpPr/>
            <p:nvPr/>
          </p:nvSpPr>
          <p:spPr>
            <a:xfrm>
              <a:off x="621956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4"/>
            <p:cNvSpPr/>
            <p:nvPr/>
          </p:nvSpPr>
          <p:spPr>
            <a:xfrm>
              <a:off x="621956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4"/>
            <p:cNvSpPr/>
            <p:nvPr/>
          </p:nvSpPr>
          <p:spPr>
            <a:xfrm>
              <a:off x="621956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4"/>
            <p:cNvSpPr/>
            <p:nvPr/>
          </p:nvSpPr>
          <p:spPr>
            <a:xfrm>
              <a:off x="621956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4"/>
            <p:cNvSpPr/>
            <p:nvPr/>
          </p:nvSpPr>
          <p:spPr>
            <a:xfrm>
              <a:off x="621956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4"/>
            <p:cNvSpPr/>
            <p:nvPr/>
          </p:nvSpPr>
          <p:spPr>
            <a:xfrm>
              <a:off x="621956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4"/>
            <p:cNvSpPr/>
            <p:nvPr/>
          </p:nvSpPr>
          <p:spPr>
            <a:xfrm>
              <a:off x="621956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4"/>
            <p:cNvSpPr/>
            <p:nvPr/>
          </p:nvSpPr>
          <p:spPr>
            <a:xfrm>
              <a:off x="621956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4"/>
            <p:cNvSpPr/>
            <p:nvPr/>
          </p:nvSpPr>
          <p:spPr>
            <a:xfrm>
              <a:off x="621956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4"/>
            <p:cNvSpPr/>
            <p:nvPr/>
          </p:nvSpPr>
          <p:spPr>
            <a:xfrm>
              <a:off x="621956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4"/>
            <p:cNvSpPr/>
            <p:nvPr/>
          </p:nvSpPr>
          <p:spPr>
            <a:xfrm>
              <a:off x="621956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4"/>
            <p:cNvSpPr/>
            <p:nvPr/>
          </p:nvSpPr>
          <p:spPr>
            <a:xfrm>
              <a:off x="621956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4"/>
            <p:cNvSpPr/>
            <p:nvPr/>
          </p:nvSpPr>
          <p:spPr>
            <a:xfrm>
              <a:off x="621955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4"/>
            <p:cNvSpPr/>
            <p:nvPr/>
          </p:nvSpPr>
          <p:spPr>
            <a:xfrm>
              <a:off x="621955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4"/>
            <p:cNvSpPr/>
            <p:nvPr/>
          </p:nvSpPr>
          <p:spPr>
            <a:xfrm>
              <a:off x="621955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4"/>
            <p:cNvSpPr/>
            <p:nvPr/>
          </p:nvSpPr>
          <p:spPr>
            <a:xfrm>
              <a:off x="621955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4"/>
            <p:cNvSpPr/>
            <p:nvPr/>
          </p:nvSpPr>
          <p:spPr>
            <a:xfrm>
              <a:off x="621955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4"/>
            <p:cNvSpPr/>
            <p:nvPr/>
          </p:nvSpPr>
          <p:spPr>
            <a:xfrm>
              <a:off x="621955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4"/>
            <p:cNvSpPr/>
            <p:nvPr/>
          </p:nvSpPr>
          <p:spPr>
            <a:xfrm>
              <a:off x="621954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4"/>
            <p:cNvSpPr/>
            <p:nvPr/>
          </p:nvSpPr>
          <p:spPr>
            <a:xfrm>
              <a:off x="621954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4"/>
            <p:cNvSpPr/>
            <p:nvPr/>
          </p:nvSpPr>
          <p:spPr>
            <a:xfrm>
              <a:off x="64652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4"/>
            <p:cNvSpPr/>
            <p:nvPr/>
          </p:nvSpPr>
          <p:spPr>
            <a:xfrm>
              <a:off x="64652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4"/>
            <p:cNvSpPr/>
            <p:nvPr/>
          </p:nvSpPr>
          <p:spPr>
            <a:xfrm>
              <a:off x="64652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4"/>
            <p:cNvSpPr/>
            <p:nvPr/>
          </p:nvSpPr>
          <p:spPr>
            <a:xfrm>
              <a:off x="64652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4"/>
            <p:cNvSpPr/>
            <p:nvPr/>
          </p:nvSpPr>
          <p:spPr>
            <a:xfrm>
              <a:off x="64652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4"/>
            <p:cNvSpPr/>
            <p:nvPr/>
          </p:nvSpPr>
          <p:spPr>
            <a:xfrm>
              <a:off x="64652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4"/>
            <p:cNvSpPr/>
            <p:nvPr/>
          </p:nvSpPr>
          <p:spPr>
            <a:xfrm>
              <a:off x="64652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4"/>
            <p:cNvSpPr/>
            <p:nvPr/>
          </p:nvSpPr>
          <p:spPr>
            <a:xfrm>
              <a:off x="64652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4"/>
            <p:cNvSpPr/>
            <p:nvPr/>
          </p:nvSpPr>
          <p:spPr>
            <a:xfrm>
              <a:off x="64652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4"/>
            <p:cNvSpPr/>
            <p:nvPr/>
          </p:nvSpPr>
          <p:spPr>
            <a:xfrm>
              <a:off x="64652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4"/>
            <p:cNvSpPr/>
            <p:nvPr/>
          </p:nvSpPr>
          <p:spPr>
            <a:xfrm>
              <a:off x="64652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4"/>
            <p:cNvSpPr/>
            <p:nvPr/>
          </p:nvSpPr>
          <p:spPr>
            <a:xfrm>
              <a:off x="64652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4"/>
            <p:cNvSpPr/>
            <p:nvPr/>
          </p:nvSpPr>
          <p:spPr>
            <a:xfrm>
              <a:off x="64652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4"/>
            <p:cNvSpPr/>
            <p:nvPr/>
          </p:nvSpPr>
          <p:spPr>
            <a:xfrm>
              <a:off x="64652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4"/>
            <p:cNvSpPr/>
            <p:nvPr/>
          </p:nvSpPr>
          <p:spPr>
            <a:xfrm>
              <a:off x="64652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4"/>
            <p:cNvSpPr/>
            <p:nvPr/>
          </p:nvSpPr>
          <p:spPr>
            <a:xfrm>
              <a:off x="64652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4"/>
            <p:cNvSpPr/>
            <p:nvPr/>
          </p:nvSpPr>
          <p:spPr>
            <a:xfrm>
              <a:off x="64652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4"/>
            <p:cNvSpPr/>
            <p:nvPr/>
          </p:nvSpPr>
          <p:spPr>
            <a:xfrm>
              <a:off x="64652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4"/>
            <p:cNvSpPr/>
            <p:nvPr/>
          </p:nvSpPr>
          <p:spPr>
            <a:xfrm>
              <a:off x="646523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4"/>
            <p:cNvSpPr/>
            <p:nvPr/>
          </p:nvSpPr>
          <p:spPr>
            <a:xfrm>
              <a:off x="646523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4"/>
            <p:cNvSpPr/>
            <p:nvPr/>
          </p:nvSpPr>
          <p:spPr>
            <a:xfrm>
              <a:off x="671095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4"/>
            <p:cNvSpPr/>
            <p:nvPr/>
          </p:nvSpPr>
          <p:spPr>
            <a:xfrm>
              <a:off x="671095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4"/>
            <p:cNvSpPr/>
            <p:nvPr/>
          </p:nvSpPr>
          <p:spPr>
            <a:xfrm>
              <a:off x="671095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4"/>
            <p:cNvSpPr/>
            <p:nvPr/>
          </p:nvSpPr>
          <p:spPr>
            <a:xfrm>
              <a:off x="671095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4"/>
            <p:cNvSpPr/>
            <p:nvPr/>
          </p:nvSpPr>
          <p:spPr>
            <a:xfrm>
              <a:off x="671095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4"/>
            <p:cNvSpPr/>
            <p:nvPr/>
          </p:nvSpPr>
          <p:spPr>
            <a:xfrm>
              <a:off x="671095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4"/>
            <p:cNvSpPr/>
            <p:nvPr/>
          </p:nvSpPr>
          <p:spPr>
            <a:xfrm>
              <a:off x="671095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4"/>
            <p:cNvSpPr/>
            <p:nvPr/>
          </p:nvSpPr>
          <p:spPr>
            <a:xfrm>
              <a:off x="671095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4"/>
            <p:cNvSpPr/>
            <p:nvPr/>
          </p:nvSpPr>
          <p:spPr>
            <a:xfrm>
              <a:off x="671095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4"/>
            <p:cNvSpPr/>
            <p:nvPr/>
          </p:nvSpPr>
          <p:spPr>
            <a:xfrm>
              <a:off x="671095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4"/>
            <p:cNvSpPr/>
            <p:nvPr/>
          </p:nvSpPr>
          <p:spPr>
            <a:xfrm>
              <a:off x="671095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4"/>
            <p:cNvSpPr/>
            <p:nvPr/>
          </p:nvSpPr>
          <p:spPr>
            <a:xfrm>
              <a:off x="671095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4"/>
            <p:cNvSpPr/>
            <p:nvPr/>
          </p:nvSpPr>
          <p:spPr>
            <a:xfrm>
              <a:off x="67109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4"/>
            <p:cNvSpPr/>
            <p:nvPr/>
          </p:nvSpPr>
          <p:spPr>
            <a:xfrm>
              <a:off x="67109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4"/>
            <p:cNvSpPr/>
            <p:nvPr/>
          </p:nvSpPr>
          <p:spPr>
            <a:xfrm>
              <a:off x="67109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4"/>
            <p:cNvSpPr/>
            <p:nvPr/>
          </p:nvSpPr>
          <p:spPr>
            <a:xfrm>
              <a:off x="67109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4"/>
            <p:cNvSpPr/>
            <p:nvPr/>
          </p:nvSpPr>
          <p:spPr>
            <a:xfrm>
              <a:off x="67109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4"/>
            <p:cNvSpPr/>
            <p:nvPr/>
          </p:nvSpPr>
          <p:spPr>
            <a:xfrm>
              <a:off x="67109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4"/>
            <p:cNvSpPr/>
            <p:nvPr/>
          </p:nvSpPr>
          <p:spPr>
            <a:xfrm>
              <a:off x="67109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4"/>
            <p:cNvSpPr/>
            <p:nvPr/>
          </p:nvSpPr>
          <p:spPr>
            <a:xfrm>
              <a:off x="67109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4"/>
            <p:cNvSpPr/>
            <p:nvPr/>
          </p:nvSpPr>
          <p:spPr>
            <a:xfrm>
              <a:off x="69566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4"/>
            <p:cNvSpPr/>
            <p:nvPr/>
          </p:nvSpPr>
          <p:spPr>
            <a:xfrm>
              <a:off x="69566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4"/>
            <p:cNvSpPr/>
            <p:nvPr/>
          </p:nvSpPr>
          <p:spPr>
            <a:xfrm>
              <a:off x="69566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4"/>
            <p:cNvSpPr/>
            <p:nvPr/>
          </p:nvSpPr>
          <p:spPr>
            <a:xfrm>
              <a:off x="69566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4"/>
            <p:cNvSpPr/>
            <p:nvPr/>
          </p:nvSpPr>
          <p:spPr>
            <a:xfrm>
              <a:off x="69566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4"/>
            <p:cNvSpPr/>
            <p:nvPr/>
          </p:nvSpPr>
          <p:spPr>
            <a:xfrm>
              <a:off x="69566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4"/>
            <p:cNvSpPr/>
            <p:nvPr/>
          </p:nvSpPr>
          <p:spPr>
            <a:xfrm>
              <a:off x="69566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4"/>
            <p:cNvSpPr/>
            <p:nvPr/>
          </p:nvSpPr>
          <p:spPr>
            <a:xfrm>
              <a:off x="69566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4"/>
            <p:cNvSpPr/>
            <p:nvPr/>
          </p:nvSpPr>
          <p:spPr>
            <a:xfrm>
              <a:off x="69566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4"/>
            <p:cNvSpPr/>
            <p:nvPr/>
          </p:nvSpPr>
          <p:spPr>
            <a:xfrm>
              <a:off x="69566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4"/>
            <p:cNvSpPr/>
            <p:nvPr/>
          </p:nvSpPr>
          <p:spPr>
            <a:xfrm>
              <a:off x="69566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4"/>
            <p:cNvSpPr/>
            <p:nvPr/>
          </p:nvSpPr>
          <p:spPr>
            <a:xfrm>
              <a:off x="69566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4"/>
            <p:cNvSpPr/>
            <p:nvPr/>
          </p:nvSpPr>
          <p:spPr>
            <a:xfrm>
              <a:off x="69566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4"/>
            <p:cNvSpPr/>
            <p:nvPr/>
          </p:nvSpPr>
          <p:spPr>
            <a:xfrm>
              <a:off x="69566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4"/>
            <p:cNvSpPr/>
            <p:nvPr/>
          </p:nvSpPr>
          <p:spPr>
            <a:xfrm>
              <a:off x="69566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4"/>
            <p:cNvSpPr/>
            <p:nvPr/>
          </p:nvSpPr>
          <p:spPr>
            <a:xfrm>
              <a:off x="69566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4"/>
            <p:cNvSpPr/>
            <p:nvPr/>
          </p:nvSpPr>
          <p:spPr>
            <a:xfrm>
              <a:off x="69566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4"/>
            <p:cNvSpPr/>
            <p:nvPr/>
          </p:nvSpPr>
          <p:spPr>
            <a:xfrm>
              <a:off x="69566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4"/>
            <p:cNvSpPr/>
            <p:nvPr/>
          </p:nvSpPr>
          <p:spPr>
            <a:xfrm>
              <a:off x="69566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4"/>
            <p:cNvSpPr/>
            <p:nvPr/>
          </p:nvSpPr>
          <p:spPr>
            <a:xfrm>
              <a:off x="69566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4"/>
            <p:cNvSpPr/>
            <p:nvPr/>
          </p:nvSpPr>
          <p:spPr>
            <a:xfrm>
              <a:off x="72023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4"/>
            <p:cNvSpPr/>
            <p:nvPr/>
          </p:nvSpPr>
          <p:spPr>
            <a:xfrm>
              <a:off x="72023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4"/>
            <p:cNvSpPr/>
            <p:nvPr/>
          </p:nvSpPr>
          <p:spPr>
            <a:xfrm>
              <a:off x="72023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4"/>
            <p:cNvSpPr/>
            <p:nvPr/>
          </p:nvSpPr>
          <p:spPr>
            <a:xfrm>
              <a:off x="72023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4"/>
            <p:cNvSpPr/>
            <p:nvPr/>
          </p:nvSpPr>
          <p:spPr>
            <a:xfrm>
              <a:off x="72023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4"/>
            <p:cNvSpPr/>
            <p:nvPr/>
          </p:nvSpPr>
          <p:spPr>
            <a:xfrm>
              <a:off x="72023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4"/>
            <p:cNvSpPr/>
            <p:nvPr/>
          </p:nvSpPr>
          <p:spPr>
            <a:xfrm>
              <a:off x="72023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4"/>
            <p:cNvSpPr/>
            <p:nvPr/>
          </p:nvSpPr>
          <p:spPr>
            <a:xfrm>
              <a:off x="72023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4"/>
            <p:cNvSpPr/>
            <p:nvPr/>
          </p:nvSpPr>
          <p:spPr>
            <a:xfrm>
              <a:off x="72023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4"/>
            <p:cNvSpPr/>
            <p:nvPr/>
          </p:nvSpPr>
          <p:spPr>
            <a:xfrm>
              <a:off x="72023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4"/>
            <p:cNvSpPr/>
            <p:nvPr/>
          </p:nvSpPr>
          <p:spPr>
            <a:xfrm>
              <a:off x="72023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4"/>
            <p:cNvSpPr/>
            <p:nvPr/>
          </p:nvSpPr>
          <p:spPr>
            <a:xfrm>
              <a:off x="72023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4"/>
            <p:cNvSpPr/>
            <p:nvPr/>
          </p:nvSpPr>
          <p:spPr>
            <a:xfrm>
              <a:off x="720233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4"/>
            <p:cNvSpPr/>
            <p:nvPr/>
          </p:nvSpPr>
          <p:spPr>
            <a:xfrm>
              <a:off x="720233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4"/>
            <p:cNvSpPr/>
            <p:nvPr/>
          </p:nvSpPr>
          <p:spPr>
            <a:xfrm>
              <a:off x="720233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4"/>
            <p:cNvSpPr/>
            <p:nvPr/>
          </p:nvSpPr>
          <p:spPr>
            <a:xfrm>
              <a:off x="720233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4"/>
            <p:cNvSpPr/>
            <p:nvPr/>
          </p:nvSpPr>
          <p:spPr>
            <a:xfrm>
              <a:off x="720233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4"/>
            <p:cNvSpPr/>
            <p:nvPr/>
          </p:nvSpPr>
          <p:spPr>
            <a:xfrm>
              <a:off x="720233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4"/>
            <p:cNvSpPr/>
            <p:nvPr/>
          </p:nvSpPr>
          <p:spPr>
            <a:xfrm>
              <a:off x="72023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4"/>
            <p:cNvSpPr/>
            <p:nvPr/>
          </p:nvSpPr>
          <p:spPr>
            <a:xfrm>
              <a:off x="72023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4"/>
            <p:cNvSpPr/>
            <p:nvPr/>
          </p:nvSpPr>
          <p:spPr>
            <a:xfrm>
              <a:off x="74480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4"/>
            <p:cNvSpPr/>
            <p:nvPr/>
          </p:nvSpPr>
          <p:spPr>
            <a:xfrm>
              <a:off x="74480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4"/>
            <p:cNvSpPr/>
            <p:nvPr/>
          </p:nvSpPr>
          <p:spPr>
            <a:xfrm>
              <a:off x="74480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4"/>
            <p:cNvSpPr/>
            <p:nvPr/>
          </p:nvSpPr>
          <p:spPr>
            <a:xfrm>
              <a:off x="74480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4"/>
            <p:cNvSpPr/>
            <p:nvPr/>
          </p:nvSpPr>
          <p:spPr>
            <a:xfrm>
              <a:off x="74480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4"/>
            <p:cNvSpPr/>
            <p:nvPr/>
          </p:nvSpPr>
          <p:spPr>
            <a:xfrm>
              <a:off x="74480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4"/>
            <p:cNvSpPr/>
            <p:nvPr/>
          </p:nvSpPr>
          <p:spPr>
            <a:xfrm>
              <a:off x="74480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4"/>
            <p:cNvSpPr/>
            <p:nvPr/>
          </p:nvSpPr>
          <p:spPr>
            <a:xfrm>
              <a:off x="74480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4"/>
            <p:cNvSpPr/>
            <p:nvPr/>
          </p:nvSpPr>
          <p:spPr>
            <a:xfrm>
              <a:off x="74480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4"/>
            <p:cNvSpPr/>
            <p:nvPr/>
          </p:nvSpPr>
          <p:spPr>
            <a:xfrm>
              <a:off x="74480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4"/>
            <p:cNvSpPr/>
            <p:nvPr/>
          </p:nvSpPr>
          <p:spPr>
            <a:xfrm>
              <a:off x="74480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4"/>
            <p:cNvSpPr/>
            <p:nvPr/>
          </p:nvSpPr>
          <p:spPr>
            <a:xfrm>
              <a:off x="74480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4"/>
            <p:cNvSpPr/>
            <p:nvPr/>
          </p:nvSpPr>
          <p:spPr>
            <a:xfrm>
              <a:off x="74480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4"/>
            <p:cNvSpPr/>
            <p:nvPr/>
          </p:nvSpPr>
          <p:spPr>
            <a:xfrm>
              <a:off x="74480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4"/>
            <p:cNvSpPr/>
            <p:nvPr/>
          </p:nvSpPr>
          <p:spPr>
            <a:xfrm>
              <a:off x="74480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4"/>
            <p:cNvSpPr/>
            <p:nvPr/>
          </p:nvSpPr>
          <p:spPr>
            <a:xfrm>
              <a:off x="74480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4"/>
            <p:cNvSpPr/>
            <p:nvPr/>
          </p:nvSpPr>
          <p:spPr>
            <a:xfrm>
              <a:off x="74480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4"/>
            <p:cNvSpPr/>
            <p:nvPr/>
          </p:nvSpPr>
          <p:spPr>
            <a:xfrm>
              <a:off x="74480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4"/>
            <p:cNvSpPr/>
            <p:nvPr/>
          </p:nvSpPr>
          <p:spPr>
            <a:xfrm>
              <a:off x="744801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4"/>
            <p:cNvSpPr/>
            <p:nvPr/>
          </p:nvSpPr>
          <p:spPr>
            <a:xfrm>
              <a:off x="744801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4"/>
            <p:cNvSpPr/>
            <p:nvPr/>
          </p:nvSpPr>
          <p:spPr>
            <a:xfrm>
              <a:off x="76937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4"/>
            <p:cNvSpPr/>
            <p:nvPr/>
          </p:nvSpPr>
          <p:spPr>
            <a:xfrm>
              <a:off x="76937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4"/>
            <p:cNvSpPr/>
            <p:nvPr/>
          </p:nvSpPr>
          <p:spPr>
            <a:xfrm>
              <a:off x="76937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4"/>
            <p:cNvSpPr/>
            <p:nvPr/>
          </p:nvSpPr>
          <p:spPr>
            <a:xfrm>
              <a:off x="76937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4"/>
            <p:cNvSpPr/>
            <p:nvPr/>
          </p:nvSpPr>
          <p:spPr>
            <a:xfrm>
              <a:off x="76937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4"/>
            <p:cNvSpPr/>
            <p:nvPr/>
          </p:nvSpPr>
          <p:spPr>
            <a:xfrm>
              <a:off x="76937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4"/>
            <p:cNvSpPr/>
            <p:nvPr/>
          </p:nvSpPr>
          <p:spPr>
            <a:xfrm>
              <a:off x="76937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4"/>
            <p:cNvSpPr/>
            <p:nvPr/>
          </p:nvSpPr>
          <p:spPr>
            <a:xfrm>
              <a:off x="76937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4"/>
            <p:cNvSpPr/>
            <p:nvPr/>
          </p:nvSpPr>
          <p:spPr>
            <a:xfrm>
              <a:off x="76937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4"/>
            <p:cNvSpPr/>
            <p:nvPr/>
          </p:nvSpPr>
          <p:spPr>
            <a:xfrm>
              <a:off x="76937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4"/>
            <p:cNvSpPr/>
            <p:nvPr/>
          </p:nvSpPr>
          <p:spPr>
            <a:xfrm>
              <a:off x="76937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4"/>
            <p:cNvSpPr/>
            <p:nvPr/>
          </p:nvSpPr>
          <p:spPr>
            <a:xfrm>
              <a:off x="76937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4"/>
            <p:cNvSpPr/>
            <p:nvPr/>
          </p:nvSpPr>
          <p:spPr>
            <a:xfrm>
              <a:off x="76937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4"/>
            <p:cNvSpPr/>
            <p:nvPr/>
          </p:nvSpPr>
          <p:spPr>
            <a:xfrm>
              <a:off x="76937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4"/>
            <p:cNvSpPr/>
            <p:nvPr/>
          </p:nvSpPr>
          <p:spPr>
            <a:xfrm>
              <a:off x="76937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4"/>
            <p:cNvSpPr/>
            <p:nvPr/>
          </p:nvSpPr>
          <p:spPr>
            <a:xfrm>
              <a:off x="76937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4"/>
            <p:cNvSpPr/>
            <p:nvPr/>
          </p:nvSpPr>
          <p:spPr>
            <a:xfrm>
              <a:off x="76937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4"/>
            <p:cNvSpPr/>
            <p:nvPr/>
          </p:nvSpPr>
          <p:spPr>
            <a:xfrm>
              <a:off x="76937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4"/>
            <p:cNvSpPr/>
            <p:nvPr/>
          </p:nvSpPr>
          <p:spPr>
            <a:xfrm>
              <a:off x="76937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4"/>
            <p:cNvSpPr/>
            <p:nvPr/>
          </p:nvSpPr>
          <p:spPr>
            <a:xfrm>
              <a:off x="76937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4"/>
            <p:cNvSpPr/>
            <p:nvPr/>
          </p:nvSpPr>
          <p:spPr>
            <a:xfrm>
              <a:off x="79394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4"/>
            <p:cNvSpPr/>
            <p:nvPr/>
          </p:nvSpPr>
          <p:spPr>
            <a:xfrm>
              <a:off x="79394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4"/>
            <p:cNvSpPr/>
            <p:nvPr/>
          </p:nvSpPr>
          <p:spPr>
            <a:xfrm>
              <a:off x="79394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p:nvPr/>
          </p:nvSpPr>
          <p:spPr>
            <a:xfrm>
              <a:off x="79394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4"/>
            <p:cNvSpPr/>
            <p:nvPr/>
          </p:nvSpPr>
          <p:spPr>
            <a:xfrm>
              <a:off x="79394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4"/>
            <p:cNvSpPr/>
            <p:nvPr/>
          </p:nvSpPr>
          <p:spPr>
            <a:xfrm>
              <a:off x="79394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a:off x="79394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4"/>
            <p:cNvSpPr/>
            <p:nvPr/>
          </p:nvSpPr>
          <p:spPr>
            <a:xfrm>
              <a:off x="79394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4"/>
            <p:cNvSpPr/>
            <p:nvPr/>
          </p:nvSpPr>
          <p:spPr>
            <a:xfrm>
              <a:off x="79394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4"/>
            <p:cNvSpPr/>
            <p:nvPr/>
          </p:nvSpPr>
          <p:spPr>
            <a:xfrm>
              <a:off x="79394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4"/>
            <p:cNvSpPr/>
            <p:nvPr/>
          </p:nvSpPr>
          <p:spPr>
            <a:xfrm>
              <a:off x="79394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4"/>
            <p:cNvSpPr/>
            <p:nvPr/>
          </p:nvSpPr>
          <p:spPr>
            <a:xfrm>
              <a:off x="79394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4"/>
            <p:cNvSpPr/>
            <p:nvPr/>
          </p:nvSpPr>
          <p:spPr>
            <a:xfrm>
              <a:off x="79394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4"/>
            <p:cNvSpPr/>
            <p:nvPr/>
          </p:nvSpPr>
          <p:spPr>
            <a:xfrm>
              <a:off x="79394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79394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4"/>
            <p:cNvSpPr/>
            <p:nvPr/>
          </p:nvSpPr>
          <p:spPr>
            <a:xfrm>
              <a:off x="79394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a:off x="79394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79394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79394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79394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81851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a:off x="81851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4"/>
            <p:cNvSpPr/>
            <p:nvPr/>
          </p:nvSpPr>
          <p:spPr>
            <a:xfrm>
              <a:off x="81851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4"/>
            <p:cNvSpPr/>
            <p:nvPr/>
          </p:nvSpPr>
          <p:spPr>
            <a:xfrm>
              <a:off x="81851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81851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81851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4"/>
            <p:cNvSpPr/>
            <p:nvPr/>
          </p:nvSpPr>
          <p:spPr>
            <a:xfrm>
              <a:off x="81851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4"/>
            <p:cNvSpPr/>
            <p:nvPr/>
          </p:nvSpPr>
          <p:spPr>
            <a:xfrm>
              <a:off x="81851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a:off x="81851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a:off x="81851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a:off x="81851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4"/>
            <p:cNvSpPr/>
            <p:nvPr/>
          </p:nvSpPr>
          <p:spPr>
            <a:xfrm>
              <a:off x="81851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4"/>
            <p:cNvSpPr/>
            <p:nvPr/>
          </p:nvSpPr>
          <p:spPr>
            <a:xfrm>
              <a:off x="818511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4"/>
            <p:cNvSpPr/>
            <p:nvPr/>
          </p:nvSpPr>
          <p:spPr>
            <a:xfrm>
              <a:off x="818511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a:off x="818511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a:off x="818511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a:off x="818511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4"/>
            <p:cNvSpPr/>
            <p:nvPr/>
          </p:nvSpPr>
          <p:spPr>
            <a:xfrm>
              <a:off x="818511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p:nvPr/>
          </p:nvSpPr>
          <p:spPr>
            <a:xfrm>
              <a:off x="81851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4"/>
            <p:cNvSpPr/>
            <p:nvPr/>
          </p:nvSpPr>
          <p:spPr>
            <a:xfrm>
              <a:off x="81851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4"/>
            <p:cNvSpPr/>
            <p:nvPr/>
          </p:nvSpPr>
          <p:spPr>
            <a:xfrm>
              <a:off x="84308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4"/>
            <p:cNvSpPr/>
            <p:nvPr/>
          </p:nvSpPr>
          <p:spPr>
            <a:xfrm>
              <a:off x="84308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4"/>
            <p:cNvSpPr/>
            <p:nvPr/>
          </p:nvSpPr>
          <p:spPr>
            <a:xfrm>
              <a:off x="84308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4"/>
            <p:cNvSpPr/>
            <p:nvPr/>
          </p:nvSpPr>
          <p:spPr>
            <a:xfrm>
              <a:off x="84308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4"/>
            <p:cNvSpPr/>
            <p:nvPr/>
          </p:nvSpPr>
          <p:spPr>
            <a:xfrm>
              <a:off x="84308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4"/>
            <p:cNvSpPr/>
            <p:nvPr/>
          </p:nvSpPr>
          <p:spPr>
            <a:xfrm>
              <a:off x="84308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4"/>
            <p:cNvSpPr/>
            <p:nvPr/>
          </p:nvSpPr>
          <p:spPr>
            <a:xfrm>
              <a:off x="84308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4"/>
            <p:cNvSpPr/>
            <p:nvPr/>
          </p:nvSpPr>
          <p:spPr>
            <a:xfrm>
              <a:off x="84308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4"/>
            <p:cNvSpPr/>
            <p:nvPr/>
          </p:nvSpPr>
          <p:spPr>
            <a:xfrm>
              <a:off x="84308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4"/>
            <p:cNvSpPr/>
            <p:nvPr/>
          </p:nvSpPr>
          <p:spPr>
            <a:xfrm>
              <a:off x="84308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4"/>
            <p:cNvSpPr/>
            <p:nvPr/>
          </p:nvSpPr>
          <p:spPr>
            <a:xfrm>
              <a:off x="84308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4"/>
            <p:cNvSpPr/>
            <p:nvPr/>
          </p:nvSpPr>
          <p:spPr>
            <a:xfrm>
              <a:off x="84308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4"/>
            <p:cNvSpPr/>
            <p:nvPr/>
          </p:nvSpPr>
          <p:spPr>
            <a:xfrm>
              <a:off x="84308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4"/>
            <p:cNvSpPr/>
            <p:nvPr/>
          </p:nvSpPr>
          <p:spPr>
            <a:xfrm>
              <a:off x="84308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4"/>
            <p:cNvSpPr/>
            <p:nvPr/>
          </p:nvSpPr>
          <p:spPr>
            <a:xfrm>
              <a:off x="84308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4"/>
            <p:cNvSpPr/>
            <p:nvPr/>
          </p:nvSpPr>
          <p:spPr>
            <a:xfrm>
              <a:off x="84308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4"/>
            <p:cNvSpPr/>
            <p:nvPr/>
          </p:nvSpPr>
          <p:spPr>
            <a:xfrm>
              <a:off x="84308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4"/>
            <p:cNvSpPr/>
            <p:nvPr/>
          </p:nvSpPr>
          <p:spPr>
            <a:xfrm>
              <a:off x="84308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4"/>
            <p:cNvSpPr/>
            <p:nvPr/>
          </p:nvSpPr>
          <p:spPr>
            <a:xfrm>
              <a:off x="843079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4"/>
            <p:cNvSpPr/>
            <p:nvPr/>
          </p:nvSpPr>
          <p:spPr>
            <a:xfrm>
              <a:off x="843079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4"/>
            <p:cNvSpPr/>
            <p:nvPr/>
          </p:nvSpPr>
          <p:spPr>
            <a:xfrm>
              <a:off x="867651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4"/>
            <p:cNvSpPr/>
            <p:nvPr/>
          </p:nvSpPr>
          <p:spPr>
            <a:xfrm>
              <a:off x="867651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4"/>
            <p:cNvSpPr/>
            <p:nvPr/>
          </p:nvSpPr>
          <p:spPr>
            <a:xfrm>
              <a:off x="867651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4"/>
            <p:cNvSpPr/>
            <p:nvPr/>
          </p:nvSpPr>
          <p:spPr>
            <a:xfrm>
              <a:off x="867651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4"/>
            <p:cNvSpPr/>
            <p:nvPr/>
          </p:nvSpPr>
          <p:spPr>
            <a:xfrm>
              <a:off x="867651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4"/>
            <p:cNvSpPr/>
            <p:nvPr/>
          </p:nvSpPr>
          <p:spPr>
            <a:xfrm>
              <a:off x="867651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4"/>
            <p:cNvSpPr/>
            <p:nvPr/>
          </p:nvSpPr>
          <p:spPr>
            <a:xfrm>
              <a:off x="867651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4"/>
            <p:cNvSpPr/>
            <p:nvPr/>
          </p:nvSpPr>
          <p:spPr>
            <a:xfrm>
              <a:off x="867651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4"/>
            <p:cNvSpPr/>
            <p:nvPr/>
          </p:nvSpPr>
          <p:spPr>
            <a:xfrm>
              <a:off x="867651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4"/>
            <p:cNvSpPr/>
            <p:nvPr/>
          </p:nvSpPr>
          <p:spPr>
            <a:xfrm>
              <a:off x="867651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4"/>
            <p:cNvSpPr/>
            <p:nvPr/>
          </p:nvSpPr>
          <p:spPr>
            <a:xfrm>
              <a:off x="867651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4"/>
            <p:cNvSpPr/>
            <p:nvPr/>
          </p:nvSpPr>
          <p:spPr>
            <a:xfrm>
              <a:off x="867651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4"/>
            <p:cNvSpPr/>
            <p:nvPr/>
          </p:nvSpPr>
          <p:spPr>
            <a:xfrm>
              <a:off x="86765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4"/>
            <p:cNvSpPr/>
            <p:nvPr/>
          </p:nvSpPr>
          <p:spPr>
            <a:xfrm>
              <a:off x="86765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4"/>
            <p:cNvSpPr/>
            <p:nvPr/>
          </p:nvSpPr>
          <p:spPr>
            <a:xfrm>
              <a:off x="86765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4"/>
            <p:cNvSpPr/>
            <p:nvPr/>
          </p:nvSpPr>
          <p:spPr>
            <a:xfrm>
              <a:off x="86765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4"/>
            <p:cNvSpPr/>
            <p:nvPr/>
          </p:nvSpPr>
          <p:spPr>
            <a:xfrm>
              <a:off x="86765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4"/>
            <p:cNvSpPr/>
            <p:nvPr/>
          </p:nvSpPr>
          <p:spPr>
            <a:xfrm>
              <a:off x="86765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4"/>
            <p:cNvSpPr/>
            <p:nvPr/>
          </p:nvSpPr>
          <p:spPr>
            <a:xfrm>
              <a:off x="86764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4"/>
            <p:cNvSpPr/>
            <p:nvPr/>
          </p:nvSpPr>
          <p:spPr>
            <a:xfrm>
              <a:off x="86764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4"/>
            <p:cNvSpPr/>
            <p:nvPr/>
          </p:nvSpPr>
          <p:spPr>
            <a:xfrm>
              <a:off x="89222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4"/>
            <p:cNvSpPr/>
            <p:nvPr/>
          </p:nvSpPr>
          <p:spPr>
            <a:xfrm>
              <a:off x="89222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4"/>
            <p:cNvSpPr/>
            <p:nvPr/>
          </p:nvSpPr>
          <p:spPr>
            <a:xfrm>
              <a:off x="89222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4"/>
            <p:cNvSpPr/>
            <p:nvPr/>
          </p:nvSpPr>
          <p:spPr>
            <a:xfrm>
              <a:off x="89222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4"/>
            <p:cNvSpPr/>
            <p:nvPr/>
          </p:nvSpPr>
          <p:spPr>
            <a:xfrm>
              <a:off x="89222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4"/>
            <p:cNvSpPr/>
            <p:nvPr/>
          </p:nvSpPr>
          <p:spPr>
            <a:xfrm>
              <a:off x="89222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4"/>
            <p:cNvSpPr/>
            <p:nvPr/>
          </p:nvSpPr>
          <p:spPr>
            <a:xfrm>
              <a:off x="89222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4"/>
            <p:cNvSpPr/>
            <p:nvPr/>
          </p:nvSpPr>
          <p:spPr>
            <a:xfrm>
              <a:off x="89222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4"/>
            <p:cNvSpPr/>
            <p:nvPr/>
          </p:nvSpPr>
          <p:spPr>
            <a:xfrm>
              <a:off x="89222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4"/>
            <p:cNvSpPr/>
            <p:nvPr/>
          </p:nvSpPr>
          <p:spPr>
            <a:xfrm>
              <a:off x="89222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4"/>
            <p:cNvSpPr/>
            <p:nvPr/>
          </p:nvSpPr>
          <p:spPr>
            <a:xfrm>
              <a:off x="89222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4"/>
            <p:cNvSpPr/>
            <p:nvPr/>
          </p:nvSpPr>
          <p:spPr>
            <a:xfrm>
              <a:off x="89222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4"/>
            <p:cNvSpPr/>
            <p:nvPr/>
          </p:nvSpPr>
          <p:spPr>
            <a:xfrm>
              <a:off x="89222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4"/>
            <p:cNvSpPr/>
            <p:nvPr/>
          </p:nvSpPr>
          <p:spPr>
            <a:xfrm>
              <a:off x="89222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4"/>
            <p:cNvSpPr/>
            <p:nvPr/>
          </p:nvSpPr>
          <p:spPr>
            <a:xfrm>
              <a:off x="89222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4"/>
            <p:cNvSpPr/>
            <p:nvPr/>
          </p:nvSpPr>
          <p:spPr>
            <a:xfrm>
              <a:off x="89222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4"/>
            <p:cNvSpPr/>
            <p:nvPr/>
          </p:nvSpPr>
          <p:spPr>
            <a:xfrm>
              <a:off x="89222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4"/>
            <p:cNvSpPr/>
            <p:nvPr/>
          </p:nvSpPr>
          <p:spPr>
            <a:xfrm>
              <a:off x="89222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4"/>
            <p:cNvSpPr/>
            <p:nvPr/>
          </p:nvSpPr>
          <p:spPr>
            <a:xfrm>
              <a:off x="89221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89221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2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21763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4352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65284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a:off x="87044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a:off x="108805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13056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155135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17970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20427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22884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253413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a:off x="27798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a:off x="30255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32712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351691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37626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400830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425400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449969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a:off x="474539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a:off x="499108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523678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548247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572817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597387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621956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64652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671095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69566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72023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74480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76937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79394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81851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4"/>
            <p:cNvSpPr/>
            <p:nvPr/>
          </p:nvSpPr>
          <p:spPr>
            <a:xfrm>
              <a:off x="84308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4"/>
            <p:cNvSpPr/>
            <p:nvPr/>
          </p:nvSpPr>
          <p:spPr>
            <a:xfrm>
              <a:off x="867651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89222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91679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91679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91679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91679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91679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91679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91679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91679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91679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91679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91679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91679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91679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91679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91679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91679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91679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4"/>
            <p:cNvSpPr/>
            <p:nvPr/>
          </p:nvSpPr>
          <p:spPr>
            <a:xfrm>
              <a:off x="91679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4"/>
            <p:cNvSpPr/>
            <p:nvPr/>
          </p:nvSpPr>
          <p:spPr>
            <a:xfrm>
              <a:off x="91678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a:off x="91678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a:off x="91679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2" name="Google Shape;1742;p24"/>
          <p:cNvGrpSpPr/>
          <p:nvPr/>
        </p:nvGrpSpPr>
        <p:grpSpPr>
          <a:xfrm>
            <a:off x="235650" y="204150"/>
            <a:ext cx="8683925" cy="4735200"/>
            <a:chOff x="235650" y="204150"/>
            <a:chExt cx="8683925" cy="4735200"/>
          </a:xfrm>
        </p:grpSpPr>
        <p:sp>
          <p:nvSpPr>
            <p:cNvPr id="1743" name="Google Shape;1743;p24"/>
            <p:cNvSpPr/>
            <p:nvPr/>
          </p:nvSpPr>
          <p:spPr>
            <a:xfrm>
              <a:off x="235650" y="204150"/>
              <a:ext cx="8672700" cy="4735200"/>
            </a:xfrm>
            <a:prstGeom prst="roundRect">
              <a:avLst>
                <a:gd name="adj" fmla="val 34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44" name="Google Shape;1744;p24"/>
            <p:cNvCxnSpPr/>
            <p:nvPr/>
          </p:nvCxnSpPr>
          <p:spPr>
            <a:xfrm>
              <a:off x="240875" y="543800"/>
              <a:ext cx="8678700" cy="0"/>
            </a:xfrm>
            <a:prstGeom prst="straightConnector1">
              <a:avLst/>
            </a:prstGeom>
            <a:noFill/>
            <a:ln w="9525" cap="flat" cmpd="sng">
              <a:solidFill>
                <a:schemeClr val="dk1"/>
              </a:solidFill>
              <a:prstDash val="solid"/>
              <a:round/>
              <a:headEnd type="none" w="med" len="med"/>
              <a:tailEnd type="none" w="med" len="med"/>
            </a:ln>
          </p:spPr>
        </p:cxnSp>
        <p:sp>
          <p:nvSpPr>
            <p:cNvPr id="1745" name="Google Shape;1745;p24"/>
            <p:cNvSpPr/>
            <p:nvPr/>
          </p:nvSpPr>
          <p:spPr>
            <a:xfrm>
              <a:off x="378425" y="290500"/>
              <a:ext cx="200700" cy="195300"/>
            </a:xfrm>
            <a:prstGeom prst="roundRect">
              <a:avLst>
                <a:gd name="adj" fmla="val 7198"/>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a:off x="683075" y="290500"/>
              <a:ext cx="200700" cy="195300"/>
            </a:xfrm>
            <a:prstGeom prst="roundRect">
              <a:avLst>
                <a:gd name="adj" fmla="val 71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a:off x="987725" y="290500"/>
              <a:ext cx="200700" cy="195300"/>
            </a:xfrm>
            <a:prstGeom prst="roundRect">
              <a:avLst>
                <a:gd name="adj" fmla="val 719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8" name="Google Shape;1748;p24"/>
          <p:cNvSpPr txBox="1">
            <a:spLocks noGrp="1"/>
          </p:cNvSpPr>
          <p:nvPr>
            <p:ph type="title"/>
          </p:nvPr>
        </p:nvSpPr>
        <p:spPr>
          <a:xfrm>
            <a:off x="720000" y="445025"/>
            <a:ext cx="7710900" cy="572700"/>
          </a:xfrm>
          <a:prstGeom prst="rect">
            <a:avLst/>
          </a:prstGeom>
        </p:spPr>
        <p:txBody>
          <a:bodyPr spcFirstLastPara="1" wrap="square" lIns="0" tIns="45700" rIns="0" bIns="0" anchor="b" anchorCtr="0">
            <a:norm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9" name="Google Shape;1749;p24"/>
          <p:cNvSpPr txBox="1">
            <a:spLocks noGrp="1"/>
          </p:cNvSpPr>
          <p:nvPr>
            <p:ph type="subTitle" idx="1"/>
          </p:nvPr>
        </p:nvSpPr>
        <p:spPr>
          <a:xfrm>
            <a:off x="716550" y="1242800"/>
            <a:ext cx="7710900" cy="3361200"/>
          </a:xfrm>
          <a:prstGeom prst="rect">
            <a:avLst/>
          </a:prstGeom>
        </p:spPr>
        <p:txBody>
          <a:bodyPr spcFirstLastPara="1" wrap="square" lIns="91425" tIns="45700" rIns="91425" bIns="45700" anchor="t" anchorCtr="0">
            <a:normAutofit/>
          </a:bodyPr>
          <a:lstStyle>
            <a:lvl1pPr lvl="0">
              <a:spcBef>
                <a:spcPts val="520"/>
              </a:spcBef>
              <a:spcAft>
                <a:spcPts val="0"/>
              </a:spcAft>
              <a:buSzPts val="1600"/>
              <a:buFont typeface="Nunito Light"/>
              <a:buChar char="●"/>
              <a:defRPr/>
            </a:lvl1pPr>
            <a:lvl2pPr lvl="1" algn="ctr">
              <a:lnSpc>
                <a:spcPct val="115000"/>
              </a:lnSpc>
              <a:spcBef>
                <a:spcPts val="360"/>
              </a:spcBef>
              <a:spcAft>
                <a:spcPts val="0"/>
              </a:spcAft>
              <a:buClr>
                <a:srgbClr val="E76A28"/>
              </a:buClr>
              <a:buSzPts val="1600"/>
              <a:buFont typeface="Nunito Light"/>
              <a:buChar char="○"/>
              <a:defRPr/>
            </a:lvl2pPr>
            <a:lvl3pPr lvl="2" algn="ctr">
              <a:lnSpc>
                <a:spcPct val="115000"/>
              </a:lnSpc>
              <a:spcBef>
                <a:spcPts val="315"/>
              </a:spcBef>
              <a:spcAft>
                <a:spcPts val="0"/>
              </a:spcAft>
              <a:buClr>
                <a:srgbClr val="E76A28"/>
              </a:buClr>
              <a:buSzPts val="1500"/>
              <a:buFont typeface="Nunito Light"/>
              <a:buChar char="■"/>
              <a:defRPr/>
            </a:lvl3pPr>
            <a:lvl4pPr lvl="3" algn="ctr">
              <a:lnSpc>
                <a:spcPct val="115000"/>
              </a:lnSpc>
              <a:spcBef>
                <a:spcPts val="300"/>
              </a:spcBef>
              <a:spcAft>
                <a:spcPts val="0"/>
              </a:spcAft>
              <a:buClr>
                <a:srgbClr val="E76A28"/>
              </a:buClr>
              <a:buSzPts val="1500"/>
              <a:buFont typeface="Nunito Light"/>
              <a:buChar char="●"/>
              <a:defRPr/>
            </a:lvl4pPr>
            <a:lvl5pPr lvl="4" algn="ctr">
              <a:lnSpc>
                <a:spcPct val="115000"/>
              </a:lnSpc>
              <a:spcBef>
                <a:spcPts val="300"/>
              </a:spcBef>
              <a:spcAft>
                <a:spcPts val="0"/>
              </a:spcAft>
              <a:buClr>
                <a:srgbClr val="E76A28"/>
              </a:buClr>
              <a:buSzPts val="975"/>
              <a:buFont typeface="Nunito Light"/>
              <a:buChar char="○"/>
              <a:defRPr/>
            </a:lvl5pPr>
            <a:lvl6pPr lvl="5" algn="ctr">
              <a:lnSpc>
                <a:spcPct val="115000"/>
              </a:lnSpc>
              <a:spcBef>
                <a:spcPts val="270"/>
              </a:spcBef>
              <a:spcAft>
                <a:spcPts val="0"/>
              </a:spcAft>
              <a:buClr>
                <a:srgbClr val="999999"/>
              </a:buClr>
              <a:buSzPts val="1080"/>
              <a:buFont typeface="Nunito Light"/>
              <a:buChar char="■"/>
              <a:defRPr/>
            </a:lvl6pPr>
            <a:lvl7pPr lvl="6" algn="ctr">
              <a:lnSpc>
                <a:spcPct val="115000"/>
              </a:lnSpc>
              <a:spcBef>
                <a:spcPts val="240"/>
              </a:spcBef>
              <a:spcAft>
                <a:spcPts val="0"/>
              </a:spcAft>
              <a:buClr>
                <a:srgbClr val="999999"/>
              </a:buClr>
              <a:buSzPts val="1300"/>
              <a:buFont typeface="Nunito Light"/>
              <a:buChar char="●"/>
              <a:defRPr/>
            </a:lvl7pPr>
            <a:lvl8pPr lvl="7" algn="ctr">
              <a:lnSpc>
                <a:spcPct val="115000"/>
              </a:lnSpc>
              <a:spcBef>
                <a:spcPts val="240"/>
              </a:spcBef>
              <a:spcAft>
                <a:spcPts val="0"/>
              </a:spcAft>
              <a:buClr>
                <a:srgbClr val="999999"/>
              </a:buClr>
              <a:buSzPts val="1300"/>
              <a:buFont typeface="Nunito Light"/>
              <a:buChar char="○"/>
              <a:defRPr/>
            </a:lvl8pPr>
            <a:lvl9pPr lvl="8" algn="ctr">
              <a:lnSpc>
                <a:spcPct val="115000"/>
              </a:lnSpc>
              <a:spcBef>
                <a:spcPts val="210"/>
              </a:spcBef>
              <a:spcAft>
                <a:spcPts val="0"/>
              </a:spcAft>
              <a:buClr>
                <a:srgbClr val="999999"/>
              </a:buClr>
              <a:buSzPts val="1050"/>
              <a:buFont typeface="Nunito Light"/>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50"/>
        <p:cNvGrpSpPr/>
        <p:nvPr/>
      </p:nvGrpSpPr>
      <p:grpSpPr>
        <a:xfrm>
          <a:off x="0" y="0"/>
          <a:ext cx="0" cy="0"/>
          <a:chOff x="0" y="0"/>
          <a:chExt cx="0" cy="0"/>
        </a:xfrm>
      </p:grpSpPr>
      <p:grpSp>
        <p:nvGrpSpPr>
          <p:cNvPr id="1751" name="Google Shape;1751;p25"/>
          <p:cNvGrpSpPr/>
          <p:nvPr/>
        </p:nvGrpSpPr>
        <p:grpSpPr>
          <a:xfrm>
            <a:off x="38150" y="35427"/>
            <a:ext cx="9067465" cy="5072518"/>
            <a:chOff x="0" y="-63776"/>
            <a:chExt cx="9309513" cy="5207389"/>
          </a:xfrm>
        </p:grpSpPr>
        <p:sp>
          <p:nvSpPr>
            <p:cNvPr id="1752" name="Google Shape;1752;p25"/>
            <p:cNvSpPr/>
            <p:nvPr/>
          </p:nvSpPr>
          <p:spPr>
            <a:xfrm>
              <a:off x="2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5"/>
            <p:cNvSpPr/>
            <p:nvPr/>
          </p:nvSpPr>
          <p:spPr>
            <a:xfrm>
              <a:off x="2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a:off x="2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5"/>
            <p:cNvSpPr/>
            <p:nvPr/>
          </p:nvSpPr>
          <p:spPr>
            <a:xfrm>
              <a:off x="2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5"/>
            <p:cNvSpPr/>
            <p:nvPr/>
          </p:nvSpPr>
          <p:spPr>
            <a:xfrm>
              <a:off x="2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5"/>
            <p:cNvSpPr/>
            <p:nvPr/>
          </p:nvSpPr>
          <p:spPr>
            <a:xfrm>
              <a:off x="2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5"/>
            <p:cNvSpPr/>
            <p:nvPr/>
          </p:nvSpPr>
          <p:spPr>
            <a:xfrm>
              <a:off x="2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a:off x="2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a:off x="2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a:off x="2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a:off x="2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a:off x="2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5"/>
            <p:cNvSpPr/>
            <p:nvPr/>
          </p:nvSpPr>
          <p:spPr>
            <a:xfrm>
              <a:off x="1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5"/>
            <p:cNvSpPr/>
            <p:nvPr/>
          </p:nvSpPr>
          <p:spPr>
            <a:xfrm>
              <a:off x="1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a:off x="1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a:off x="1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a:off x="1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5"/>
            <p:cNvSpPr/>
            <p:nvPr/>
          </p:nvSpPr>
          <p:spPr>
            <a:xfrm>
              <a:off x="1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5"/>
            <p:cNvSpPr/>
            <p:nvPr/>
          </p:nvSpPr>
          <p:spPr>
            <a:xfrm>
              <a:off x="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a:off x="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a:off x="21763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a:off x="21763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5"/>
            <p:cNvSpPr/>
            <p:nvPr/>
          </p:nvSpPr>
          <p:spPr>
            <a:xfrm>
              <a:off x="21763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5"/>
            <p:cNvSpPr/>
            <p:nvPr/>
          </p:nvSpPr>
          <p:spPr>
            <a:xfrm>
              <a:off x="21763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5"/>
            <p:cNvSpPr/>
            <p:nvPr/>
          </p:nvSpPr>
          <p:spPr>
            <a:xfrm>
              <a:off x="21763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a:off x="21763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a:off x="21763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a:off x="21763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a:off x="21763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a:off x="21763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a:off x="21763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5"/>
            <p:cNvSpPr/>
            <p:nvPr/>
          </p:nvSpPr>
          <p:spPr>
            <a:xfrm>
              <a:off x="21763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5"/>
            <p:cNvSpPr/>
            <p:nvPr/>
          </p:nvSpPr>
          <p:spPr>
            <a:xfrm>
              <a:off x="21761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5"/>
            <p:cNvSpPr/>
            <p:nvPr/>
          </p:nvSpPr>
          <p:spPr>
            <a:xfrm>
              <a:off x="21761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a:off x="21761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5"/>
            <p:cNvSpPr/>
            <p:nvPr/>
          </p:nvSpPr>
          <p:spPr>
            <a:xfrm>
              <a:off x="21761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5"/>
            <p:cNvSpPr/>
            <p:nvPr/>
          </p:nvSpPr>
          <p:spPr>
            <a:xfrm>
              <a:off x="21761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5"/>
            <p:cNvSpPr/>
            <p:nvPr/>
          </p:nvSpPr>
          <p:spPr>
            <a:xfrm>
              <a:off x="21761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5"/>
            <p:cNvSpPr/>
            <p:nvPr/>
          </p:nvSpPr>
          <p:spPr>
            <a:xfrm>
              <a:off x="21760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5"/>
            <p:cNvSpPr/>
            <p:nvPr/>
          </p:nvSpPr>
          <p:spPr>
            <a:xfrm>
              <a:off x="21760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5"/>
            <p:cNvSpPr/>
            <p:nvPr/>
          </p:nvSpPr>
          <p:spPr>
            <a:xfrm>
              <a:off x="4352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5"/>
            <p:cNvSpPr/>
            <p:nvPr/>
          </p:nvSpPr>
          <p:spPr>
            <a:xfrm>
              <a:off x="4352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5"/>
            <p:cNvSpPr/>
            <p:nvPr/>
          </p:nvSpPr>
          <p:spPr>
            <a:xfrm>
              <a:off x="4352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5"/>
            <p:cNvSpPr/>
            <p:nvPr/>
          </p:nvSpPr>
          <p:spPr>
            <a:xfrm>
              <a:off x="4352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5"/>
            <p:cNvSpPr/>
            <p:nvPr/>
          </p:nvSpPr>
          <p:spPr>
            <a:xfrm>
              <a:off x="4352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5"/>
            <p:cNvSpPr/>
            <p:nvPr/>
          </p:nvSpPr>
          <p:spPr>
            <a:xfrm>
              <a:off x="4352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5"/>
            <p:cNvSpPr/>
            <p:nvPr/>
          </p:nvSpPr>
          <p:spPr>
            <a:xfrm>
              <a:off x="4352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5"/>
            <p:cNvSpPr/>
            <p:nvPr/>
          </p:nvSpPr>
          <p:spPr>
            <a:xfrm>
              <a:off x="4352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5"/>
            <p:cNvSpPr/>
            <p:nvPr/>
          </p:nvSpPr>
          <p:spPr>
            <a:xfrm>
              <a:off x="4352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5"/>
            <p:cNvSpPr/>
            <p:nvPr/>
          </p:nvSpPr>
          <p:spPr>
            <a:xfrm>
              <a:off x="4352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5"/>
            <p:cNvSpPr/>
            <p:nvPr/>
          </p:nvSpPr>
          <p:spPr>
            <a:xfrm>
              <a:off x="4352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5"/>
            <p:cNvSpPr/>
            <p:nvPr/>
          </p:nvSpPr>
          <p:spPr>
            <a:xfrm>
              <a:off x="4352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5"/>
            <p:cNvSpPr/>
            <p:nvPr/>
          </p:nvSpPr>
          <p:spPr>
            <a:xfrm>
              <a:off x="4352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5"/>
            <p:cNvSpPr/>
            <p:nvPr/>
          </p:nvSpPr>
          <p:spPr>
            <a:xfrm>
              <a:off x="4352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5"/>
            <p:cNvSpPr/>
            <p:nvPr/>
          </p:nvSpPr>
          <p:spPr>
            <a:xfrm>
              <a:off x="4352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5"/>
            <p:cNvSpPr/>
            <p:nvPr/>
          </p:nvSpPr>
          <p:spPr>
            <a:xfrm>
              <a:off x="4352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5"/>
            <p:cNvSpPr/>
            <p:nvPr/>
          </p:nvSpPr>
          <p:spPr>
            <a:xfrm>
              <a:off x="4352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5"/>
            <p:cNvSpPr/>
            <p:nvPr/>
          </p:nvSpPr>
          <p:spPr>
            <a:xfrm>
              <a:off x="4352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5"/>
            <p:cNvSpPr/>
            <p:nvPr/>
          </p:nvSpPr>
          <p:spPr>
            <a:xfrm>
              <a:off x="4352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5"/>
            <p:cNvSpPr/>
            <p:nvPr/>
          </p:nvSpPr>
          <p:spPr>
            <a:xfrm>
              <a:off x="4352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5"/>
            <p:cNvSpPr/>
            <p:nvPr/>
          </p:nvSpPr>
          <p:spPr>
            <a:xfrm>
              <a:off x="65284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5"/>
            <p:cNvSpPr/>
            <p:nvPr/>
          </p:nvSpPr>
          <p:spPr>
            <a:xfrm>
              <a:off x="65284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65284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65284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65284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65284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65284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65284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a:off x="65284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a:off x="65284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65284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65284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65283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65283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65283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65283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a:off x="65283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a:off x="65283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65281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65281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87044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87044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87044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87044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a:off x="87044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5"/>
            <p:cNvSpPr/>
            <p:nvPr/>
          </p:nvSpPr>
          <p:spPr>
            <a:xfrm>
              <a:off x="87044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5"/>
            <p:cNvSpPr/>
            <p:nvPr/>
          </p:nvSpPr>
          <p:spPr>
            <a:xfrm>
              <a:off x="87044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a:off x="87044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a:off x="87044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5"/>
            <p:cNvSpPr/>
            <p:nvPr/>
          </p:nvSpPr>
          <p:spPr>
            <a:xfrm>
              <a:off x="87044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5"/>
            <p:cNvSpPr/>
            <p:nvPr/>
          </p:nvSpPr>
          <p:spPr>
            <a:xfrm>
              <a:off x="87044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5"/>
            <p:cNvSpPr/>
            <p:nvPr/>
          </p:nvSpPr>
          <p:spPr>
            <a:xfrm>
              <a:off x="87044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5"/>
            <p:cNvSpPr/>
            <p:nvPr/>
          </p:nvSpPr>
          <p:spPr>
            <a:xfrm>
              <a:off x="87043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5"/>
            <p:cNvSpPr/>
            <p:nvPr/>
          </p:nvSpPr>
          <p:spPr>
            <a:xfrm>
              <a:off x="87043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5"/>
            <p:cNvSpPr/>
            <p:nvPr/>
          </p:nvSpPr>
          <p:spPr>
            <a:xfrm>
              <a:off x="87043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5"/>
            <p:cNvSpPr/>
            <p:nvPr/>
          </p:nvSpPr>
          <p:spPr>
            <a:xfrm>
              <a:off x="87043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a:off x="87043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a:off x="87043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a:off x="87042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a:off x="87042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a:off x="108805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5"/>
            <p:cNvSpPr/>
            <p:nvPr/>
          </p:nvSpPr>
          <p:spPr>
            <a:xfrm>
              <a:off x="108805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5"/>
            <p:cNvSpPr/>
            <p:nvPr/>
          </p:nvSpPr>
          <p:spPr>
            <a:xfrm>
              <a:off x="108805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5"/>
            <p:cNvSpPr/>
            <p:nvPr/>
          </p:nvSpPr>
          <p:spPr>
            <a:xfrm>
              <a:off x="108805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5"/>
            <p:cNvSpPr/>
            <p:nvPr/>
          </p:nvSpPr>
          <p:spPr>
            <a:xfrm>
              <a:off x="108805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a:off x="108805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a:off x="108805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5"/>
            <p:cNvSpPr/>
            <p:nvPr/>
          </p:nvSpPr>
          <p:spPr>
            <a:xfrm>
              <a:off x="108805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5"/>
            <p:cNvSpPr/>
            <p:nvPr/>
          </p:nvSpPr>
          <p:spPr>
            <a:xfrm>
              <a:off x="108805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5"/>
            <p:cNvSpPr/>
            <p:nvPr/>
          </p:nvSpPr>
          <p:spPr>
            <a:xfrm>
              <a:off x="108805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5"/>
            <p:cNvSpPr/>
            <p:nvPr/>
          </p:nvSpPr>
          <p:spPr>
            <a:xfrm>
              <a:off x="108805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a:off x="108805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5"/>
            <p:cNvSpPr/>
            <p:nvPr/>
          </p:nvSpPr>
          <p:spPr>
            <a:xfrm>
              <a:off x="108804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5"/>
            <p:cNvSpPr/>
            <p:nvPr/>
          </p:nvSpPr>
          <p:spPr>
            <a:xfrm>
              <a:off x="108804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5"/>
            <p:cNvSpPr/>
            <p:nvPr/>
          </p:nvSpPr>
          <p:spPr>
            <a:xfrm>
              <a:off x="108804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5"/>
            <p:cNvSpPr/>
            <p:nvPr/>
          </p:nvSpPr>
          <p:spPr>
            <a:xfrm>
              <a:off x="108804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5"/>
            <p:cNvSpPr/>
            <p:nvPr/>
          </p:nvSpPr>
          <p:spPr>
            <a:xfrm>
              <a:off x="108804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5"/>
            <p:cNvSpPr/>
            <p:nvPr/>
          </p:nvSpPr>
          <p:spPr>
            <a:xfrm>
              <a:off x="108804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5"/>
            <p:cNvSpPr/>
            <p:nvPr/>
          </p:nvSpPr>
          <p:spPr>
            <a:xfrm>
              <a:off x="108802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5"/>
            <p:cNvSpPr/>
            <p:nvPr/>
          </p:nvSpPr>
          <p:spPr>
            <a:xfrm>
              <a:off x="108802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5"/>
            <p:cNvSpPr/>
            <p:nvPr/>
          </p:nvSpPr>
          <p:spPr>
            <a:xfrm>
              <a:off x="13056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5"/>
            <p:cNvSpPr/>
            <p:nvPr/>
          </p:nvSpPr>
          <p:spPr>
            <a:xfrm>
              <a:off x="13056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5"/>
            <p:cNvSpPr/>
            <p:nvPr/>
          </p:nvSpPr>
          <p:spPr>
            <a:xfrm>
              <a:off x="13056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5"/>
            <p:cNvSpPr/>
            <p:nvPr/>
          </p:nvSpPr>
          <p:spPr>
            <a:xfrm>
              <a:off x="13056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5"/>
            <p:cNvSpPr/>
            <p:nvPr/>
          </p:nvSpPr>
          <p:spPr>
            <a:xfrm>
              <a:off x="13056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5"/>
            <p:cNvSpPr/>
            <p:nvPr/>
          </p:nvSpPr>
          <p:spPr>
            <a:xfrm>
              <a:off x="13056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p:nvPr/>
          </p:nvSpPr>
          <p:spPr>
            <a:xfrm>
              <a:off x="13056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5"/>
            <p:cNvSpPr/>
            <p:nvPr/>
          </p:nvSpPr>
          <p:spPr>
            <a:xfrm>
              <a:off x="13056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5"/>
            <p:cNvSpPr/>
            <p:nvPr/>
          </p:nvSpPr>
          <p:spPr>
            <a:xfrm>
              <a:off x="13056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
            <p:cNvSpPr/>
            <p:nvPr/>
          </p:nvSpPr>
          <p:spPr>
            <a:xfrm>
              <a:off x="13056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5"/>
            <p:cNvSpPr/>
            <p:nvPr/>
          </p:nvSpPr>
          <p:spPr>
            <a:xfrm>
              <a:off x="13056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5"/>
            <p:cNvSpPr/>
            <p:nvPr/>
          </p:nvSpPr>
          <p:spPr>
            <a:xfrm>
              <a:off x="13056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5"/>
            <p:cNvSpPr/>
            <p:nvPr/>
          </p:nvSpPr>
          <p:spPr>
            <a:xfrm>
              <a:off x="13056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5"/>
            <p:cNvSpPr/>
            <p:nvPr/>
          </p:nvSpPr>
          <p:spPr>
            <a:xfrm>
              <a:off x="13056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5"/>
            <p:cNvSpPr/>
            <p:nvPr/>
          </p:nvSpPr>
          <p:spPr>
            <a:xfrm>
              <a:off x="13056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5"/>
            <p:cNvSpPr/>
            <p:nvPr/>
          </p:nvSpPr>
          <p:spPr>
            <a:xfrm>
              <a:off x="13056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5"/>
            <p:cNvSpPr/>
            <p:nvPr/>
          </p:nvSpPr>
          <p:spPr>
            <a:xfrm>
              <a:off x="13056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5"/>
            <p:cNvSpPr/>
            <p:nvPr/>
          </p:nvSpPr>
          <p:spPr>
            <a:xfrm>
              <a:off x="13056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5"/>
            <p:cNvSpPr/>
            <p:nvPr/>
          </p:nvSpPr>
          <p:spPr>
            <a:xfrm>
              <a:off x="130563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5"/>
            <p:cNvSpPr/>
            <p:nvPr/>
          </p:nvSpPr>
          <p:spPr>
            <a:xfrm>
              <a:off x="130563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5"/>
            <p:cNvSpPr/>
            <p:nvPr/>
          </p:nvSpPr>
          <p:spPr>
            <a:xfrm>
              <a:off x="155135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5"/>
            <p:cNvSpPr/>
            <p:nvPr/>
          </p:nvSpPr>
          <p:spPr>
            <a:xfrm>
              <a:off x="155135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5"/>
            <p:cNvSpPr/>
            <p:nvPr/>
          </p:nvSpPr>
          <p:spPr>
            <a:xfrm>
              <a:off x="155135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5"/>
            <p:cNvSpPr/>
            <p:nvPr/>
          </p:nvSpPr>
          <p:spPr>
            <a:xfrm>
              <a:off x="155135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5"/>
            <p:cNvSpPr/>
            <p:nvPr/>
          </p:nvSpPr>
          <p:spPr>
            <a:xfrm>
              <a:off x="155135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5"/>
            <p:cNvSpPr/>
            <p:nvPr/>
          </p:nvSpPr>
          <p:spPr>
            <a:xfrm>
              <a:off x="155135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5"/>
            <p:cNvSpPr/>
            <p:nvPr/>
          </p:nvSpPr>
          <p:spPr>
            <a:xfrm>
              <a:off x="155135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5"/>
            <p:cNvSpPr/>
            <p:nvPr/>
          </p:nvSpPr>
          <p:spPr>
            <a:xfrm>
              <a:off x="155135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5"/>
            <p:cNvSpPr/>
            <p:nvPr/>
          </p:nvSpPr>
          <p:spPr>
            <a:xfrm>
              <a:off x="155135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5"/>
            <p:cNvSpPr/>
            <p:nvPr/>
          </p:nvSpPr>
          <p:spPr>
            <a:xfrm>
              <a:off x="155135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5"/>
            <p:cNvSpPr/>
            <p:nvPr/>
          </p:nvSpPr>
          <p:spPr>
            <a:xfrm>
              <a:off x="155135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5"/>
            <p:cNvSpPr/>
            <p:nvPr/>
          </p:nvSpPr>
          <p:spPr>
            <a:xfrm>
              <a:off x="155135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5"/>
            <p:cNvSpPr/>
            <p:nvPr/>
          </p:nvSpPr>
          <p:spPr>
            <a:xfrm>
              <a:off x="15513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5"/>
            <p:cNvSpPr/>
            <p:nvPr/>
          </p:nvSpPr>
          <p:spPr>
            <a:xfrm>
              <a:off x="15513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5"/>
            <p:cNvSpPr/>
            <p:nvPr/>
          </p:nvSpPr>
          <p:spPr>
            <a:xfrm>
              <a:off x="15513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5"/>
            <p:cNvSpPr/>
            <p:nvPr/>
          </p:nvSpPr>
          <p:spPr>
            <a:xfrm>
              <a:off x="15513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5"/>
            <p:cNvSpPr/>
            <p:nvPr/>
          </p:nvSpPr>
          <p:spPr>
            <a:xfrm>
              <a:off x="15513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5"/>
            <p:cNvSpPr/>
            <p:nvPr/>
          </p:nvSpPr>
          <p:spPr>
            <a:xfrm>
              <a:off x="15513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5"/>
            <p:cNvSpPr/>
            <p:nvPr/>
          </p:nvSpPr>
          <p:spPr>
            <a:xfrm>
              <a:off x="15513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5"/>
            <p:cNvSpPr/>
            <p:nvPr/>
          </p:nvSpPr>
          <p:spPr>
            <a:xfrm>
              <a:off x="15513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5"/>
            <p:cNvSpPr/>
            <p:nvPr/>
          </p:nvSpPr>
          <p:spPr>
            <a:xfrm>
              <a:off x="17970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5"/>
            <p:cNvSpPr/>
            <p:nvPr/>
          </p:nvSpPr>
          <p:spPr>
            <a:xfrm>
              <a:off x="17970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5"/>
            <p:cNvSpPr/>
            <p:nvPr/>
          </p:nvSpPr>
          <p:spPr>
            <a:xfrm>
              <a:off x="17970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5"/>
            <p:cNvSpPr/>
            <p:nvPr/>
          </p:nvSpPr>
          <p:spPr>
            <a:xfrm>
              <a:off x="17970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5"/>
            <p:cNvSpPr/>
            <p:nvPr/>
          </p:nvSpPr>
          <p:spPr>
            <a:xfrm>
              <a:off x="17970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5"/>
            <p:cNvSpPr/>
            <p:nvPr/>
          </p:nvSpPr>
          <p:spPr>
            <a:xfrm>
              <a:off x="17970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5"/>
            <p:cNvSpPr/>
            <p:nvPr/>
          </p:nvSpPr>
          <p:spPr>
            <a:xfrm>
              <a:off x="17970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5"/>
            <p:cNvSpPr/>
            <p:nvPr/>
          </p:nvSpPr>
          <p:spPr>
            <a:xfrm>
              <a:off x="17970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5"/>
            <p:cNvSpPr/>
            <p:nvPr/>
          </p:nvSpPr>
          <p:spPr>
            <a:xfrm>
              <a:off x="17970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5"/>
            <p:cNvSpPr/>
            <p:nvPr/>
          </p:nvSpPr>
          <p:spPr>
            <a:xfrm>
              <a:off x="17970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5"/>
            <p:cNvSpPr/>
            <p:nvPr/>
          </p:nvSpPr>
          <p:spPr>
            <a:xfrm>
              <a:off x="17970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5"/>
            <p:cNvSpPr/>
            <p:nvPr/>
          </p:nvSpPr>
          <p:spPr>
            <a:xfrm>
              <a:off x="17970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5"/>
            <p:cNvSpPr/>
            <p:nvPr/>
          </p:nvSpPr>
          <p:spPr>
            <a:xfrm>
              <a:off x="17970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5"/>
            <p:cNvSpPr/>
            <p:nvPr/>
          </p:nvSpPr>
          <p:spPr>
            <a:xfrm>
              <a:off x="17970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5"/>
            <p:cNvSpPr/>
            <p:nvPr/>
          </p:nvSpPr>
          <p:spPr>
            <a:xfrm>
              <a:off x="17970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5"/>
            <p:cNvSpPr/>
            <p:nvPr/>
          </p:nvSpPr>
          <p:spPr>
            <a:xfrm>
              <a:off x="17970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5"/>
            <p:cNvSpPr/>
            <p:nvPr/>
          </p:nvSpPr>
          <p:spPr>
            <a:xfrm>
              <a:off x="17970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5"/>
            <p:cNvSpPr/>
            <p:nvPr/>
          </p:nvSpPr>
          <p:spPr>
            <a:xfrm>
              <a:off x="17970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5"/>
            <p:cNvSpPr/>
            <p:nvPr/>
          </p:nvSpPr>
          <p:spPr>
            <a:xfrm>
              <a:off x="17970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5"/>
            <p:cNvSpPr/>
            <p:nvPr/>
          </p:nvSpPr>
          <p:spPr>
            <a:xfrm>
              <a:off x="17970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5"/>
            <p:cNvSpPr/>
            <p:nvPr/>
          </p:nvSpPr>
          <p:spPr>
            <a:xfrm>
              <a:off x="20427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5"/>
            <p:cNvSpPr/>
            <p:nvPr/>
          </p:nvSpPr>
          <p:spPr>
            <a:xfrm>
              <a:off x="20427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5"/>
            <p:cNvSpPr/>
            <p:nvPr/>
          </p:nvSpPr>
          <p:spPr>
            <a:xfrm>
              <a:off x="20427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5"/>
            <p:cNvSpPr/>
            <p:nvPr/>
          </p:nvSpPr>
          <p:spPr>
            <a:xfrm>
              <a:off x="20427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5"/>
            <p:cNvSpPr/>
            <p:nvPr/>
          </p:nvSpPr>
          <p:spPr>
            <a:xfrm>
              <a:off x="20427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5"/>
            <p:cNvSpPr/>
            <p:nvPr/>
          </p:nvSpPr>
          <p:spPr>
            <a:xfrm>
              <a:off x="20427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5"/>
            <p:cNvSpPr/>
            <p:nvPr/>
          </p:nvSpPr>
          <p:spPr>
            <a:xfrm>
              <a:off x="20427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5"/>
            <p:cNvSpPr/>
            <p:nvPr/>
          </p:nvSpPr>
          <p:spPr>
            <a:xfrm>
              <a:off x="20427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5"/>
            <p:cNvSpPr/>
            <p:nvPr/>
          </p:nvSpPr>
          <p:spPr>
            <a:xfrm>
              <a:off x="20427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5"/>
            <p:cNvSpPr/>
            <p:nvPr/>
          </p:nvSpPr>
          <p:spPr>
            <a:xfrm>
              <a:off x="20427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5"/>
            <p:cNvSpPr/>
            <p:nvPr/>
          </p:nvSpPr>
          <p:spPr>
            <a:xfrm>
              <a:off x="20427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5"/>
            <p:cNvSpPr/>
            <p:nvPr/>
          </p:nvSpPr>
          <p:spPr>
            <a:xfrm>
              <a:off x="20427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5"/>
            <p:cNvSpPr/>
            <p:nvPr/>
          </p:nvSpPr>
          <p:spPr>
            <a:xfrm>
              <a:off x="204273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5"/>
            <p:cNvSpPr/>
            <p:nvPr/>
          </p:nvSpPr>
          <p:spPr>
            <a:xfrm>
              <a:off x="204273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5"/>
            <p:cNvSpPr/>
            <p:nvPr/>
          </p:nvSpPr>
          <p:spPr>
            <a:xfrm>
              <a:off x="204273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5"/>
            <p:cNvSpPr/>
            <p:nvPr/>
          </p:nvSpPr>
          <p:spPr>
            <a:xfrm>
              <a:off x="204273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5"/>
            <p:cNvSpPr/>
            <p:nvPr/>
          </p:nvSpPr>
          <p:spPr>
            <a:xfrm>
              <a:off x="204273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5"/>
            <p:cNvSpPr/>
            <p:nvPr/>
          </p:nvSpPr>
          <p:spPr>
            <a:xfrm>
              <a:off x="204273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5"/>
            <p:cNvSpPr/>
            <p:nvPr/>
          </p:nvSpPr>
          <p:spPr>
            <a:xfrm>
              <a:off x="20427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20427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a:off x="22884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a:off x="22884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a:off x="22884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a:off x="22884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a:off x="22884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a:off x="22884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5"/>
            <p:cNvSpPr/>
            <p:nvPr/>
          </p:nvSpPr>
          <p:spPr>
            <a:xfrm>
              <a:off x="22884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5"/>
            <p:cNvSpPr/>
            <p:nvPr/>
          </p:nvSpPr>
          <p:spPr>
            <a:xfrm>
              <a:off x="22884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5"/>
            <p:cNvSpPr/>
            <p:nvPr/>
          </p:nvSpPr>
          <p:spPr>
            <a:xfrm>
              <a:off x="22884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a:off x="22884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a:off x="22884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a:off x="22884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5"/>
            <p:cNvSpPr/>
            <p:nvPr/>
          </p:nvSpPr>
          <p:spPr>
            <a:xfrm>
              <a:off x="22884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5"/>
            <p:cNvSpPr/>
            <p:nvPr/>
          </p:nvSpPr>
          <p:spPr>
            <a:xfrm>
              <a:off x="22884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5"/>
            <p:cNvSpPr/>
            <p:nvPr/>
          </p:nvSpPr>
          <p:spPr>
            <a:xfrm>
              <a:off x="22884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a:off x="22884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a:off x="22884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5"/>
            <p:cNvSpPr/>
            <p:nvPr/>
          </p:nvSpPr>
          <p:spPr>
            <a:xfrm>
              <a:off x="22884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5"/>
            <p:cNvSpPr/>
            <p:nvPr/>
          </p:nvSpPr>
          <p:spPr>
            <a:xfrm>
              <a:off x="228841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a:off x="228841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5"/>
            <p:cNvSpPr/>
            <p:nvPr/>
          </p:nvSpPr>
          <p:spPr>
            <a:xfrm>
              <a:off x="253413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5"/>
            <p:cNvSpPr/>
            <p:nvPr/>
          </p:nvSpPr>
          <p:spPr>
            <a:xfrm>
              <a:off x="253413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a:off x="253413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5"/>
            <p:cNvSpPr/>
            <p:nvPr/>
          </p:nvSpPr>
          <p:spPr>
            <a:xfrm>
              <a:off x="253413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5"/>
            <p:cNvSpPr/>
            <p:nvPr/>
          </p:nvSpPr>
          <p:spPr>
            <a:xfrm>
              <a:off x="253413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5"/>
            <p:cNvSpPr/>
            <p:nvPr/>
          </p:nvSpPr>
          <p:spPr>
            <a:xfrm>
              <a:off x="253413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5"/>
            <p:cNvSpPr/>
            <p:nvPr/>
          </p:nvSpPr>
          <p:spPr>
            <a:xfrm>
              <a:off x="253413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5"/>
            <p:cNvSpPr/>
            <p:nvPr/>
          </p:nvSpPr>
          <p:spPr>
            <a:xfrm>
              <a:off x="253413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5"/>
            <p:cNvSpPr/>
            <p:nvPr/>
          </p:nvSpPr>
          <p:spPr>
            <a:xfrm>
              <a:off x="253413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5"/>
            <p:cNvSpPr/>
            <p:nvPr/>
          </p:nvSpPr>
          <p:spPr>
            <a:xfrm>
              <a:off x="253413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5"/>
            <p:cNvSpPr/>
            <p:nvPr/>
          </p:nvSpPr>
          <p:spPr>
            <a:xfrm>
              <a:off x="253413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5"/>
            <p:cNvSpPr/>
            <p:nvPr/>
          </p:nvSpPr>
          <p:spPr>
            <a:xfrm>
              <a:off x="253413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5"/>
            <p:cNvSpPr/>
            <p:nvPr/>
          </p:nvSpPr>
          <p:spPr>
            <a:xfrm>
              <a:off x="25341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5"/>
            <p:cNvSpPr/>
            <p:nvPr/>
          </p:nvSpPr>
          <p:spPr>
            <a:xfrm>
              <a:off x="25341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5"/>
            <p:cNvSpPr/>
            <p:nvPr/>
          </p:nvSpPr>
          <p:spPr>
            <a:xfrm>
              <a:off x="25341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5"/>
            <p:cNvSpPr/>
            <p:nvPr/>
          </p:nvSpPr>
          <p:spPr>
            <a:xfrm>
              <a:off x="25341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5"/>
            <p:cNvSpPr/>
            <p:nvPr/>
          </p:nvSpPr>
          <p:spPr>
            <a:xfrm>
              <a:off x="25341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5"/>
            <p:cNvSpPr/>
            <p:nvPr/>
          </p:nvSpPr>
          <p:spPr>
            <a:xfrm>
              <a:off x="25341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5"/>
            <p:cNvSpPr/>
            <p:nvPr/>
          </p:nvSpPr>
          <p:spPr>
            <a:xfrm>
              <a:off x="25341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5"/>
            <p:cNvSpPr/>
            <p:nvPr/>
          </p:nvSpPr>
          <p:spPr>
            <a:xfrm>
              <a:off x="25341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5"/>
            <p:cNvSpPr/>
            <p:nvPr/>
          </p:nvSpPr>
          <p:spPr>
            <a:xfrm>
              <a:off x="27798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5"/>
            <p:cNvSpPr/>
            <p:nvPr/>
          </p:nvSpPr>
          <p:spPr>
            <a:xfrm>
              <a:off x="27798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5"/>
            <p:cNvSpPr/>
            <p:nvPr/>
          </p:nvSpPr>
          <p:spPr>
            <a:xfrm>
              <a:off x="27798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5"/>
            <p:cNvSpPr/>
            <p:nvPr/>
          </p:nvSpPr>
          <p:spPr>
            <a:xfrm>
              <a:off x="27798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5"/>
            <p:cNvSpPr/>
            <p:nvPr/>
          </p:nvSpPr>
          <p:spPr>
            <a:xfrm>
              <a:off x="27798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5"/>
            <p:cNvSpPr/>
            <p:nvPr/>
          </p:nvSpPr>
          <p:spPr>
            <a:xfrm>
              <a:off x="27798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5"/>
            <p:cNvSpPr/>
            <p:nvPr/>
          </p:nvSpPr>
          <p:spPr>
            <a:xfrm>
              <a:off x="27798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5"/>
            <p:cNvSpPr/>
            <p:nvPr/>
          </p:nvSpPr>
          <p:spPr>
            <a:xfrm>
              <a:off x="27798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5"/>
            <p:cNvSpPr/>
            <p:nvPr/>
          </p:nvSpPr>
          <p:spPr>
            <a:xfrm>
              <a:off x="27798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5"/>
            <p:cNvSpPr/>
            <p:nvPr/>
          </p:nvSpPr>
          <p:spPr>
            <a:xfrm>
              <a:off x="27798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5"/>
            <p:cNvSpPr/>
            <p:nvPr/>
          </p:nvSpPr>
          <p:spPr>
            <a:xfrm>
              <a:off x="27798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5"/>
            <p:cNvSpPr/>
            <p:nvPr/>
          </p:nvSpPr>
          <p:spPr>
            <a:xfrm>
              <a:off x="27798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5"/>
            <p:cNvSpPr/>
            <p:nvPr/>
          </p:nvSpPr>
          <p:spPr>
            <a:xfrm>
              <a:off x="27798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5"/>
            <p:cNvSpPr/>
            <p:nvPr/>
          </p:nvSpPr>
          <p:spPr>
            <a:xfrm>
              <a:off x="27798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5"/>
            <p:cNvSpPr/>
            <p:nvPr/>
          </p:nvSpPr>
          <p:spPr>
            <a:xfrm>
              <a:off x="27798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5"/>
            <p:cNvSpPr/>
            <p:nvPr/>
          </p:nvSpPr>
          <p:spPr>
            <a:xfrm>
              <a:off x="27798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5"/>
            <p:cNvSpPr/>
            <p:nvPr/>
          </p:nvSpPr>
          <p:spPr>
            <a:xfrm>
              <a:off x="27798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5"/>
            <p:cNvSpPr/>
            <p:nvPr/>
          </p:nvSpPr>
          <p:spPr>
            <a:xfrm>
              <a:off x="27798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5"/>
            <p:cNvSpPr/>
            <p:nvPr/>
          </p:nvSpPr>
          <p:spPr>
            <a:xfrm>
              <a:off x="27798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5"/>
            <p:cNvSpPr/>
            <p:nvPr/>
          </p:nvSpPr>
          <p:spPr>
            <a:xfrm>
              <a:off x="27798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5"/>
            <p:cNvSpPr/>
            <p:nvPr/>
          </p:nvSpPr>
          <p:spPr>
            <a:xfrm>
              <a:off x="30255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5"/>
            <p:cNvSpPr/>
            <p:nvPr/>
          </p:nvSpPr>
          <p:spPr>
            <a:xfrm>
              <a:off x="30255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5"/>
            <p:cNvSpPr/>
            <p:nvPr/>
          </p:nvSpPr>
          <p:spPr>
            <a:xfrm>
              <a:off x="30255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5"/>
            <p:cNvSpPr/>
            <p:nvPr/>
          </p:nvSpPr>
          <p:spPr>
            <a:xfrm>
              <a:off x="30255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5"/>
            <p:cNvSpPr/>
            <p:nvPr/>
          </p:nvSpPr>
          <p:spPr>
            <a:xfrm>
              <a:off x="30255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5"/>
            <p:cNvSpPr/>
            <p:nvPr/>
          </p:nvSpPr>
          <p:spPr>
            <a:xfrm>
              <a:off x="30255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5"/>
            <p:cNvSpPr/>
            <p:nvPr/>
          </p:nvSpPr>
          <p:spPr>
            <a:xfrm>
              <a:off x="30255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5"/>
            <p:cNvSpPr/>
            <p:nvPr/>
          </p:nvSpPr>
          <p:spPr>
            <a:xfrm>
              <a:off x="30255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5"/>
            <p:cNvSpPr/>
            <p:nvPr/>
          </p:nvSpPr>
          <p:spPr>
            <a:xfrm>
              <a:off x="30255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5"/>
            <p:cNvSpPr/>
            <p:nvPr/>
          </p:nvSpPr>
          <p:spPr>
            <a:xfrm>
              <a:off x="30255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5"/>
            <p:cNvSpPr/>
            <p:nvPr/>
          </p:nvSpPr>
          <p:spPr>
            <a:xfrm>
              <a:off x="30255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5"/>
            <p:cNvSpPr/>
            <p:nvPr/>
          </p:nvSpPr>
          <p:spPr>
            <a:xfrm>
              <a:off x="30255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5"/>
            <p:cNvSpPr/>
            <p:nvPr/>
          </p:nvSpPr>
          <p:spPr>
            <a:xfrm>
              <a:off x="302551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5"/>
            <p:cNvSpPr/>
            <p:nvPr/>
          </p:nvSpPr>
          <p:spPr>
            <a:xfrm>
              <a:off x="302551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5"/>
            <p:cNvSpPr/>
            <p:nvPr/>
          </p:nvSpPr>
          <p:spPr>
            <a:xfrm>
              <a:off x="302551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5"/>
            <p:cNvSpPr/>
            <p:nvPr/>
          </p:nvSpPr>
          <p:spPr>
            <a:xfrm>
              <a:off x="302551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5"/>
            <p:cNvSpPr/>
            <p:nvPr/>
          </p:nvSpPr>
          <p:spPr>
            <a:xfrm>
              <a:off x="302551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5"/>
            <p:cNvSpPr/>
            <p:nvPr/>
          </p:nvSpPr>
          <p:spPr>
            <a:xfrm>
              <a:off x="302551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5"/>
            <p:cNvSpPr/>
            <p:nvPr/>
          </p:nvSpPr>
          <p:spPr>
            <a:xfrm>
              <a:off x="30255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5"/>
            <p:cNvSpPr/>
            <p:nvPr/>
          </p:nvSpPr>
          <p:spPr>
            <a:xfrm>
              <a:off x="30255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5"/>
            <p:cNvSpPr/>
            <p:nvPr/>
          </p:nvSpPr>
          <p:spPr>
            <a:xfrm>
              <a:off x="32712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5"/>
            <p:cNvSpPr/>
            <p:nvPr/>
          </p:nvSpPr>
          <p:spPr>
            <a:xfrm>
              <a:off x="32712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5"/>
            <p:cNvSpPr/>
            <p:nvPr/>
          </p:nvSpPr>
          <p:spPr>
            <a:xfrm>
              <a:off x="32712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5"/>
            <p:cNvSpPr/>
            <p:nvPr/>
          </p:nvSpPr>
          <p:spPr>
            <a:xfrm>
              <a:off x="32712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5"/>
            <p:cNvSpPr/>
            <p:nvPr/>
          </p:nvSpPr>
          <p:spPr>
            <a:xfrm>
              <a:off x="32712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5"/>
            <p:cNvSpPr/>
            <p:nvPr/>
          </p:nvSpPr>
          <p:spPr>
            <a:xfrm>
              <a:off x="32712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5"/>
            <p:cNvSpPr/>
            <p:nvPr/>
          </p:nvSpPr>
          <p:spPr>
            <a:xfrm>
              <a:off x="32712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5"/>
            <p:cNvSpPr/>
            <p:nvPr/>
          </p:nvSpPr>
          <p:spPr>
            <a:xfrm>
              <a:off x="32712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5"/>
            <p:cNvSpPr/>
            <p:nvPr/>
          </p:nvSpPr>
          <p:spPr>
            <a:xfrm>
              <a:off x="32712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5"/>
            <p:cNvSpPr/>
            <p:nvPr/>
          </p:nvSpPr>
          <p:spPr>
            <a:xfrm>
              <a:off x="32712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5"/>
            <p:cNvSpPr/>
            <p:nvPr/>
          </p:nvSpPr>
          <p:spPr>
            <a:xfrm>
              <a:off x="32712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5"/>
            <p:cNvSpPr/>
            <p:nvPr/>
          </p:nvSpPr>
          <p:spPr>
            <a:xfrm>
              <a:off x="32712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5"/>
            <p:cNvSpPr/>
            <p:nvPr/>
          </p:nvSpPr>
          <p:spPr>
            <a:xfrm>
              <a:off x="32712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5"/>
            <p:cNvSpPr/>
            <p:nvPr/>
          </p:nvSpPr>
          <p:spPr>
            <a:xfrm>
              <a:off x="32712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5"/>
            <p:cNvSpPr/>
            <p:nvPr/>
          </p:nvSpPr>
          <p:spPr>
            <a:xfrm>
              <a:off x="32712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5"/>
            <p:cNvSpPr/>
            <p:nvPr/>
          </p:nvSpPr>
          <p:spPr>
            <a:xfrm>
              <a:off x="32712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5"/>
            <p:cNvSpPr/>
            <p:nvPr/>
          </p:nvSpPr>
          <p:spPr>
            <a:xfrm>
              <a:off x="32712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5"/>
            <p:cNvSpPr/>
            <p:nvPr/>
          </p:nvSpPr>
          <p:spPr>
            <a:xfrm>
              <a:off x="32712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5"/>
            <p:cNvSpPr/>
            <p:nvPr/>
          </p:nvSpPr>
          <p:spPr>
            <a:xfrm>
              <a:off x="327119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5"/>
            <p:cNvSpPr/>
            <p:nvPr/>
          </p:nvSpPr>
          <p:spPr>
            <a:xfrm>
              <a:off x="327119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5"/>
            <p:cNvSpPr/>
            <p:nvPr/>
          </p:nvSpPr>
          <p:spPr>
            <a:xfrm>
              <a:off x="351691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5"/>
            <p:cNvSpPr/>
            <p:nvPr/>
          </p:nvSpPr>
          <p:spPr>
            <a:xfrm>
              <a:off x="351691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5"/>
            <p:cNvSpPr/>
            <p:nvPr/>
          </p:nvSpPr>
          <p:spPr>
            <a:xfrm>
              <a:off x="351691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5"/>
            <p:cNvSpPr/>
            <p:nvPr/>
          </p:nvSpPr>
          <p:spPr>
            <a:xfrm>
              <a:off x="351691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5"/>
            <p:cNvSpPr/>
            <p:nvPr/>
          </p:nvSpPr>
          <p:spPr>
            <a:xfrm>
              <a:off x="351691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5"/>
            <p:cNvSpPr/>
            <p:nvPr/>
          </p:nvSpPr>
          <p:spPr>
            <a:xfrm>
              <a:off x="351691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5"/>
            <p:cNvSpPr/>
            <p:nvPr/>
          </p:nvSpPr>
          <p:spPr>
            <a:xfrm>
              <a:off x="351691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5"/>
            <p:cNvSpPr/>
            <p:nvPr/>
          </p:nvSpPr>
          <p:spPr>
            <a:xfrm>
              <a:off x="351691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5"/>
            <p:cNvSpPr/>
            <p:nvPr/>
          </p:nvSpPr>
          <p:spPr>
            <a:xfrm>
              <a:off x="351691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5"/>
            <p:cNvSpPr/>
            <p:nvPr/>
          </p:nvSpPr>
          <p:spPr>
            <a:xfrm>
              <a:off x="351691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5"/>
            <p:cNvSpPr/>
            <p:nvPr/>
          </p:nvSpPr>
          <p:spPr>
            <a:xfrm>
              <a:off x="351691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5"/>
            <p:cNvSpPr/>
            <p:nvPr/>
          </p:nvSpPr>
          <p:spPr>
            <a:xfrm>
              <a:off x="351691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5"/>
            <p:cNvSpPr/>
            <p:nvPr/>
          </p:nvSpPr>
          <p:spPr>
            <a:xfrm>
              <a:off x="35169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5"/>
            <p:cNvSpPr/>
            <p:nvPr/>
          </p:nvSpPr>
          <p:spPr>
            <a:xfrm>
              <a:off x="35169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5"/>
            <p:cNvSpPr/>
            <p:nvPr/>
          </p:nvSpPr>
          <p:spPr>
            <a:xfrm>
              <a:off x="35169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5"/>
            <p:cNvSpPr/>
            <p:nvPr/>
          </p:nvSpPr>
          <p:spPr>
            <a:xfrm>
              <a:off x="35169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5"/>
            <p:cNvSpPr/>
            <p:nvPr/>
          </p:nvSpPr>
          <p:spPr>
            <a:xfrm>
              <a:off x="35169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5"/>
            <p:cNvSpPr/>
            <p:nvPr/>
          </p:nvSpPr>
          <p:spPr>
            <a:xfrm>
              <a:off x="35169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5"/>
            <p:cNvSpPr/>
            <p:nvPr/>
          </p:nvSpPr>
          <p:spPr>
            <a:xfrm>
              <a:off x="35168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5"/>
            <p:cNvSpPr/>
            <p:nvPr/>
          </p:nvSpPr>
          <p:spPr>
            <a:xfrm>
              <a:off x="35168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5"/>
            <p:cNvSpPr/>
            <p:nvPr/>
          </p:nvSpPr>
          <p:spPr>
            <a:xfrm>
              <a:off x="37626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5"/>
            <p:cNvSpPr/>
            <p:nvPr/>
          </p:nvSpPr>
          <p:spPr>
            <a:xfrm>
              <a:off x="37626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5"/>
            <p:cNvSpPr/>
            <p:nvPr/>
          </p:nvSpPr>
          <p:spPr>
            <a:xfrm>
              <a:off x="37626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5"/>
            <p:cNvSpPr/>
            <p:nvPr/>
          </p:nvSpPr>
          <p:spPr>
            <a:xfrm>
              <a:off x="37626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5"/>
            <p:cNvSpPr/>
            <p:nvPr/>
          </p:nvSpPr>
          <p:spPr>
            <a:xfrm>
              <a:off x="37626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5"/>
            <p:cNvSpPr/>
            <p:nvPr/>
          </p:nvSpPr>
          <p:spPr>
            <a:xfrm>
              <a:off x="37626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5"/>
            <p:cNvSpPr/>
            <p:nvPr/>
          </p:nvSpPr>
          <p:spPr>
            <a:xfrm>
              <a:off x="37626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5"/>
            <p:cNvSpPr/>
            <p:nvPr/>
          </p:nvSpPr>
          <p:spPr>
            <a:xfrm>
              <a:off x="37626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5"/>
            <p:cNvSpPr/>
            <p:nvPr/>
          </p:nvSpPr>
          <p:spPr>
            <a:xfrm>
              <a:off x="37626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5"/>
            <p:cNvSpPr/>
            <p:nvPr/>
          </p:nvSpPr>
          <p:spPr>
            <a:xfrm>
              <a:off x="37626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5"/>
            <p:cNvSpPr/>
            <p:nvPr/>
          </p:nvSpPr>
          <p:spPr>
            <a:xfrm>
              <a:off x="37626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5"/>
            <p:cNvSpPr/>
            <p:nvPr/>
          </p:nvSpPr>
          <p:spPr>
            <a:xfrm>
              <a:off x="37626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5"/>
            <p:cNvSpPr/>
            <p:nvPr/>
          </p:nvSpPr>
          <p:spPr>
            <a:xfrm>
              <a:off x="37626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5"/>
            <p:cNvSpPr/>
            <p:nvPr/>
          </p:nvSpPr>
          <p:spPr>
            <a:xfrm>
              <a:off x="37626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5"/>
            <p:cNvSpPr/>
            <p:nvPr/>
          </p:nvSpPr>
          <p:spPr>
            <a:xfrm>
              <a:off x="37626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5"/>
            <p:cNvSpPr/>
            <p:nvPr/>
          </p:nvSpPr>
          <p:spPr>
            <a:xfrm>
              <a:off x="37626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5"/>
            <p:cNvSpPr/>
            <p:nvPr/>
          </p:nvSpPr>
          <p:spPr>
            <a:xfrm>
              <a:off x="37626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5"/>
            <p:cNvSpPr/>
            <p:nvPr/>
          </p:nvSpPr>
          <p:spPr>
            <a:xfrm>
              <a:off x="37626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5"/>
            <p:cNvSpPr/>
            <p:nvPr/>
          </p:nvSpPr>
          <p:spPr>
            <a:xfrm>
              <a:off x="37625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5"/>
            <p:cNvSpPr/>
            <p:nvPr/>
          </p:nvSpPr>
          <p:spPr>
            <a:xfrm>
              <a:off x="37625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5"/>
            <p:cNvSpPr/>
            <p:nvPr/>
          </p:nvSpPr>
          <p:spPr>
            <a:xfrm>
              <a:off x="400830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5"/>
            <p:cNvSpPr/>
            <p:nvPr/>
          </p:nvSpPr>
          <p:spPr>
            <a:xfrm>
              <a:off x="400830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5"/>
            <p:cNvSpPr/>
            <p:nvPr/>
          </p:nvSpPr>
          <p:spPr>
            <a:xfrm>
              <a:off x="400830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5"/>
            <p:cNvSpPr/>
            <p:nvPr/>
          </p:nvSpPr>
          <p:spPr>
            <a:xfrm>
              <a:off x="400830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5"/>
            <p:cNvSpPr/>
            <p:nvPr/>
          </p:nvSpPr>
          <p:spPr>
            <a:xfrm>
              <a:off x="400830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5"/>
            <p:cNvSpPr/>
            <p:nvPr/>
          </p:nvSpPr>
          <p:spPr>
            <a:xfrm>
              <a:off x="400830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5"/>
            <p:cNvSpPr/>
            <p:nvPr/>
          </p:nvSpPr>
          <p:spPr>
            <a:xfrm>
              <a:off x="400830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5"/>
            <p:cNvSpPr/>
            <p:nvPr/>
          </p:nvSpPr>
          <p:spPr>
            <a:xfrm>
              <a:off x="400830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5"/>
            <p:cNvSpPr/>
            <p:nvPr/>
          </p:nvSpPr>
          <p:spPr>
            <a:xfrm>
              <a:off x="400830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5"/>
            <p:cNvSpPr/>
            <p:nvPr/>
          </p:nvSpPr>
          <p:spPr>
            <a:xfrm>
              <a:off x="400830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a:off x="400830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a:off x="400830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a:off x="400829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a:off x="400829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a:off x="400829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a:off x="400829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a:off x="400829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a:off x="400829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a:off x="400828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a:off x="400828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a:off x="425400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a:off x="425400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425400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a:off x="425400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425400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425400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425400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425400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425400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425400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425400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425400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425399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425399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425399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425399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425399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425399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425397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425397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449969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449969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449969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a:off x="449969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a:off x="449969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449969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449969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449969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449969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449969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449969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449969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449968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449968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449968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449968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449968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449968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449967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5"/>
            <p:cNvSpPr/>
            <p:nvPr/>
          </p:nvSpPr>
          <p:spPr>
            <a:xfrm>
              <a:off x="449967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5"/>
            <p:cNvSpPr/>
            <p:nvPr/>
          </p:nvSpPr>
          <p:spPr>
            <a:xfrm>
              <a:off x="474539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a:off x="474539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a:off x="474539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474539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474539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474539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474539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a:off x="474539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474539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474539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474539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474539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474538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474538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5"/>
            <p:cNvSpPr/>
            <p:nvPr/>
          </p:nvSpPr>
          <p:spPr>
            <a:xfrm>
              <a:off x="474538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5"/>
            <p:cNvSpPr/>
            <p:nvPr/>
          </p:nvSpPr>
          <p:spPr>
            <a:xfrm>
              <a:off x="474538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5"/>
            <p:cNvSpPr/>
            <p:nvPr/>
          </p:nvSpPr>
          <p:spPr>
            <a:xfrm>
              <a:off x="474538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474538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474536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474536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499108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499108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499108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499108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499108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499108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499108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499108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499108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5"/>
            <p:cNvSpPr/>
            <p:nvPr/>
          </p:nvSpPr>
          <p:spPr>
            <a:xfrm>
              <a:off x="499108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499108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5"/>
            <p:cNvSpPr/>
            <p:nvPr/>
          </p:nvSpPr>
          <p:spPr>
            <a:xfrm>
              <a:off x="499108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5"/>
            <p:cNvSpPr/>
            <p:nvPr/>
          </p:nvSpPr>
          <p:spPr>
            <a:xfrm>
              <a:off x="499107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5"/>
            <p:cNvSpPr/>
            <p:nvPr/>
          </p:nvSpPr>
          <p:spPr>
            <a:xfrm>
              <a:off x="499107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5"/>
            <p:cNvSpPr/>
            <p:nvPr/>
          </p:nvSpPr>
          <p:spPr>
            <a:xfrm>
              <a:off x="499107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499107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499107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499107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499106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499106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523678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523678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5"/>
            <p:cNvSpPr/>
            <p:nvPr/>
          </p:nvSpPr>
          <p:spPr>
            <a:xfrm>
              <a:off x="523678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5"/>
            <p:cNvSpPr/>
            <p:nvPr/>
          </p:nvSpPr>
          <p:spPr>
            <a:xfrm>
              <a:off x="523678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5"/>
            <p:cNvSpPr/>
            <p:nvPr/>
          </p:nvSpPr>
          <p:spPr>
            <a:xfrm>
              <a:off x="523678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a:off x="523678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523678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523678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5"/>
            <p:cNvSpPr/>
            <p:nvPr/>
          </p:nvSpPr>
          <p:spPr>
            <a:xfrm>
              <a:off x="523678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5"/>
            <p:cNvSpPr/>
            <p:nvPr/>
          </p:nvSpPr>
          <p:spPr>
            <a:xfrm>
              <a:off x="523678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523678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523678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523677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5"/>
            <p:cNvSpPr/>
            <p:nvPr/>
          </p:nvSpPr>
          <p:spPr>
            <a:xfrm>
              <a:off x="523677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5"/>
            <p:cNvSpPr/>
            <p:nvPr/>
          </p:nvSpPr>
          <p:spPr>
            <a:xfrm>
              <a:off x="523677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523677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5"/>
            <p:cNvSpPr/>
            <p:nvPr/>
          </p:nvSpPr>
          <p:spPr>
            <a:xfrm>
              <a:off x="523677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5"/>
            <p:cNvSpPr/>
            <p:nvPr/>
          </p:nvSpPr>
          <p:spPr>
            <a:xfrm>
              <a:off x="523677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523675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523675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548247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5"/>
            <p:cNvSpPr/>
            <p:nvPr/>
          </p:nvSpPr>
          <p:spPr>
            <a:xfrm>
              <a:off x="548247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5"/>
            <p:cNvSpPr/>
            <p:nvPr/>
          </p:nvSpPr>
          <p:spPr>
            <a:xfrm>
              <a:off x="548247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5"/>
            <p:cNvSpPr/>
            <p:nvPr/>
          </p:nvSpPr>
          <p:spPr>
            <a:xfrm>
              <a:off x="548247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5"/>
            <p:cNvSpPr/>
            <p:nvPr/>
          </p:nvSpPr>
          <p:spPr>
            <a:xfrm>
              <a:off x="548247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5"/>
            <p:cNvSpPr/>
            <p:nvPr/>
          </p:nvSpPr>
          <p:spPr>
            <a:xfrm>
              <a:off x="548247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5"/>
            <p:cNvSpPr/>
            <p:nvPr/>
          </p:nvSpPr>
          <p:spPr>
            <a:xfrm>
              <a:off x="548247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5"/>
            <p:cNvSpPr/>
            <p:nvPr/>
          </p:nvSpPr>
          <p:spPr>
            <a:xfrm>
              <a:off x="548247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5"/>
            <p:cNvSpPr/>
            <p:nvPr/>
          </p:nvSpPr>
          <p:spPr>
            <a:xfrm>
              <a:off x="548247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5"/>
            <p:cNvSpPr/>
            <p:nvPr/>
          </p:nvSpPr>
          <p:spPr>
            <a:xfrm>
              <a:off x="548247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5"/>
            <p:cNvSpPr/>
            <p:nvPr/>
          </p:nvSpPr>
          <p:spPr>
            <a:xfrm>
              <a:off x="548247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5"/>
            <p:cNvSpPr/>
            <p:nvPr/>
          </p:nvSpPr>
          <p:spPr>
            <a:xfrm>
              <a:off x="548247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5"/>
            <p:cNvSpPr/>
            <p:nvPr/>
          </p:nvSpPr>
          <p:spPr>
            <a:xfrm>
              <a:off x="548246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5"/>
            <p:cNvSpPr/>
            <p:nvPr/>
          </p:nvSpPr>
          <p:spPr>
            <a:xfrm>
              <a:off x="548246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5"/>
            <p:cNvSpPr/>
            <p:nvPr/>
          </p:nvSpPr>
          <p:spPr>
            <a:xfrm>
              <a:off x="548246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5"/>
            <p:cNvSpPr/>
            <p:nvPr/>
          </p:nvSpPr>
          <p:spPr>
            <a:xfrm>
              <a:off x="548246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5"/>
            <p:cNvSpPr/>
            <p:nvPr/>
          </p:nvSpPr>
          <p:spPr>
            <a:xfrm>
              <a:off x="548246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5"/>
            <p:cNvSpPr/>
            <p:nvPr/>
          </p:nvSpPr>
          <p:spPr>
            <a:xfrm>
              <a:off x="548246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5"/>
            <p:cNvSpPr/>
            <p:nvPr/>
          </p:nvSpPr>
          <p:spPr>
            <a:xfrm>
              <a:off x="548245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5"/>
            <p:cNvSpPr/>
            <p:nvPr/>
          </p:nvSpPr>
          <p:spPr>
            <a:xfrm>
              <a:off x="548245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5"/>
            <p:cNvSpPr/>
            <p:nvPr/>
          </p:nvSpPr>
          <p:spPr>
            <a:xfrm>
              <a:off x="572817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5"/>
            <p:cNvSpPr/>
            <p:nvPr/>
          </p:nvSpPr>
          <p:spPr>
            <a:xfrm>
              <a:off x="572817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5"/>
            <p:cNvSpPr/>
            <p:nvPr/>
          </p:nvSpPr>
          <p:spPr>
            <a:xfrm>
              <a:off x="572817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5"/>
            <p:cNvSpPr/>
            <p:nvPr/>
          </p:nvSpPr>
          <p:spPr>
            <a:xfrm>
              <a:off x="572817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5"/>
            <p:cNvSpPr/>
            <p:nvPr/>
          </p:nvSpPr>
          <p:spPr>
            <a:xfrm>
              <a:off x="572817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5"/>
            <p:cNvSpPr/>
            <p:nvPr/>
          </p:nvSpPr>
          <p:spPr>
            <a:xfrm>
              <a:off x="572817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5"/>
            <p:cNvSpPr/>
            <p:nvPr/>
          </p:nvSpPr>
          <p:spPr>
            <a:xfrm>
              <a:off x="572817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5"/>
            <p:cNvSpPr/>
            <p:nvPr/>
          </p:nvSpPr>
          <p:spPr>
            <a:xfrm>
              <a:off x="572817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5"/>
            <p:cNvSpPr/>
            <p:nvPr/>
          </p:nvSpPr>
          <p:spPr>
            <a:xfrm>
              <a:off x="572817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5"/>
            <p:cNvSpPr/>
            <p:nvPr/>
          </p:nvSpPr>
          <p:spPr>
            <a:xfrm>
              <a:off x="572817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5"/>
            <p:cNvSpPr/>
            <p:nvPr/>
          </p:nvSpPr>
          <p:spPr>
            <a:xfrm>
              <a:off x="572817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5"/>
            <p:cNvSpPr/>
            <p:nvPr/>
          </p:nvSpPr>
          <p:spPr>
            <a:xfrm>
              <a:off x="572817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5"/>
            <p:cNvSpPr/>
            <p:nvPr/>
          </p:nvSpPr>
          <p:spPr>
            <a:xfrm>
              <a:off x="572816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5"/>
            <p:cNvSpPr/>
            <p:nvPr/>
          </p:nvSpPr>
          <p:spPr>
            <a:xfrm>
              <a:off x="572816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5"/>
            <p:cNvSpPr/>
            <p:nvPr/>
          </p:nvSpPr>
          <p:spPr>
            <a:xfrm>
              <a:off x="572816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5"/>
            <p:cNvSpPr/>
            <p:nvPr/>
          </p:nvSpPr>
          <p:spPr>
            <a:xfrm>
              <a:off x="572816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5"/>
            <p:cNvSpPr/>
            <p:nvPr/>
          </p:nvSpPr>
          <p:spPr>
            <a:xfrm>
              <a:off x="572816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5"/>
            <p:cNvSpPr/>
            <p:nvPr/>
          </p:nvSpPr>
          <p:spPr>
            <a:xfrm>
              <a:off x="572816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5"/>
            <p:cNvSpPr/>
            <p:nvPr/>
          </p:nvSpPr>
          <p:spPr>
            <a:xfrm>
              <a:off x="572815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5"/>
            <p:cNvSpPr/>
            <p:nvPr/>
          </p:nvSpPr>
          <p:spPr>
            <a:xfrm>
              <a:off x="572815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5"/>
            <p:cNvSpPr/>
            <p:nvPr/>
          </p:nvSpPr>
          <p:spPr>
            <a:xfrm>
              <a:off x="597387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5"/>
            <p:cNvSpPr/>
            <p:nvPr/>
          </p:nvSpPr>
          <p:spPr>
            <a:xfrm>
              <a:off x="597387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5"/>
            <p:cNvSpPr/>
            <p:nvPr/>
          </p:nvSpPr>
          <p:spPr>
            <a:xfrm>
              <a:off x="597387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5"/>
            <p:cNvSpPr/>
            <p:nvPr/>
          </p:nvSpPr>
          <p:spPr>
            <a:xfrm>
              <a:off x="597387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5"/>
            <p:cNvSpPr/>
            <p:nvPr/>
          </p:nvSpPr>
          <p:spPr>
            <a:xfrm>
              <a:off x="597387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5"/>
            <p:cNvSpPr/>
            <p:nvPr/>
          </p:nvSpPr>
          <p:spPr>
            <a:xfrm>
              <a:off x="597387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5"/>
            <p:cNvSpPr/>
            <p:nvPr/>
          </p:nvSpPr>
          <p:spPr>
            <a:xfrm>
              <a:off x="597387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5"/>
            <p:cNvSpPr/>
            <p:nvPr/>
          </p:nvSpPr>
          <p:spPr>
            <a:xfrm>
              <a:off x="597387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5"/>
            <p:cNvSpPr/>
            <p:nvPr/>
          </p:nvSpPr>
          <p:spPr>
            <a:xfrm>
              <a:off x="597387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5"/>
            <p:cNvSpPr/>
            <p:nvPr/>
          </p:nvSpPr>
          <p:spPr>
            <a:xfrm>
              <a:off x="597387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5"/>
            <p:cNvSpPr/>
            <p:nvPr/>
          </p:nvSpPr>
          <p:spPr>
            <a:xfrm>
              <a:off x="597387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5"/>
            <p:cNvSpPr/>
            <p:nvPr/>
          </p:nvSpPr>
          <p:spPr>
            <a:xfrm>
              <a:off x="597387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5"/>
            <p:cNvSpPr/>
            <p:nvPr/>
          </p:nvSpPr>
          <p:spPr>
            <a:xfrm>
              <a:off x="597385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5"/>
            <p:cNvSpPr/>
            <p:nvPr/>
          </p:nvSpPr>
          <p:spPr>
            <a:xfrm>
              <a:off x="597385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5"/>
            <p:cNvSpPr/>
            <p:nvPr/>
          </p:nvSpPr>
          <p:spPr>
            <a:xfrm>
              <a:off x="597385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5"/>
            <p:cNvSpPr/>
            <p:nvPr/>
          </p:nvSpPr>
          <p:spPr>
            <a:xfrm>
              <a:off x="597385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5"/>
            <p:cNvSpPr/>
            <p:nvPr/>
          </p:nvSpPr>
          <p:spPr>
            <a:xfrm>
              <a:off x="597385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5"/>
            <p:cNvSpPr/>
            <p:nvPr/>
          </p:nvSpPr>
          <p:spPr>
            <a:xfrm>
              <a:off x="597385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5"/>
            <p:cNvSpPr/>
            <p:nvPr/>
          </p:nvSpPr>
          <p:spPr>
            <a:xfrm>
              <a:off x="597384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5"/>
            <p:cNvSpPr/>
            <p:nvPr/>
          </p:nvSpPr>
          <p:spPr>
            <a:xfrm>
              <a:off x="597384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5"/>
            <p:cNvSpPr/>
            <p:nvPr/>
          </p:nvSpPr>
          <p:spPr>
            <a:xfrm>
              <a:off x="621956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5"/>
            <p:cNvSpPr/>
            <p:nvPr/>
          </p:nvSpPr>
          <p:spPr>
            <a:xfrm>
              <a:off x="621956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5"/>
            <p:cNvSpPr/>
            <p:nvPr/>
          </p:nvSpPr>
          <p:spPr>
            <a:xfrm>
              <a:off x="621956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5"/>
            <p:cNvSpPr/>
            <p:nvPr/>
          </p:nvSpPr>
          <p:spPr>
            <a:xfrm>
              <a:off x="621956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5"/>
            <p:cNvSpPr/>
            <p:nvPr/>
          </p:nvSpPr>
          <p:spPr>
            <a:xfrm>
              <a:off x="621956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5"/>
            <p:cNvSpPr/>
            <p:nvPr/>
          </p:nvSpPr>
          <p:spPr>
            <a:xfrm>
              <a:off x="621956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5"/>
            <p:cNvSpPr/>
            <p:nvPr/>
          </p:nvSpPr>
          <p:spPr>
            <a:xfrm>
              <a:off x="621956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5"/>
            <p:cNvSpPr/>
            <p:nvPr/>
          </p:nvSpPr>
          <p:spPr>
            <a:xfrm>
              <a:off x="621956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5"/>
            <p:cNvSpPr/>
            <p:nvPr/>
          </p:nvSpPr>
          <p:spPr>
            <a:xfrm>
              <a:off x="621956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5"/>
            <p:cNvSpPr/>
            <p:nvPr/>
          </p:nvSpPr>
          <p:spPr>
            <a:xfrm>
              <a:off x="621956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5"/>
            <p:cNvSpPr/>
            <p:nvPr/>
          </p:nvSpPr>
          <p:spPr>
            <a:xfrm>
              <a:off x="621956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5"/>
            <p:cNvSpPr/>
            <p:nvPr/>
          </p:nvSpPr>
          <p:spPr>
            <a:xfrm>
              <a:off x="621956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5"/>
            <p:cNvSpPr/>
            <p:nvPr/>
          </p:nvSpPr>
          <p:spPr>
            <a:xfrm>
              <a:off x="621955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5"/>
            <p:cNvSpPr/>
            <p:nvPr/>
          </p:nvSpPr>
          <p:spPr>
            <a:xfrm>
              <a:off x="621955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5"/>
            <p:cNvSpPr/>
            <p:nvPr/>
          </p:nvSpPr>
          <p:spPr>
            <a:xfrm>
              <a:off x="621955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5"/>
            <p:cNvSpPr/>
            <p:nvPr/>
          </p:nvSpPr>
          <p:spPr>
            <a:xfrm>
              <a:off x="621955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5"/>
            <p:cNvSpPr/>
            <p:nvPr/>
          </p:nvSpPr>
          <p:spPr>
            <a:xfrm>
              <a:off x="621955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5"/>
            <p:cNvSpPr/>
            <p:nvPr/>
          </p:nvSpPr>
          <p:spPr>
            <a:xfrm>
              <a:off x="621955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5"/>
            <p:cNvSpPr/>
            <p:nvPr/>
          </p:nvSpPr>
          <p:spPr>
            <a:xfrm>
              <a:off x="621954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5"/>
            <p:cNvSpPr/>
            <p:nvPr/>
          </p:nvSpPr>
          <p:spPr>
            <a:xfrm>
              <a:off x="621954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5"/>
            <p:cNvSpPr/>
            <p:nvPr/>
          </p:nvSpPr>
          <p:spPr>
            <a:xfrm>
              <a:off x="64652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5"/>
            <p:cNvSpPr/>
            <p:nvPr/>
          </p:nvSpPr>
          <p:spPr>
            <a:xfrm>
              <a:off x="64652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5"/>
            <p:cNvSpPr/>
            <p:nvPr/>
          </p:nvSpPr>
          <p:spPr>
            <a:xfrm>
              <a:off x="64652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5"/>
            <p:cNvSpPr/>
            <p:nvPr/>
          </p:nvSpPr>
          <p:spPr>
            <a:xfrm>
              <a:off x="64652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5"/>
            <p:cNvSpPr/>
            <p:nvPr/>
          </p:nvSpPr>
          <p:spPr>
            <a:xfrm>
              <a:off x="64652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5"/>
            <p:cNvSpPr/>
            <p:nvPr/>
          </p:nvSpPr>
          <p:spPr>
            <a:xfrm>
              <a:off x="64652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5"/>
            <p:cNvSpPr/>
            <p:nvPr/>
          </p:nvSpPr>
          <p:spPr>
            <a:xfrm>
              <a:off x="64652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5"/>
            <p:cNvSpPr/>
            <p:nvPr/>
          </p:nvSpPr>
          <p:spPr>
            <a:xfrm>
              <a:off x="64652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5"/>
            <p:cNvSpPr/>
            <p:nvPr/>
          </p:nvSpPr>
          <p:spPr>
            <a:xfrm>
              <a:off x="64652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5"/>
            <p:cNvSpPr/>
            <p:nvPr/>
          </p:nvSpPr>
          <p:spPr>
            <a:xfrm>
              <a:off x="64652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5"/>
            <p:cNvSpPr/>
            <p:nvPr/>
          </p:nvSpPr>
          <p:spPr>
            <a:xfrm>
              <a:off x="64652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5"/>
            <p:cNvSpPr/>
            <p:nvPr/>
          </p:nvSpPr>
          <p:spPr>
            <a:xfrm>
              <a:off x="64652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5"/>
            <p:cNvSpPr/>
            <p:nvPr/>
          </p:nvSpPr>
          <p:spPr>
            <a:xfrm>
              <a:off x="64652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5"/>
            <p:cNvSpPr/>
            <p:nvPr/>
          </p:nvSpPr>
          <p:spPr>
            <a:xfrm>
              <a:off x="64652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5"/>
            <p:cNvSpPr/>
            <p:nvPr/>
          </p:nvSpPr>
          <p:spPr>
            <a:xfrm>
              <a:off x="64652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5"/>
            <p:cNvSpPr/>
            <p:nvPr/>
          </p:nvSpPr>
          <p:spPr>
            <a:xfrm>
              <a:off x="64652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5"/>
            <p:cNvSpPr/>
            <p:nvPr/>
          </p:nvSpPr>
          <p:spPr>
            <a:xfrm>
              <a:off x="64652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5"/>
            <p:cNvSpPr/>
            <p:nvPr/>
          </p:nvSpPr>
          <p:spPr>
            <a:xfrm>
              <a:off x="64652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5"/>
            <p:cNvSpPr/>
            <p:nvPr/>
          </p:nvSpPr>
          <p:spPr>
            <a:xfrm>
              <a:off x="646523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5"/>
            <p:cNvSpPr/>
            <p:nvPr/>
          </p:nvSpPr>
          <p:spPr>
            <a:xfrm>
              <a:off x="646523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5"/>
            <p:cNvSpPr/>
            <p:nvPr/>
          </p:nvSpPr>
          <p:spPr>
            <a:xfrm>
              <a:off x="671095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5"/>
            <p:cNvSpPr/>
            <p:nvPr/>
          </p:nvSpPr>
          <p:spPr>
            <a:xfrm>
              <a:off x="671095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5"/>
            <p:cNvSpPr/>
            <p:nvPr/>
          </p:nvSpPr>
          <p:spPr>
            <a:xfrm>
              <a:off x="671095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5"/>
            <p:cNvSpPr/>
            <p:nvPr/>
          </p:nvSpPr>
          <p:spPr>
            <a:xfrm>
              <a:off x="671095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5"/>
            <p:cNvSpPr/>
            <p:nvPr/>
          </p:nvSpPr>
          <p:spPr>
            <a:xfrm>
              <a:off x="671095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5"/>
            <p:cNvSpPr/>
            <p:nvPr/>
          </p:nvSpPr>
          <p:spPr>
            <a:xfrm>
              <a:off x="671095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5"/>
            <p:cNvSpPr/>
            <p:nvPr/>
          </p:nvSpPr>
          <p:spPr>
            <a:xfrm>
              <a:off x="671095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5"/>
            <p:cNvSpPr/>
            <p:nvPr/>
          </p:nvSpPr>
          <p:spPr>
            <a:xfrm>
              <a:off x="671095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5"/>
            <p:cNvSpPr/>
            <p:nvPr/>
          </p:nvSpPr>
          <p:spPr>
            <a:xfrm>
              <a:off x="671095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5"/>
            <p:cNvSpPr/>
            <p:nvPr/>
          </p:nvSpPr>
          <p:spPr>
            <a:xfrm>
              <a:off x="671095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5"/>
            <p:cNvSpPr/>
            <p:nvPr/>
          </p:nvSpPr>
          <p:spPr>
            <a:xfrm>
              <a:off x="671095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5"/>
            <p:cNvSpPr/>
            <p:nvPr/>
          </p:nvSpPr>
          <p:spPr>
            <a:xfrm>
              <a:off x="671095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5"/>
            <p:cNvSpPr/>
            <p:nvPr/>
          </p:nvSpPr>
          <p:spPr>
            <a:xfrm>
              <a:off x="67109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5"/>
            <p:cNvSpPr/>
            <p:nvPr/>
          </p:nvSpPr>
          <p:spPr>
            <a:xfrm>
              <a:off x="67109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5"/>
            <p:cNvSpPr/>
            <p:nvPr/>
          </p:nvSpPr>
          <p:spPr>
            <a:xfrm>
              <a:off x="67109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5"/>
            <p:cNvSpPr/>
            <p:nvPr/>
          </p:nvSpPr>
          <p:spPr>
            <a:xfrm>
              <a:off x="67109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5"/>
            <p:cNvSpPr/>
            <p:nvPr/>
          </p:nvSpPr>
          <p:spPr>
            <a:xfrm>
              <a:off x="67109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5"/>
            <p:cNvSpPr/>
            <p:nvPr/>
          </p:nvSpPr>
          <p:spPr>
            <a:xfrm>
              <a:off x="67109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5"/>
            <p:cNvSpPr/>
            <p:nvPr/>
          </p:nvSpPr>
          <p:spPr>
            <a:xfrm>
              <a:off x="67109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5"/>
            <p:cNvSpPr/>
            <p:nvPr/>
          </p:nvSpPr>
          <p:spPr>
            <a:xfrm>
              <a:off x="67109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5"/>
            <p:cNvSpPr/>
            <p:nvPr/>
          </p:nvSpPr>
          <p:spPr>
            <a:xfrm>
              <a:off x="69566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5"/>
            <p:cNvSpPr/>
            <p:nvPr/>
          </p:nvSpPr>
          <p:spPr>
            <a:xfrm>
              <a:off x="69566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5"/>
            <p:cNvSpPr/>
            <p:nvPr/>
          </p:nvSpPr>
          <p:spPr>
            <a:xfrm>
              <a:off x="69566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5"/>
            <p:cNvSpPr/>
            <p:nvPr/>
          </p:nvSpPr>
          <p:spPr>
            <a:xfrm>
              <a:off x="69566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5"/>
            <p:cNvSpPr/>
            <p:nvPr/>
          </p:nvSpPr>
          <p:spPr>
            <a:xfrm>
              <a:off x="69566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5"/>
            <p:cNvSpPr/>
            <p:nvPr/>
          </p:nvSpPr>
          <p:spPr>
            <a:xfrm>
              <a:off x="69566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5"/>
            <p:cNvSpPr/>
            <p:nvPr/>
          </p:nvSpPr>
          <p:spPr>
            <a:xfrm>
              <a:off x="69566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5"/>
            <p:cNvSpPr/>
            <p:nvPr/>
          </p:nvSpPr>
          <p:spPr>
            <a:xfrm>
              <a:off x="69566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5"/>
            <p:cNvSpPr/>
            <p:nvPr/>
          </p:nvSpPr>
          <p:spPr>
            <a:xfrm>
              <a:off x="69566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5"/>
            <p:cNvSpPr/>
            <p:nvPr/>
          </p:nvSpPr>
          <p:spPr>
            <a:xfrm>
              <a:off x="69566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5"/>
            <p:cNvSpPr/>
            <p:nvPr/>
          </p:nvSpPr>
          <p:spPr>
            <a:xfrm>
              <a:off x="69566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5"/>
            <p:cNvSpPr/>
            <p:nvPr/>
          </p:nvSpPr>
          <p:spPr>
            <a:xfrm>
              <a:off x="69566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5"/>
            <p:cNvSpPr/>
            <p:nvPr/>
          </p:nvSpPr>
          <p:spPr>
            <a:xfrm>
              <a:off x="69566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5"/>
            <p:cNvSpPr/>
            <p:nvPr/>
          </p:nvSpPr>
          <p:spPr>
            <a:xfrm>
              <a:off x="69566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5"/>
            <p:cNvSpPr/>
            <p:nvPr/>
          </p:nvSpPr>
          <p:spPr>
            <a:xfrm>
              <a:off x="69566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5"/>
            <p:cNvSpPr/>
            <p:nvPr/>
          </p:nvSpPr>
          <p:spPr>
            <a:xfrm>
              <a:off x="69566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5"/>
            <p:cNvSpPr/>
            <p:nvPr/>
          </p:nvSpPr>
          <p:spPr>
            <a:xfrm>
              <a:off x="69566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5"/>
            <p:cNvSpPr/>
            <p:nvPr/>
          </p:nvSpPr>
          <p:spPr>
            <a:xfrm>
              <a:off x="69566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5"/>
            <p:cNvSpPr/>
            <p:nvPr/>
          </p:nvSpPr>
          <p:spPr>
            <a:xfrm>
              <a:off x="69566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5"/>
            <p:cNvSpPr/>
            <p:nvPr/>
          </p:nvSpPr>
          <p:spPr>
            <a:xfrm>
              <a:off x="69566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5"/>
            <p:cNvSpPr/>
            <p:nvPr/>
          </p:nvSpPr>
          <p:spPr>
            <a:xfrm>
              <a:off x="72023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5"/>
            <p:cNvSpPr/>
            <p:nvPr/>
          </p:nvSpPr>
          <p:spPr>
            <a:xfrm>
              <a:off x="72023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5"/>
            <p:cNvSpPr/>
            <p:nvPr/>
          </p:nvSpPr>
          <p:spPr>
            <a:xfrm>
              <a:off x="72023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5"/>
            <p:cNvSpPr/>
            <p:nvPr/>
          </p:nvSpPr>
          <p:spPr>
            <a:xfrm>
              <a:off x="72023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5"/>
            <p:cNvSpPr/>
            <p:nvPr/>
          </p:nvSpPr>
          <p:spPr>
            <a:xfrm>
              <a:off x="72023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5"/>
            <p:cNvSpPr/>
            <p:nvPr/>
          </p:nvSpPr>
          <p:spPr>
            <a:xfrm>
              <a:off x="72023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5"/>
            <p:cNvSpPr/>
            <p:nvPr/>
          </p:nvSpPr>
          <p:spPr>
            <a:xfrm>
              <a:off x="72023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5"/>
            <p:cNvSpPr/>
            <p:nvPr/>
          </p:nvSpPr>
          <p:spPr>
            <a:xfrm>
              <a:off x="72023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5"/>
            <p:cNvSpPr/>
            <p:nvPr/>
          </p:nvSpPr>
          <p:spPr>
            <a:xfrm>
              <a:off x="72023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5"/>
            <p:cNvSpPr/>
            <p:nvPr/>
          </p:nvSpPr>
          <p:spPr>
            <a:xfrm>
              <a:off x="72023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5"/>
            <p:cNvSpPr/>
            <p:nvPr/>
          </p:nvSpPr>
          <p:spPr>
            <a:xfrm>
              <a:off x="72023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5"/>
            <p:cNvSpPr/>
            <p:nvPr/>
          </p:nvSpPr>
          <p:spPr>
            <a:xfrm>
              <a:off x="72023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5"/>
            <p:cNvSpPr/>
            <p:nvPr/>
          </p:nvSpPr>
          <p:spPr>
            <a:xfrm>
              <a:off x="720233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5"/>
            <p:cNvSpPr/>
            <p:nvPr/>
          </p:nvSpPr>
          <p:spPr>
            <a:xfrm>
              <a:off x="720233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5"/>
            <p:cNvSpPr/>
            <p:nvPr/>
          </p:nvSpPr>
          <p:spPr>
            <a:xfrm>
              <a:off x="720233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5"/>
            <p:cNvSpPr/>
            <p:nvPr/>
          </p:nvSpPr>
          <p:spPr>
            <a:xfrm>
              <a:off x="720233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5"/>
            <p:cNvSpPr/>
            <p:nvPr/>
          </p:nvSpPr>
          <p:spPr>
            <a:xfrm>
              <a:off x="720233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5"/>
            <p:cNvSpPr/>
            <p:nvPr/>
          </p:nvSpPr>
          <p:spPr>
            <a:xfrm>
              <a:off x="720233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5"/>
            <p:cNvSpPr/>
            <p:nvPr/>
          </p:nvSpPr>
          <p:spPr>
            <a:xfrm>
              <a:off x="72023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5"/>
            <p:cNvSpPr/>
            <p:nvPr/>
          </p:nvSpPr>
          <p:spPr>
            <a:xfrm>
              <a:off x="72023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5"/>
            <p:cNvSpPr/>
            <p:nvPr/>
          </p:nvSpPr>
          <p:spPr>
            <a:xfrm>
              <a:off x="74480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5"/>
            <p:cNvSpPr/>
            <p:nvPr/>
          </p:nvSpPr>
          <p:spPr>
            <a:xfrm>
              <a:off x="74480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5"/>
            <p:cNvSpPr/>
            <p:nvPr/>
          </p:nvSpPr>
          <p:spPr>
            <a:xfrm>
              <a:off x="74480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5"/>
            <p:cNvSpPr/>
            <p:nvPr/>
          </p:nvSpPr>
          <p:spPr>
            <a:xfrm>
              <a:off x="74480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5"/>
            <p:cNvSpPr/>
            <p:nvPr/>
          </p:nvSpPr>
          <p:spPr>
            <a:xfrm>
              <a:off x="74480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5"/>
            <p:cNvSpPr/>
            <p:nvPr/>
          </p:nvSpPr>
          <p:spPr>
            <a:xfrm>
              <a:off x="74480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5"/>
            <p:cNvSpPr/>
            <p:nvPr/>
          </p:nvSpPr>
          <p:spPr>
            <a:xfrm>
              <a:off x="74480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5"/>
            <p:cNvSpPr/>
            <p:nvPr/>
          </p:nvSpPr>
          <p:spPr>
            <a:xfrm>
              <a:off x="74480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5"/>
            <p:cNvSpPr/>
            <p:nvPr/>
          </p:nvSpPr>
          <p:spPr>
            <a:xfrm>
              <a:off x="74480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5"/>
            <p:cNvSpPr/>
            <p:nvPr/>
          </p:nvSpPr>
          <p:spPr>
            <a:xfrm>
              <a:off x="74480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5"/>
            <p:cNvSpPr/>
            <p:nvPr/>
          </p:nvSpPr>
          <p:spPr>
            <a:xfrm>
              <a:off x="74480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5"/>
            <p:cNvSpPr/>
            <p:nvPr/>
          </p:nvSpPr>
          <p:spPr>
            <a:xfrm>
              <a:off x="74480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5"/>
            <p:cNvSpPr/>
            <p:nvPr/>
          </p:nvSpPr>
          <p:spPr>
            <a:xfrm>
              <a:off x="74480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5"/>
            <p:cNvSpPr/>
            <p:nvPr/>
          </p:nvSpPr>
          <p:spPr>
            <a:xfrm>
              <a:off x="74480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5"/>
            <p:cNvSpPr/>
            <p:nvPr/>
          </p:nvSpPr>
          <p:spPr>
            <a:xfrm>
              <a:off x="74480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5"/>
            <p:cNvSpPr/>
            <p:nvPr/>
          </p:nvSpPr>
          <p:spPr>
            <a:xfrm>
              <a:off x="74480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5"/>
            <p:cNvSpPr/>
            <p:nvPr/>
          </p:nvSpPr>
          <p:spPr>
            <a:xfrm>
              <a:off x="74480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5"/>
            <p:cNvSpPr/>
            <p:nvPr/>
          </p:nvSpPr>
          <p:spPr>
            <a:xfrm>
              <a:off x="74480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5"/>
            <p:cNvSpPr/>
            <p:nvPr/>
          </p:nvSpPr>
          <p:spPr>
            <a:xfrm>
              <a:off x="744801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5"/>
            <p:cNvSpPr/>
            <p:nvPr/>
          </p:nvSpPr>
          <p:spPr>
            <a:xfrm>
              <a:off x="744801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5"/>
            <p:cNvSpPr/>
            <p:nvPr/>
          </p:nvSpPr>
          <p:spPr>
            <a:xfrm>
              <a:off x="76937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5"/>
            <p:cNvSpPr/>
            <p:nvPr/>
          </p:nvSpPr>
          <p:spPr>
            <a:xfrm>
              <a:off x="76937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5"/>
            <p:cNvSpPr/>
            <p:nvPr/>
          </p:nvSpPr>
          <p:spPr>
            <a:xfrm>
              <a:off x="76937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5"/>
            <p:cNvSpPr/>
            <p:nvPr/>
          </p:nvSpPr>
          <p:spPr>
            <a:xfrm>
              <a:off x="76937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5"/>
            <p:cNvSpPr/>
            <p:nvPr/>
          </p:nvSpPr>
          <p:spPr>
            <a:xfrm>
              <a:off x="76937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5"/>
            <p:cNvSpPr/>
            <p:nvPr/>
          </p:nvSpPr>
          <p:spPr>
            <a:xfrm>
              <a:off x="76937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5"/>
            <p:cNvSpPr/>
            <p:nvPr/>
          </p:nvSpPr>
          <p:spPr>
            <a:xfrm>
              <a:off x="76937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5"/>
            <p:cNvSpPr/>
            <p:nvPr/>
          </p:nvSpPr>
          <p:spPr>
            <a:xfrm>
              <a:off x="76937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5"/>
            <p:cNvSpPr/>
            <p:nvPr/>
          </p:nvSpPr>
          <p:spPr>
            <a:xfrm>
              <a:off x="76937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5"/>
            <p:cNvSpPr/>
            <p:nvPr/>
          </p:nvSpPr>
          <p:spPr>
            <a:xfrm>
              <a:off x="76937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5"/>
            <p:cNvSpPr/>
            <p:nvPr/>
          </p:nvSpPr>
          <p:spPr>
            <a:xfrm>
              <a:off x="76937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5"/>
            <p:cNvSpPr/>
            <p:nvPr/>
          </p:nvSpPr>
          <p:spPr>
            <a:xfrm>
              <a:off x="76937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5"/>
            <p:cNvSpPr/>
            <p:nvPr/>
          </p:nvSpPr>
          <p:spPr>
            <a:xfrm>
              <a:off x="76937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5"/>
            <p:cNvSpPr/>
            <p:nvPr/>
          </p:nvSpPr>
          <p:spPr>
            <a:xfrm>
              <a:off x="76937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5"/>
            <p:cNvSpPr/>
            <p:nvPr/>
          </p:nvSpPr>
          <p:spPr>
            <a:xfrm>
              <a:off x="76937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5"/>
            <p:cNvSpPr/>
            <p:nvPr/>
          </p:nvSpPr>
          <p:spPr>
            <a:xfrm>
              <a:off x="76937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5"/>
            <p:cNvSpPr/>
            <p:nvPr/>
          </p:nvSpPr>
          <p:spPr>
            <a:xfrm>
              <a:off x="76937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5"/>
            <p:cNvSpPr/>
            <p:nvPr/>
          </p:nvSpPr>
          <p:spPr>
            <a:xfrm>
              <a:off x="76937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5"/>
            <p:cNvSpPr/>
            <p:nvPr/>
          </p:nvSpPr>
          <p:spPr>
            <a:xfrm>
              <a:off x="76937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5"/>
            <p:cNvSpPr/>
            <p:nvPr/>
          </p:nvSpPr>
          <p:spPr>
            <a:xfrm>
              <a:off x="76937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5"/>
            <p:cNvSpPr/>
            <p:nvPr/>
          </p:nvSpPr>
          <p:spPr>
            <a:xfrm>
              <a:off x="79394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5"/>
            <p:cNvSpPr/>
            <p:nvPr/>
          </p:nvSpPr>
          <p:spPr>
            <a:xfrm>
              <a:off x="79394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5"/>
            <p:cNvSpPr/>
            <p:nvPr/>
          </p:nvSpPr>
          <p:spPr>
            <a:xfrm>
              <a:off x="79394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5"/>
            <p:cNvSpPr/>
            <p:nvPr/>
          </p:nvSpPr>
          <p:spPr>
            <a:xfrm>
              <a:off x="79394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5"/>
            <p:cNvSpPr/>
            <p:nvPr/>
          </p:nvSpPr>
          <p:spPr>
            <a:xfrm>
              <a:off x="79394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5"/>
            <p:cNvSpPr/>
            <p:nvPr/>
          </p:nvSpPr>
          <p:spPr>
            <a:xfrm>
              <a:off x="79394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5"/>
            <p:cNvSpPr/>
            <p:nvPr/>
          </p:nvSpPr>
          <p:spPr>
            <a:xfrm>
              <a:off x="79394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5"/>
            <p:cNvSpPr/>
            <p:nvPr/>
          </p:nvSpPr>
          <p:spPr>
            <a:xfrm>
              <a:off x="79394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5"/>
            <p:cNvSpPr/>
            <p:nvPr/>
          </p:nvSpPr>
          <p:spPr>
            <a:xfrm>
              <a:off x="79394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5"/>
            <p:cNvSpPr/>
            <p:nvPr/>
          </p:nvSpPr>
          <p:spPr>
            <a:xfrm>
              <a:off x="79394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5"/>
            <p:cNvSpPr/>
            <p:nvPr/>
          </p:nvSpPr>
          <p:spPr>
            <a:xfrm>
              <a:off x="79394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5"/>
            <p:cNvSpPr/>
            <p:nvPr/>
          </p:nvSpPr>
          <p:spPr>
            <a:xfrm>
              <a:off x="79394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5"/>
            <p:cNvSpPr/>
            <p:nvPr/>
          </p:nvSpPr>
          <p:spPr>
            <a:xfrm>
              <a:off x="79394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5"/>
            <p:cNvSpPr/>
            <p:nvPr/>
          </p:nvSpPr>
          <p:spPr>
            <a:xfrm>
              <a:off x="79394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5"/>
            <p:cNvSpPr/>
            <p:nvPr/>
          </p:nvSpPr>
          <p:spPr>
            <a:xfrm>
              <a:off x="79394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5"/>
            <p:cNvSpPr/>
            <p:nvPr/>
          </p:nvSpPr>
          <p:spPr>
            <a:xfrm>
              <a:off x="79394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5"/>
            <p:cNvSpPr/>
            <p:nvPr/>
          </p:nvSpPr>
          <p:spPr>
            <a:xfrm>
              <a:off x="79394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5"/>
            <p:cNvSpPr/>
            <p:nvPr/>
          </p:nvSpPr>
          <p:spPr>
            <a:xfrm>
              <a:off x="79394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5"/>
            <p:cNvSpPr/>
            <p:nvPr/>
          </p:nvSpPr>
          <p:spPr>
            <a:xfrm>
              <a:off x="79394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5"/>
            <p:cNvSpPr/>
            <p:nvPr/>
          </p:nvSpPr>
          <p:spPr>
            <a:xfrm>
              <a:off x="79394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5"/>
            <p:cNvSpPr/>
            <p:nvPr/>
          </p:nvSpPr>
          <p:spPr>
            <a:xfrm>
              <a:off x="81851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5"/>
            <p:cNvSpPr/>
            <p:nvPr/>
          </p:nvSpPr>
          <p:spPr>
            <a:xfrm>
              <a:off x="81851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5"/>
            <p:cNvSpPr/>
            <p:nvPr/>
          </p:nvSpPr>
          <p:spPr>
            <a:xfrm>
              <a:off x="81851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5"/>
            <p:cNvSpPr/>
            <p:nvPr/>
          </p:nvSpPr>
          <p:spPr>
            <a:xfrm>
              <a:off x="81851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5"/>
            <p:cNvSpPr/>
            <p:nvPr/>
          </p:nvSpPr>
          <p:spPr>
            <a:xfrm>
              <a:off x="81851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5"/>
            <p:cNvSpPr/>
            <p:nvPr/>
          </p:nvSpPr>
          <p:spPr>
            <a:xfrm>
              <a:off x="81851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5"/>
            <p:cNvSpPr/>
            <p:nvPr/>
          </p:nvSpPr>
          <p:spPr>
            <a:xfrm>
              <a:off x="81851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5"/>
            <p:cNvSpPr/>
            <p:nvPr/>
          </p:nvSpPr>
          <p:spPr>
            <a:xfrm>
              <a:off x="81851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5"/>
            <p:cNvSpPr/>
            <p:nvPr/>
          </p:nvSpPr>
          <p:spPr>
            <a:xfrm>
              <a:off x="81851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5"/>
            <p:cNvSpPr/>
            <p:nvPr/>
          </p:nvSpPr>
          <p:spPr>
            <a:xfrm>
              <a:off x="81851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5"/>
            <p:cNvSpPr/>
            <p:nvPr/>
          </p:nvSpPr>
          <p:spPr>
            <a:xfrm>
              <a:off x="81851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5"/>
            <p:cNvSpPr/>
            <p:nvPr/>
          </p:nvSpPr>
          <p:spPr>
            <a:xfrm>
              <a:off x="81851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5"/>
            <p:cNvSpPr/>
            <p:nvPr/>
          </p:nvSpPr>
          <p:spPr>
            <a:xfrm>
              <a:off x="818511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5"/>
            <p:cNvSpPr/>
            <p:nvPr/>
          </p:nvSpPr>
          <p:spPr>
            <a:xfrm>
              <a:off x="818511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5"/>
            <p:cNvSpPr/>
            <p:nvPr/>
          </p:nvSpPr>
          <p:spPr>
            <a:xfrm>
              <a:off x="818511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5"/>
            <p:cNvSpPr/>
            <p:nvPr/>
          </p:nvSpPr>
          <p:spPr>
            <a:xfrm>
              <a:off x="818511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5"/>
            <p:cNvSpPr/>
            <p:nvPr/>
          </p:nvSpPr>
          <p:spPr>
            <a:xfrm>
              <a:off x="818511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5"/>
            <p:cNvSpPr/>
            <p:nvPr/>
          </p:nvSpPr>
          <p:spPr>
            <a:xfrm>
              <a:off x="818511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5"/>
            <p:cNvSpPr/>
            <p:nvPr/>
          </p:nvSpPr>
          <p:spPr>
            <a:xfrm>
              <a:off x="81851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5"/>
            <p:cNvSpPr/>
            <p:nvPr/>
          </p:nvSpPr>
          <p:spPr>
            <a:xfrm>
              <a:off x="81851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5"/>
            <p:cNvSpPr/>
            <p:nvPr/>
          </p:nvSpPr>
          <p:spPr>
            <a:xfrm>
              <a:off x="84308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5"/>
            <p:cNvSpPr/>
            <p:nvPr/>
          </p:nvSpPr>
          <p:spPr>
            <a:xfrm>
              <a:off x="84308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5"/>
            <p:cNvSpPr/>
            <p:nvPr/>
          </p:nvSpPr>
          <p:spPr>
            <a:xfrm>
              <a:off x="84308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5"/>
            <p:cNvSpPr/>
            <p:nvPr/>
          </p:nvSpPr>
          <p:spPr>
            <a:xfrm>
              <a:off x="84308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5"/>
            <p:cNvSpPr/>
            <p:nvPr/>
          </p:nvSpPr>
          <p:spPr>
            <a:xfrm>
              <a:off x="84308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5"/>
            <p:cNvSpPr/>
            <p:nvPr/>
          </p:nvSpPr>
          <p:spPr>
            <a:xfrm>
              <a:off x="84308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5"/>
            <p:cNvSpPr/>
            <p:nvPr/>
          </p:nvSpPr>
          <p:spPr>
            <a:xfrm>
              <a:off x="84308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5"/>
            <p:cNvSpPr/>
            <p:nvPr/>
          </p:nvSpPr>
          <p:spPr>
            <a:xfrm>
              <a:off x="84308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5"/>
            <p:cNvSpPr/>
            <p:nvPr/>
          </p:nvSpPr>
          <p:spPr>
            <a:xfrm>
              <a:off x="84308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5"/>
            <p:cNvSpPr/>
            <p:nvPr/>
          </p:nvSpPr>
          <p:spPr>
            <a:xfrm>
              <a:off x="84308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5"/>
            <p:cNvSpPr/>
            <p:nvPr/>
          </p:nvSpPr>
          <p:spPr>
            <a:xfrm>
              <a:off x="84308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5"/>
            <p:cNvSpPr/>
            <p:nvPr/>
          </p:nvSpPr>
          <p:spPr>
            <a:xfrm>
              <a:off x="84308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5"/>
            <p:cNvSpPr/>
            <p:nvPr/>
          </p:nvSpPr>
          <p:spPr>
            <a:xfrm>
              <a:off x="84308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5"/>
            <p:cNvSpPr/>
            <p:nvPr/>
          </p:nvSpPr>
          <p:spPr>
            <a:xfrm>
              <a:off x="84308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5"/>
            <p:cNvSpPr/>
            <p:nvPr/>
          </p:nvSpPr>
          <p:spPr>
            <a:xfrm>
              <a:off x="84308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5"/>
            <p:cNvSpPr/>
            <p:nvPr/>
          </p:nvSpPr>
          <p:spPr>
            <a:xfrm>
              <a:off x="84308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5"/>
            <p:cNvSpPr/>
            <p:nvPr/>
          </p:nvSpPr>
          <p:spPr>
            <a:xfrm>
              <a:off x="84308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5"/>
            <p:cNvSpPr/>
            <p:nvPr/>
          </p:nvSpPr>
          <p:spPr>
            <a:xfrm>
              <a:off x="84308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5"/>
            <p:cNvSpPr/>
            <p:nvPr/>
          </p:nvSpPr>
          <p:spPr>
            <a:xfrm>
              <a:off x="843079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5"/>
            <p:cNvSpPr/>
            <p:nvPr/>
          </p:nvSpPr>
          <p:spPr>
            <a:xfrm>
              <a:off x="843079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5"/>
            <p:cNvSpPr/>
            <p:nvPr/>
          </p:nvSpPr>
          <p:spPr>
            <a:xfrm>
              <a:off x="867651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5"/>
            <p:cNvSpPr/>
            <p:nvPr/>
          </p:nvSpPr>
          <p:spPr>
            <a:xfrm>
              <a:off x="867651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5"/>
            <p:cNvSpPr/>
            <p:nvPr/>
          </p:nvSpPr>
          <p:spPr>
            <a:xfrm>
              <a:off x="867651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5"/>
            <p:cNvSpPr/>
            <p:nvPr/>
          </p:nvSpPr>
          <p:spPr>
            <a:xfrm>
              <a:off x="867651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5"/>
            <p:cNvSpPr/>
            <p:nvPr/>
          </p:nvSpPr>
          <p:spPr>
            <a:xfrm>
              <a:off x="867651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5"/>
            <p:cNvSpPr/>
            <p:nvPr/>
          </p:nvSpPr>
          <p:spPr>
            <a:xfrm>
              <a:off x="867651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5"/>
            <p:cNvSpPr/>
            <p:nvPr/>
          </p:nvSpPr>
          <p:spPr>
            <a:xfrm>
              <a:off x="867651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5"/>
            <p:cNvSpPr/>
            <p:nvPr/>
          </p:nvSpPr>
          <p:spPr>
            <a:xfrm>
              <a:off x="867651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5"/>
            <p:cNvSpPr/>
            <p:nvPr/>
          </p:nvSpPr>
          <p:spPr>
            <a:xfrm>
              <a:off x="867651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5"/>
            <p:cNvSpPr/>
            <p:nvPr/>
          </p:nvSpPr>
          <p:spPr>
            <a:xfrm>
              <a:off x="867651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5"/>
            <p:cNvSpPr/>
            <p:nvPr/>
          </p:nvSpPr>
          <p:spPr>
            <a:xfrm>
              <a:off x="867651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5"/>
            <p:cNvSpPr/>
            <p:nvPr/>
          </p:nvSpPr>
          <p:spPr>
            <a:xfrm>
              <a:off x="867651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5"/>
            <p:cNvSpPr/>
            <p:nvPr/>
          </p:nvSpPr>
          <p:spPr>
            <a:xfrm>
              <a:off x="86765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5"/>
            <p:cNvSpPr/>
            <p:nvPr/>
          </p:nvSpPr>
          <p:spPr>
            <a:xfrm>
              <a:off x="86765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5"/>
            <p:cNvSpPr/>
            <p:nvPr/>
          </p:nvSpPr>
          <p:spPr>
            <a:xfrm>
              <a:off x="86765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5"/>
            <p:cNvSpPr/>
            <p:nvPr/>
          </p:nvSpPr>
          <p:spPr>
            <a:xfrm>
              <a:off x="86765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5"/>
            <p:cNvSpPr/>
            <p:nvPr/>
          </p:nvSpPr>
          <p:spPr>
            <a:xfrm>
              <a:off x="86765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5"/>
            <p:cNvSpPr/>
            <p:nvPr/>
          </p:nvSpPr>
          <p:spPr>
            <a:xfrm>
              <a:off x="86765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5"/>
            <p:cNvSpPr/>
            <p:nvPr/>
          </p:nvSpPr>
          <p:spPr>
            <a:xfrm>
              <a:off x="86764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5"/>
            <p:cNvSpPr/>
            <p:nvPr/>
          </p:nvSpPr>
          <p:spPr>
            <a:xfrm>
              <a:off x="86764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5"/>
            <p:cNvSpPr/>
            <p:nvPr/>
          </p:nvSpPr>
          <p:spPr>
            <a:xfrm>
              <a:off x="89222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5"/>
            <p:cNvSpPr/>
            <p:nvPr/>
          </p:nvSpPr>
          <p:spPr>
            <a:xfrm>
              <a:off x="89222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5"/>
            <p:cNvSpPr/>
            <p:nvPr/>
          </p:nvSpPr>
          <p:spPr>
            <a:xfrm>
              <a:off x="89222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5"/>
            <p:cNvSpPr/>
            <p:nvPr/>
          </p:nvSpPr>
          <p:spPr>
            <a:xfrm>
              <a:off x="89222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5"/>
            <p:cNvSpPr/>
            <p:nvPr/>
          </p:nvSpPr>
          <p:spPr>
            <a:xfrm>
              <a:off x="89222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5"/>
            <p:cNvSpPr/>
            <p:nvPr/>
          </p:nvSpPr>
          <p:spPr>
            <a:xfrm>
              <a:off x="89222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5"/>
            <p:cNvSpPr/>
            <p:nvPr/>
          </p:nvSpPr>
          <p:spPr>
            <a:xfrm>
              <a:off x="89222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5"/>
            <p:cNvSpPr/>
            <p:nvPr/>
          </p:nvSpPr>
          <p:spPr>
            <a:xfrm>
              <a:off x="89222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5"/>
            <p:cNvSpPr/>
            <p:nvPr/>
          </p:nvSpPr>
          <p:spPr>
            <a:xfrm>
              <a:off x="89222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5"/>
            <p:cNvSpPr/>
            <p:nvPr/>
          </p:nvSpPr>
          <p:spPr>
            <a:xfrm>
              <a:off x="89222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5"/>
            <p:cNvSpPr/>
            <p:nvPr/>
          </p:nvSpPr>
          <p:spPr>
            <a:xfrm>
              <a:off x="89222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5"/>
            <p:cNvSpPr/>
            <p:nvPr/>
          </p:nvSpPr>
          <p:spPr>
            <a:xfrm>
              <a:off x="89222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5"/>
            <p:cNvSpPr/>
            <p:nvPr/>
          </p:nvSpPr>
          <p:spPr>
            <a:xfrm>
              <a:off x="89222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5"/>
            <p:cNvSpPr/>
            <p:nvPr/>
          </p:nvSpPr>
          <p:spPr>
            <a:xfrm>
              <a:off x="89222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5"/>
            <p:cNvSpPr/>
            <p:nvPr/>
          </p:nvSpPr>
          <p:spPr>
            <a:xfrm>
              <a:off x="89222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5"/>
            <p:cNvSpPr/>
            <p:nvPr/>
          </p:nvSpPr>
          <p:spPr>
            <a:xfrm>
              <a:off x="89222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5"/>
            <p:cNvSpPr/>
            <p:nvPr/>
          </p:nvSpPr>
          <p:spPr>
            <a:xfrm>
              <a:off x="89222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5"/>
            <p:cNvSpPr/>
            <p:nvPr/>
          </p:nvSpPr>
          <p:spPr>
            <a:xfrm>
              <a:off x="89222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5"/>
            <p:cNvSpPr/>
            <p:nvPr/>
          </p:nvSpPr>
          <p:spPr>
            <a:xfrm>
              <a:off x="89221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5"/>
            <p:cNvSpPr/>
            <p:nvPr/>
          </p:nvSpPr>
          <p:spPr>
            <a:xfrm>
              <a:off x="89221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5"/>
            <p:cNvSpPr/>
            <p:nvPr/>
          </p:nvSpPr>
          <p:spPr>
            <a:xfrm>
              <a:off x="2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5"/>
            <p:cNvSpPr/>
            <p:nvPr/>
          </p:nvSpPr>
          <p:spPr>
            <a:xfrm>
              <a:off x="21763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5"/>
            <p:cNvSpPr/>
            <p:nvPr/>
          </p:nvSpPr>
          <p:spPr>
            <a:xfrm>
              <a:off x="4352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5"/>
            <p:cNvSpPr/>
            <p:nvPr/>
          </p:nvSpPr>
          <p:spPr>
            <a:xfrm>
              <a:off x="65284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5"/>
            <p:cNvSpPr/>
            <p:nvPr/>
          </p:nvSpPr>
          <p:spPr>
            <a:xfrm>
              <a:off x="87044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5"/>
            <p:cNvSpPr/>
            <p:nvPr/>
          </p:nvSpPr>
          <p:spPr>
            <a:xfrm>
              <a:off x="108805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5"/>
            <p:cNvSpPr/>
            <p:nvPr/>
          </p:nvSpPr>
          <p:spPr>
            <a:xfrm>
              <a:off x="13056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5"/>
            <p:cNvSpPr/>
            <p:nvPr/>
          </p:nvSpPr>
          <p:spPr>
            <a:xfrm>
              <a:off x="155135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5"/>
            <p:cNvSpPr/>
            <p:nvPr/>
          </p:nvSpPr>
          <p:spPr>
            <a:xfrm>
              <a:off x="17970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5"/>
            <p:cNvSpPr/>
            <p:nvPr/>
          </p:nvSpPr>
          <p:spPr>
            <a:xfrm>
              <a:off x="20427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5"/>
            <p:cNvSpPr/>
            <p:nvPr/>
          </p:nvSpPr>
          <p:spPr>
            <a:xfrm>
              <a:off x="22884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5"/>
            <p:cNvSpPr/>
            <p:nvPr/>
          </p:nvSpPr>
          <p:spPr>
            <a:xfrm>
              <a:off x="253413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5"/>
            <p:cNvSpPr/>
            <p:nvPr/>
          </p:nvSpPr>
          <p:spPr>
            <a:xfrm>
              <a:off x="27798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5"/>
            <p:cNvSpPr/>
            <p:nvPr/>
          </p:nvSpPr>
          <p:spPr>
            <a:xfrm>
              <a:off x="30255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5"/>
            <p:cNvSpPr/>
            <p:nvPr/>
          </p:nvSpPr>
          <p:spPr>
            <a:xfrm>
              <a:off x="32712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5"/>
            <p:cNvSpPr/>
            <p:nvPr/>
          </p:nvSpPr>
          <p:spPr>
            <a:xfrm>
              <a:off x="351691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5"/>
            <p:cNvSpPr/>
            <p:nvPr/>
          </p:nvSpPr>
          <p:spPr>
            <a:xfrm>
              <a:off x="37626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5"/>
            <p:cNvSpPr/>
            <p:nvPr/>
          </p:nvSpPr>
          <p:spPr>
            <a:xfrm>
              <a:off x="400830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5"/>
            <p:cNvSpPr/>
            <p:nvPr/>
          </p:nvSpPr>
          <p:spPr>
            <a:xfrm>
              <a:off x="425400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5"/>
            <p:cNvSpPr/>
            <p:nvPr/>
          </p:nvSpPr>
          <p:spPr>
            <a:xfrm>
              <a:off x="449969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5"/>
            <p:cNvSpPr/>
            <p:nvPr/>
          </p:nvSpPr>
          <p:spPr>
            <a:xfrm>
              <a:off x="474539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5"/>
            <p:cNvSpPr/>
            <p:nvPr/>
          </p:nvSpPr>
          <p:spPr>
            <a:xfrm>
              <a:off x="499108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5"/>
            <p:cNvSpPr/>
            <p:nvPr/>
          </p:nvSpPr>
          <p:spPr>
            <a:xfrm>
              <a:off x="523678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5"/>
            <p:cNvSpPr/>
            <p:nvPr/>
          </p:nvSpPr>
          <p:spPr>
            <a:xfrm>
              <a:off x="548247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5"/>
            <p:cNvSpPr/>
            <p:nvPr/>
          </p:nvSpPr>
          <p:spPr>
            <a:xfrm>
              <a:off x="572817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5"/>
            <p:cNvSpPr/>
            <p:nvPr/>
          </p:nvSpPr>
          <p:spPr>
            <a:xfrm>
              <a:off x="597387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5"/>
            <p:cNvSpPr/>
            <p:nvPr/>
          </p:nvSpPr>
          <p:spPr>
            <a:xfrm>
              <a:off x="621956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5"/>
            <p:cNvSpPr/>
            <p:nvPr/>
          </p:nvSpPr>
          <p:spPr>
            <a:xfrm>
              <a:off x="64652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5"/>
            <p:cNvSpPr/>
            <p:nvPr/>
          </p:nvSpPr>
          <p:spPr>
            <a:xfrm>
              <a:off x="671095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5"/>
            <p:cNvSpPr/>
            <p:nvPr/>
          </p:nvSpPr>
          <p:spPr>
            <a:xfrm>
              <a:off x="69566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5"/>
            <p:cNvSpPr/>
            <p:nvPr/>
          </p:nvSpPr>
          <p:spPr>
            <a:xfrm>
              <a:off x="72023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5"/>
            <p:cNvSpPr/>
            <p:nvPr/>
          </p:nvSpPr>
          <p:spPr>
            <a:xfrm>
              <a:off x="74480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5"/>
            <p:cNvSpPr/>
            <p:nvPr/>
          </p:nvSpPr>
          <p:spPr>
            <a:xfrm>
              <a:off x="76937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5"/>
            <p:cNvSpPr/>
            <p:nvPr/>
          </p:nvSpPr>
          <p:spPr>
            <a:xfrm>
              <a:off x="79394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5"/>
            <p:cNvSpPr/>
            <p:nvPr/>
          </p:nvSpPr>
          <p:spPr>
            <a:xfrm>
              <a:off x="81851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5"/>
            <p:cNvSpPr/>
            <p:nvPr/>
          </p:nvSpPr>
          <p:spPr>
            <a:xfrm>
              <a:off x="84308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5"/>
            <p:cNvSpPr/>
            <p:nvPr/>
          </p:nvSpPr>
          <p:spPr>
            <a:xfrm>
              <a:off x="867651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5"/>
            <p:cNvSpPr/>
            <p:nvPr/>
          </p:nvSpPr>
          <p:spPr>
            <a:xfrm>
              <a:off x="89222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5"/>
            <p:cNvSpPr/>
            <p:nvPr/>
          </p:nvSpPr>
          <p:spPr>
            <a:xfrm>
              <a:off x="91679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5"/>
            <p:cNvSpPr/>
            <p:nvPr/>
          </p:nvSpPr>
          <p:spPr>
            <a:xfrm>
              <a:off x="91679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5"/>
            <p:cNvSpPr/>
            <p:nvPr/>
          </p:nvSpPr>
          <p:spPr>
            <a:xfrm>
              <a:off x="91679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5"/>
            <p:cNvSpPr/>
            <p:nvPr/>
          </p:nvSpPr>
          <p:spPr>
            <a:xfrm>
              <a:off x="91679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5"/>
            <p:cNvSpPr/>
            <p:nvPr/>
          </p:nvSpPr>
          <p:spPr>
            <a:xfrm>
              <a:off x="91679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5"/>
            <p:cNvSpPr/>
            <p:nvPr/>
          </p:nvSpPr>
          <p:spPr>
            <a:xfrm>
              <a:off x="91679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5"/>
            <p:cNvSpPr/>
            <p:nvPr/>
          </p:nvSpPr>
          <p:spPr>
            <a:xfrm>
              <a:off x="91679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5"/>
            <p:cNvSpPr/>
            <p:nvPr/>
          </p:nvSpPr>
          <p:spPr>
            <a:xfrm>
              <a:off x="91679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5"/>
            <p:cNvSpPr/>
            <p:nvPr/>
          </p:nvSpPr>
          <p:spPr>
            <a:xfrm>
              <a:off x="91679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5"/>
            <p:cNvSpPr/>
            <p:nvPr/>
          </p:nvSpPr>
          <p:spPr>
            <a:xfrm>
              <a:off x="91679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5"/>
            <p:cNvSpPr/>
            <p:nvPr/>
          </p:nvSpPr>
          <p:spPr>
            <a:xfrm>
              <a:off x="91679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5"/>
            <p:cNvSpPr/>
            <p:nvPr/>
          </p:nvSpPr>
          <p:spPr>
            <a:xfrm>
              <a:off x="91679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5"/>
            <p:cNvSpPr/>
            <p:nvPr/>
          </p:nvSpPr>
          <p:spPr>
            <a:xfrm>
              <a:off x="91679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5"/>
            <p:cNvSpPr/>
            <p:nvPr/>
          </p:nvSpPr>
          <p:spPr>
            <a:xfrm>
              <a:off x="91679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5"/>
            <p:cNvSpPr/>
            <p:nvPr/>
          </p:nvSpPr>
          <p:spPr>
            <a:xfrm>
              <a:off x="91679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5"/>
            <p:cNvSpPr/>
            <p:nvPr/>
          </p:nvSpPr>
          <p:spPr>
            <a:xfrm>
              <a:off x="91679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5"/>
            <p:cNvSpPr/>
            <p:nvPr/>
          </p:nvSpPr>
          <p:spPr>
            <a:xfrm>
              <a:off x="91679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5"/>
            <p:cNvSpPr/>
            <p:nvPr/>
          </p:nvSpPr>
          <p:spPr>
            <a:xfrm>
              <a:off x="91679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5"/>
            <p:cNvSpPr/>
            <p:nvPr/>
          </p:nvSpPr>
          <p:spPr>
            <a:xfrm>
              <a:off x="91678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5"/>
            <p:cNvSpPr/>
            <p:nvPr/>
          </p:nvSpPr>
          <p:spPr>
            <a:xfrm>
              <a:off x="91678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5"/>
            <p:cNvSpPr/>
            <p:nvPr/>
          </p:nvSpPr>
          <p:spPr>
            <a:xfrm>
              <a:off x="91679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1" name="Google Shape;2571;p25"/>
          <p:cNvGrpSpPr/>
          <p:nvPr/>
        </p:nvGrpSpPr>
        <p:grpSpPr>
          <a:xfrm>
            <a:off x="235650" y="204150"/>
            <a:ext cx="8683925" cy="4735200"/>
            <a:chOff x="235650" y="204150"/>
            <a:chExt cx="8683925" cy="4735200"/>
          </a:xfrm>
        </p:grpSpPr>
        <p:sp>
          <p:nvSpPr>
            <p:cNvPr id="2572" name="Google Shape;2572;p25"/>
            <p:cNvSpPr/>
            <p:nvPr/>
          </p:nvSpPr>
          <p:spPr>
            <a:xfrm>
              <a:off x="235650" y="204150"/>
              <a:ext cx="8672700" cy="4735200"/>
            </a:xfrm>
            <a:prstGeom prst="roundRect">
              <a:avLst>
                <a:gd name="adj" fmla="val 34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73" name="Google Shape;2573;p25"/>
            <p:cNvCxnSpPr/>
            <p:nvPr/>
          </p:nvCxnSpPr>
          <p:spPr>
            <a:xfrm>
              <a:off x="240875" y="543800"/>
              <a:ext cx="8678700" cy="0"/>
            </a:xfrm>
            <a:prstGeom prst="straightConnector1">
              <a:avLst/>
            </a:prstGeom>
            <a:noFill/>
            <a:ln w="9525" cap="flat" cmpd="sng">
              <a:solidFill>
                <a:schemeClr val="dk1"/>
              </a:solidFill>
              <a:prstDash val="solid"/>
              <a:round/>
              <a:headEnd type="none" w="med" len="med"/>
              <a:tailEnd type="none" w="med" len="med"/>
            </a:ln>
          </p:spPr>
        </p:cxnSp>
        <p:sp>
          <p:nvSpPr>
            <p:cNvPr id="2574" name="Google Shape;2574;p25"/>
            <p:cNvSpPr/>
            <p:nvPr/>
          </p:nvSpPr>
          <p:spPr>
            <a:xfrm>
              <a:off x="378425" y="290500"/>
              <a:ext cx="200700" cy="195300"/>
            </a:xfrm>
            <a:prstGeom prst="roundRect">
              <a:avLst>
                <a:gd name="adj" fmla="val 7198"/>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5"/>
            <p:cNvSpPr/>
            <p:nvPr/>
          </p:nvSpPr>
          <p:spPr>
            <a:xfrm>
              <a:off x="683075" y="290500"/>
              <a:ext cx="200700" cy="195300"/>
            </a:xfrm>
            <a:prstGeom prst="roundRect">
              <a:avLst>
                <a:gd name="adj" fmla="val 71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5"/>
            <p:cNvSpPr/>
            <p:nvPr/>
          </p:nvSpPr>
          <p:spPr>
            <a:xfrm>
              <a:off x="987725" y="290500"/>
              <a:ext cx="200700" cy="195300"/>
            </a:xfrm>
            <a:prstGeom prst="roundRect">
              <a:avLst>
                <a:gd name="adj" fmla="val 719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7" name="Google Shape;2577;p25"/>
          <p:cNvSpPr txBox="1">
            <a:spLocks noGrp="1"/>
          </p:cNvSpPr>
          <p:nvPr>
            <p:ph type="title"/>
          </p:nvPr>
        </p:nvSpPr>
        <p:spPr>
          <a:xfrm>
            <a:off x="720000" y="445025"/>
            <a:ext cx="7704000" cy="572700"/>
          </a:xfrm>
          <a:prstGeom prst="rect">
            <a:avLst/>
          </a:prstGeom>
        </p:spPr>
        <p:txBody>
          <a:bodyPr spcFirstLastPara="1" wrap="square" lIns="0" tIns="45700" rIns="0" bIns="0" anchor="b" anchorCtr="0">
            <a:norm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78"/>
        <p:cNvGrpSpPr/>
        <p:nvPr/>
      </p:nvGrpSpPr>
      <p:grpSpPr>
        <a:xfrm>
          <a:off x="0" y="0"/>
          <a:ext cx="0" cy="0"/>
          <a:chOff x="0" y="0"/>
          <a:chExt cx="0" cy="0"/>
        </a:xfrm>
      </p:grpSpPr>
      <p:grpSp>
        <p:nvGrpSpPr>
          <p:cNvPr id="2579" name="Google Shape;2579;p26"/>
          <p:cNvGrpSpPr/>
          <p:nvPr/>
        </p:nvGrpSpPr>
        <p:grpSpPr>
          <a:xfrm>
            <a:off x="38150" y="35427"/>
            <a:ext cx="9067465" cy="5072518"/>
            <a:chOff x="0" y="-63776"/>
            <a:chExt cx="9309513" cy="5207389"/>
          </a:xfrm>
        </p:grpSpPr>
        <p:sp>
          <p:nvSpPr>
            <p:cNvPr id="2580" name="Google Shape;2580;p26"/>
            <p:cNvSpPr/>
            <p:nvPr/>
          </p:nvSpPr>
          <p:spPr>
            <a:xfrm>
              <a:off x="2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6"/>
            <p:cNvSpPr/>
            <p:nvPr/>
          </p:nvSpPr>
          <p:spPr>
            <a:xfrm>
              <a:off x="2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6"/>
            <p:cNvSpPr/>
            <p:nvPr/>
          </p:nvSpPr>
          <p:spPr>
            <a:xfrm>
              <a:off x="2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6"/>
            <p:cNvSpPr/>
            <p:nvPr/>
          </p:nvSpPr>
          <p:spPr>
            <a:xfrm>
              <a:off x="2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6"/>
            <p:cNvSpPr/>
            <p:nvPr/>
          </p:nvSpPr>
          <p:spPr>
            <a:xfrm>
              <a:off x="2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6"/>
            <p:cNvSpPr/>
            <p:nvPr/>
          </p:nvSpPr>
          <p:spPr>
            <a:xfrm>
              <a:off x="2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6"/>
            <p:cNvSpPr/>
            <p:nvPr/>
          </p:nvSpPr>
          <p:spPr>
            <a:xfrm>
              <a:off x="2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6"/>
            <p:cNvSpPr/>
            <p:nvPr/>
          </p:nvSpPr>
          <p:spPr>
            <a:xfrm>
              <a:off x="2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6"/>
            <p:cNvSpPr/>
            <p:nvPr/>
          </p:nvSpPr>
          <p:spPr>
            <a:xfrm>
              <a:off x="2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6"/>
            <p:cNvSpPr/>
            <p:nvPr/>
          </p:nvSpPr>
          <p:spPr>
            <a:xfrm>
              <a:off x="2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6"/>
            <p:cNvSpPr/>
            <p:nvPr/>
          </p:nvSpPr>
          <p:spPr>
            <a:xfrm>
              <a:off x="2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6"/>
            <p:cNvSpPr/>
            <p:nvPr/>
          </p:nvSpPr>
          <p:spPr>
            <a:xfrm>
              <a:off x="2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6"/>
            <p:cNvSpPr/>
            <p:nvPr/>
          </p:nvSpPr>
          <p:spPr>
            <a:xfrm>
              <a:off x="1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6"/>
            <p:cNvSpPr/>
            <p:nvPr/>
          </p:nvSpPr>
          <p:spPr>
            <a:xfrm>
              <a:off x="1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6"/>
            <p:cNvSpPr/>
            <p:nvPr/>
          </p:nvSpPr>
          <p:spPr>
            <a:xfrm>
              <a:off x="1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6"/>
            <p:cNvSpPr/>
            <p:nvPr/>
          </p:nvSpPr>
          <p:spPr>
            <a:xfrm>
              <a:off x="1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6"/>
            <p:cNvSpPr/>
            <p:nvPr/>
          </p:nvSpPr>
          <p:spPr>
            <a:xfrm>
              <a:off x="1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6"/>
            <p:cNvSpPr/>
            <p:nvPr/>
          </p:nvSpPr>
          <p:spPr>
            <a:xfrm>
              <a:off x="1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6"/>
            <p:cNvSpPr/>
            <p:nvPr/>
          </p:nvSpPr>
          <p:spPr>
            <a:xfrm>
              <a:off x="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6"/>
            <p:cNvSpPr/>
            <p:nvPr/>
          </p:nvSpPr>
          <p:spPr>
            <a:xfrm>
              <a:off x="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6"/>
            <p:cNvSpPr/>
            <p:nvPr/>
          </p:nvSpPr>
          <p:spPr>
            <a:xfrm>
              <a:off x="21763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6"/>
            <p:cNvSpPr/>
            <p:nvPr/>
          </p:nvSpPr>
          <p:spPr>
            <a:xfrm>
              <a:off x="21763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6"/>
            <p:cNvSpPr/>
            <p:nvPr/>
          </p:nvSpPr>
          <p:spPr>
            <a:xfrm>
              <a:off x="21763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6"/>
            <p:cNvSpPr/>
            <p:nvPr/>
          </p:nvSpPr>
          <p:spPr>
            <a:xfrm>
              <a:off x="21763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6"/>
            <p:cNvSpPr/>
            <p:nvPr/>
          </p:nvSpPr>
          <p:spPr>
            <a:xfrm>
              <a:off x="21763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6"/>
            <p:cNvSpPr/>
            <p:nvPr/>
          </p:nvSpPr>
          <p:spPr>
            <a:xfrm>
              <a:off x="21763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6"/>
            <p:cNvSpPr/>
            <p:nvPr/>
          </p:nvSpPr>
          <p:spPr>
            <a:xfrm>
              <a:off x="21763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6"/>
            <p:cNvSpPr/>
            <p:nvPr/>
          </p:nvSpPr>
          <p:spPr>
            <a:xfrm>
              <a:off x="21763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6"/>
            <p:cNvSpPr/>
            <p:nvPr/>
          </p:nvSpPr>
          <p:spPr>
            <a:xfrm>
              <a:off x="21763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6"/>
            <p:cNvSpPr/>
            <p:nvPr/>
          </p:nvSpPr>
          <p:spPr>
            <a:xfrm>
              <a:off x="21763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6"/>
            <p:cNvSpPr/>
            <p:nvPr/>
          </p:nvSpPr>
          <p:spPr>
            <a:xfrm>
              <a:off x="21763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6"/>
            <p:cNvSpPr/>
            <p:nvPr/>
          </p:nvSpPr>
          <p:spPr>
            <a:xfrm>
              <a:off x="21763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6"/>
            <p:cNvSpPr/>
            <p:nvPr/>
          </p:nvSpPr>
          <p:spPr>
            <a:xfrm>
              <a:off x="21761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6"/>
            <p:cNvSpPr/>
            <p:nvPr/>
          </p:nvSpPr>
          <p:spPr>
            <a:xfrm>
              <a:off x="21761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6"/>
            <p:cNvSpPr/>
            <p:nvPr/>
          </p:nvSpPr>
          <p:spPr>
            <a:xfrm>
              <a:off x="21761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6"/>
            <p:cNvSpPr/>
            <p:nvPr/>
          </p:nvSpPr>
          <p:spPr>
            <a:xfrm>
              <a:off x="21761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6"/>
            <p:cNvSpPr/>
            <p:nvPr/>
          </p:nvSpPr>
          <p:spPr>
            <a:xfrm>
              <a:off x="21761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6"/>
            <p:cNvSpPr/>
            <p:nvPr/>
          </p:nvSpPr>
          <p:spPr>
            <a:xfrm>
              <a:off x="21761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6"/>
            <p:cNvSpPr/>
            <p:nvPr/>
          </p:nvSpPr>
          <p:spPr>
            <a:xfrm>
              <a:off x="21760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6"/>
            <p:cNvSpPr/>
            <p:nvPr/>
          </p:nvSpPr>
          <p:spPr>
            <a:xfrm>
              <a:off x="21760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6"/>
            <p:cNvSpPr/>
            <p:nvPr/>
          </p:nvSpPr>
          <p:spPr>
            <a:xfrm>
              <a:off x="4352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6"/>
            <p:cNvSpPr/>
            <p:nvPr/>
          </p:nvSpPr>
          <p:spPr>
            <a:xfrm>
              <a:off x="4352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6"/>
            <p:cNvSpPr/>
            <p:nvPr/>
          </p:nvSpPr>
          <p:spPr>
            <a:xfrm>
              <a:off x="4352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6"/>
            <p:cNvSpPr/>
            <p:nvPr/>
          </p:nvSpPr>
          <p:spPr>
            <a:xfrm>
              <a:off x="4352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6"/>
            <p:cNvSpPr/>
            <p:nvPr/>
          </p:nvSpPr>
          <p:spPr>
            <a:xfrm>
              <a:off x="4352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6"/>
            <p:cNvSpPr/>
            <p:nvPr/>
          </p:nvSpPr>
          <p:spPr>
            <a:xfrm>
              <a:off x="4352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6"/>
            <p:cNvSpPr/>
            <p:nvPr/>
          </p:nvSpPr>
          <p:spPr>
            <a:xfrm>
              <a:off x="4352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6"/>
            <p:cNvSpPr/>
            <p:nvPr/>
          </p:nvSpPr>
          <p:spPr>
            <a:xfrm>
              <a:off x="4352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6"/>
            <p:cNvSpPr/>
            <p:nvPr/>
          </p:nvSpPr>
          <p:spPr>
            <a:xfrm>
              <a:off x="4352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6"/>
            <p:cNvSpPr/>
            <p:nvPr/>
          </p:nvSpPr>
          <p:spPr>
            <a:xfrm>
              <a:off x="4352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6"/>
            <p:cNvSpPr/>
            <p:nvPr/>
          </p:nvSpPr>
          <p:spPr>
            <a:xfrm>
              <a:off x="4352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6"/>
            <p:cNvSpPr/>
            <p:nvPr/>
          </p:nvSpPr>
          <p:spPr>
            <a:xfrm>
              <a:off x="4352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6"/>
            <p:cNvSpPr/>
            <p:nvPr/>
          </p:nvSpPr>
          <p:spPr>
            <a:xfrm>
              <a:off x="4352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6"/>
            <p:cNvSpPr/>
            <p:nvPr/>
          </p:nvSpPr>
          <p:spPr>
            <a:xfrm>
              <a:off x="4352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6"/>
            <p:cNvSpPr/>
            <p:nvPr/>
          </p:nvSpPr>
          <p:spPr>
            <a:xfrm>
              <a:off x="4352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6"/>
            <p:cNvSpPr/>
            <p:nvPr/>
          </p:nvSpPr>
          <p:spPr>
            <a:xfrm>
              <a:off x="4352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6"/>
            <p:cNvSpPr/>
            <p:nvPr/>
          </p:nvSpPr>
          <p:spPr>
            <a:xfrm>
              <a:off x="4352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6"/>
            <p:cNvSpPr/>
            <p:nvPr/>
          </p:nvSpPr>
          <p:spPr>
            <a:xfrm>
              <a:off x="4352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6"/>
            <p:cNvSpPr/>
            <p:nvPr/>
          </p:nvSpPr>
          <p:spPr>
            <a:xfrm>
              <a:off x="4352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6"/>
            <p:cNvSpPr/>
            <p:nvPr/>
          </p:nvSpPr>
          <p:spPr>
            <a:xfrm>
              <a:off x="4352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6"/>
            <p:cNvSpPr/>
            <p:nvPr/>
          </p:nvSpPr>
          <p:spPr>
            <a:xfrm>
              <a:off x="65284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6"/>
            <p:cNvSpPr/>
            <p:nvPr/>
          </p:nvSpPr>
          <p:spPr>
            <a:xfrm>
              <a:off x="65284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6"/>
            <p:cNvSpPr/>
            <p:nvPr/>
          </p:nvSpPr>
          <p:spPr>
            <a:xfrm>
              <a:off x="65284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6"/>
            <p:cNvSpPr/>
            <p:nvPr/>
          </p:nvSpPr>
          <p:spPr>
            <a:xfrm>
              <a:off x="65284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6"/>
            <p:cNvSpPr/>
            <p:nvPr/>
          </p:nvSpPr>
          <p:spPr>
            <a:xfrm>
              <a:off x="65284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6"/>
            <p:cNvSpPr/>
            <p:nvPr/>
          </p:nvSpPr>
          <p:spPr>
            <a:xfrm>
              <a:off x="65284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6"/>
            <p:cNvSpPr/>
            <p:nvPr/>
          </p:nvSpPr>
          <p:spPr>
            <a:xfrm>
              <a:off x="65284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6"/>
            <p:cNvSpPr/>
            <p:nvPr/>
          </p:nvSpPr>
          <p:spPr>
            <a:xfrm>
              <a:off x="65284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6"/>
            <p:cNvSpPr/>
            <p:nvPr/>
          </p:nvSpPr>
          <p:spPr>
            <a:xfrm>
              <a:off x="65284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6"/>
            <p:cNvSpPr/>
            <p:nvPr/>
          </p:nvSpPr>
          <p:spPr>
            <a:xfrm>
              <a:off x="65284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6"/>
            <p:cNvSpPr/>
            <p:nvPr/>
          </p:nvSpPr>
          <p:spPr>
            <a:xfrm>
              <a:off x="65284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6"/>
            <p:cNvSpPr/>
            <p:nvPr/>
          </p:nvSpPr>
          <p:spPr>
            <a:xfrm>
              <a:off x="65284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6"/>
            <p:cNvSpPr/>
            <p:nvPr/>
          </p:nvSpPr>
          <p:spPr>
            <a:xfrm>
              <a:off x="65283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6"/>
            <p:cNvSpPr/>
            <p:nvPr/>
          </p:nvSpPr>
          <p:spPr>
            <a:xfrm>
              <a:off x="65283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6"/>
            <p:cNvSpPr/>
            <p:nvPr/>
          </p:nvSpPr>
          <p:spPr>
            <a:xfrm>
              <a:off x="65283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6"/>
            <p:cNvSpPr/>
            <p:nvPr/>
          </p:nvSpPr>
          <p:spPr>
            <a:xfrm>
              <a:off x="65283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6"/>
            <p:cNvSpPr/>
            <p:nvPr/>
          </p:nvSpPr>
          <p:spPr>
            <a:xfrm>
              <a:off x="65283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6"/>
            <p:cNvSpPr/>
            <p:nvPr/>
          </p:nvSpPr>
          <p:spPr>
            <a:xfrm>
              <a:off x="65283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6"/>
            <p:cNvSpPr/>
            <p:nvPr/>
          </p:nvSpPr>
          <p:spPr>
            <a:xfrm>
              <a:off x="65281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6"/>
            <p:cNvSpPr/>
            <p:nvPr/>
          </p:nvSpPr>
          <p:spPr>
            <a:xfrm>
              <a:off x="65281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6"/>
            <p:cNvSpPr/>
            <p:nvPr/>
          </p:nvSpPr>
          <p:spPr>
            <a:xfrm>
              <a:off x="87044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6"/>
            <p:cNvSpPr/>
            <p:nvPr/>
          </p:nvSpPr>
          <p:spPr>
            <a:xfrm>
              <a:off x="87044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6"/>
            <p:cNvSpPr/>
            <p:nvPr/>
          </p:nvSpPr>
          <p:spPr>
            <a:xfrm>
              <a:off x="87044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6"/>
            <p:cNvSpPr/>
            <p:nvPr/>
          </p:nvSpPr>
          <p:spPr>
            <a:xfrm>
              <a:off x="87044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6"/>
            <p:cNvSpPr/>
            <p:nvPr/>
          </p:nvSpPr>
          <p:spPr>
            <a:xfrm>
              <a:off x="87044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6"/>
            <p:cNvSpPr/>
            <p:nvPr/>
          </p:nvSpPr>
          <p:spPr>
            <a:xfrm>
              <a:off x="87044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6"/>
            <p:cNvSpPr/>
            <p:nvPr/>
          </p:nvSpPr>
          <p:spPr>
            <a:xfrm>
              <a:off x="87044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6"/>
            <p:cNvSpPr/>
            <p:nvPr/>
          </p:nvSpPr>
          <p:spPr>
            <a:xfrm>
              <a:off x="87044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6"/>
            <p:cNvSpPr/>
            <p:nvPr/>
          </p:nvSpPr>
          <p:spPr>
            <a:xfrm>
              <a:off x="87044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6"/>
            <p:cNvSpPr/>
            <p:nvPr/>
          </p:nvSpPr>
          <p:spPr>
            <a:xfrm>
              <a:off x="87044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6"/>
            <p:cNvSpPr/>
            <p:nvPr/>
          </p:nvSpPr>
          <p:spPr>
            <a:xfrm>
              <a:off x="87044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6"/>
            <p:cNvSpPr/>
            <p:nvPr/>
          </p:nvSpPr>
          <p:spPr>
            <a:xfrm>
              <a:off x="87044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6"/>
            <p:cNvSpPr/>
            <p:nvPr/>
          </p:nvSpPr>
          <p:spPr>
            <a:xfrm>
              <a:off x="87043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6"/>
            <p:cNvSpPr/>
            <p:nvPr/>
          </p:nvSpPr>
          <p:spPr>
            <a:xfrm>
              <a:off x="87043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6"/>
            <p:cNvSpPr/>
            <p:nvPr/>
          </p:nvSpPr>
          <p:spPr>
            <a:xfrm>
              <a:off x="87043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6"/>
            <p:cNvSpPr/>
            <p:nvPr/>
          </p:nvSpPr>
          <p:spPr>
            <a:xfrm>
              <a:off x="87043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6"/>
            <p:cNvSpPr/>
            <p:nvPr/>
          </p:nvSpPr>
          <p:spPr>
            <a:xfrm>
              <a:off x="87043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6"/>
            <p:cNvSpPr/>
            <p:nvPr/>
          </p:nvSpPr>
          <p:spPr>
            <a:xfrm>
              <a:off x="87043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6"/>
            <p:cNvSpPr/>
            <p:nvPr/>
          </p:nvSpPr>
          <p:spPr>
            <a:xfrm>
              <a:off x="87042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6"/>
            <p:cNvSpPr/>
            <p:nvPr/>
          </p:nvSpPr>
          <p:spPr>
            <a:xfrm>
              <a:off x="87042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6"/>
            <p:cNvSpPr/>
            <p:nvPr/>
          </p:nvSpPr>
          <p:spPr>
            <a:xfrm>
              <a:off x="108805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6"/>
            <p:cNvSpPr/>
            <p:nvPr/>
          </p:nvSpPr>
          <p:spPr>
            <a:xfrm>
              <a:off x="108805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6"/>
            <p:cNvSpPr/>
            <p:nvPr/>
          </p:nvSpPr>
          <p:spPr>
            <a:xfrm>
              <a:off x="108805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6"/>
            <p:cNvSpPr/>
            <p:nvPr/>
          </p:nvSpPr>
          <p:spPr>
            <a:xfrm>
              <a:off x="108805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6"/>
            <p:cNvSpPr/>
            <p:nvPr/>
          </p:nvSpPr>
          <p:spPr>
            <a:xfrm>
              <a:off x="108805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6"/>
            <p:cNvSpPr/>
            <p:nvPr/>
          </p:nvSpPr>
          <p:spPr>
            <a:xfrm>
              <a:off x="108805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6"/>
            <p:cNvSpPr/>
            <p:nvPr/>
          </p:nvSpPr>
          <p:spPr>
            <a:xfrm>
              <a:off x="108805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6"/>
            <p:cNvSpPr/>
            <p:nvPr/>
          </p:nvSpPr>
          <p:spPr>
            <a:xfrm>
              <a:off x="108805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6"/>
            <p:cNvSpPr/>
            <p:nvPr/>
          </p:nvSpPr>
          <p:spPr>
            <a:xfrm>
              <a:off x="108805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6"/>
            <p:cNvSpPr/>
            <p:nvPr/>
          </p:nvSpPr>
          <p:spPr>
            <a:xfrm>
              <a:off x="108805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6"/>
            <p:cNvSpPr/>
            <p:nvPr/>
          </p:nvSpPr>
          <p:spPr>
            <a:xfrm>
              <a:off x="108805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6"/>
            <p:cNvSpPr/>
            <p:nvPr/>
          </p:nvSpPr>
          <p:spPr>
            <a:xfrm>
              <a:off x="108805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6"/>
            <p:cNvSpPr/>
            <p:nvPr/>
          </p:nvSpPr>
          <p:spPr>
            <a:xfrm>
              <a:off x="108804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6"/>
            <p:cNvSpPr/>
            <p:nvPr/>
          </p:nvSpPr>
          <p:spPr>
            <a:xfrm>
              <a:off x="108804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6"/>
            <p:cNvSpPr/>
            <p:nvPr/>
          </p:nvSpPr>
          <p:spPr>
            <a:xfrm>
              <a:off x="108804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6"/>
            <p:cNvSpPr/>
            <p:nvPr/>
          </p:nvSpPr>
          <p:spPr>
            <a:xfrm>
              <a:off x="108804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6"/>
            <p:cNvSpPr/>
            <p:nvPr/>
          </p:nvSpPr>
          <p:spPr>
            <a:xfrm>
              <a:off x="108804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6"/>
            <p:cNvSpPr/>
            <p:nvPr/>
          </p:nvSpPr>
          <p:spPr>
            <a:xfrm>
              <a:off x="108804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6"/>
            <p:cNvSpPr/>
            <p:nvPr/>
          </p:nvSpPr>
          <p:spPr>
            <a:xfrm>
              <a:off x="108802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6"/>
            <p:cNvSpPr/>
            <p:nvPr/>
          </p:nvSpPr>
          <p:spPr>
            <a:xfrm>
              <a:off x="108802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6"/>
            <p:cNvSpPr/>
            <p:nvPr/>
          </p:nvSpPr>
          <p:spPr>
            <a:xfrm>
              <a:off x="13056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6"/>
            <p:cNvSpPr/>
            <p:nvPr/>
          </p:nvSpPr>
          <p:spPr>
            <a:xfrm>
              <a:off x="13056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6"/>
            <p:cNvSpPr/>
            <p:nvPr/>
          </p:nvSpPr>
          <p:spPr>
            <a:xfrm>
              <a:off x="13056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6"/>
            <p:cNvSpPr/>
            <p:nvPr/>
          </p:nvSpPr>
          <p:spPr>
            <a:xfrm>
              <a:off x="13056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6"/>
            <p:cNvSpPr/>
            <p:nvPr/>
          </p:nvSpPr>
          <p:spPr>
            <a:xfrm>
              <a:off x="13056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6"/>
            <p:cNvSpPr/>
            <p:nvPr/>
          </p:nvSpPr>
          <p:spPr>
            <a:xfrm>
              <a:off x="13056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6"/>
            <p:cNvSpPr/>
            <p:nvPr/>
          </p:nvSpPr>
          <p:spPr>
            <a:xfrm>
              <a:off x="13056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6"/>
            <p:cNvSpPr/>
            <p:nvPr/>
          </p:nvSpPr>
          <p:spPr>
            <a:xfrm>
              <a:off x="13056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6"/>
            <p:cNvSpPr/>
            <p:nvPr/>
          </p:nvSpPr>
          <p:spPr>
            <a:xfrm>
              <a:off x="13056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6"/>
            <p:cNvSpPr/>
            <p:nvPr/>
          </p:nvSpPr>
          <p:spPr>
            <a:xfrm>
              <a:off x="13056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6"/>
            <p:cNvSpPr/>
            <p:nvPr/>
          </p:nvSpPr>
          <p:spPr>
            <a:xfrm>
              <a:off x="13056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6"/>
            <p:cNvSpPr/>
            <p:nvPr/>
          </p:nvSpPr>
          <p:spPr>
            <a:xfrm>
              <a:off x="13056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6"/>
            <p:cNvSpPr/>
            <p:nvPr/>
          </p:nvSpPr>
          <p:spPr>
            <a:xfrm>
              <a:off x="13056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6"/>
            <p:cNvSpPr/>
            <p:nvPr/>
          </p:nvSpPr>
          <p:spPr>
            <a:xfrm>
              <a:off x="13056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6"/>
            <p:cNvSpPr/>
            <p:nvPr/>
          </p:nvSpPr>
          <p:spPr>
            <a:xfrm>
              <a:off x="13056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6"/>
            <p:cNvSpPr/>
            <p:nvPr/>
          </p:nvSpPr>
          <p:spPr>
            <a:xfrm>
              <a:off x="13056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6"/>
            <p:cNvSpPr/>
            <p:nvPr/>
          </p:nvSpPr>
          <p:spPr>
            <a:xfrm>
              <a:off x="13056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6"/>
            <p:cNvSpPr/>
            <p:nvPr/>
          </p:nvSpPr>
          <p:spPr>
            <a:xfrm>
              <a:off x="13056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6"/>
            <p:cNvSpPr/>
            <p:nvPr/>
          </p:nvSpPr>
          <p:spPr>
            <a:xfrm>
              <a:off x="130563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6"/>
            <p:cNvSpPr/>
            <p:nvPr/>
          </p:nvSpPr>
          <p:spPr>
            <a:xfrm>
              <a:off x="130563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6"/>
            <p:cNvSpPr/>
            <p:nvPr/>
          </p:nvSpPr>
          <p:spPr>
            <a:xfrm>
              <a:off x="155135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6"/>
            <p:cNvSpPr/>
            <p:nvPr/>
          </p:nvSpPr>
          <p:spPr>
            <a:xfrm>
              <a:off x="155135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6"/>
            <p:cNvSpPr/>
            <p:nvPr/>
          </p:nvSpPr>
          <p:spPr>
            <a:xfrm>
              <a:off x="155135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6"/>
            <p:cNvSpPr/>
            <p:nvPr/>
          </p:nvSpPr>
          <p:spPr>
            <a:xfrm>
              <a:off x="155135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6"/>
            <p:cNvSpPr/>
            <p:nvPr/>
          </p:nvSpPr>
          <p:spPr>
            <a:xfrm>
              <a:off x="155135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6"/>
            <p:cNvSpPr/>
            <p:nvPr/>
          </p:nvSpPr>
          <p:spPr>
            <a:xfrm>
              <a:off x="155135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6"/>
            <p:cNvSpPr/>
            <p:nvPr/>
          </p:nvSpPr>
          <p:spPr>
            <a:xfrm>
              <a:off x="155135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6"/>
            <p:cNvSpPr/>
            <p:nvPr/>
          </p:nvSpPr>
          <p:spPr>
            <a:xfrm>
              <a:off x="155135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6"/>
            <p:cNvSpPr/>
            <p:nvPr/>
          </p:nvSpPr>
          <p:spPr>
            <a:xfrm>
              <a:off x="155135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6"/>
            <p:cNvSpPr/>
            <p:nvPr/>
          </p:nvSpPr>
          <p:spPr>
            <a:xfrm>
              <a:off x="155135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6"/>
            <p:cNvSpPr/>
            <p:nvPr/>
          </p:nvSpPr>
          <p:spPr>
            <a:xfrm>
              <a:off x="155135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6"/>
            <p:cNvSpPr/>
            <p:nvPr/>
          </p:nvSpPr>
          <p:spPr>
            <a:xfrm>
              <a:off x="155135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6"/>
            <p:cNvSpPr/>
            <p:nvPr/>
          </p:nvSpPr>
          <p:spPr>
            <a:xfrm>
              <a:off x="15513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6"/>
            <p:cNvSpPr/>
            <p:nvPr/>
          </p:nvSpPr>
          <p:spPr>
            <a:xfrm>
              <a:off x="15513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6"/>
            <p:cNvSpPr/>
            <p:nvPr/>
          </p:nvSpPr>
          <p:spPr>
            <a:xfrm>
              <a:off x="15513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6"/>
            <p:cNvSpPr/>
            <p:nvPr/>
          </p:nvSpPr>
          <p:spPr>
            <a:xfrm>
              <a:off x="15513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6"/>
            <p:cNvSpPr/>
            <p:nvPr/>
          </p:nvSpPr>
          <p:spPr>
            <a:xfrm>
              <a:off x="15513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6"/>
            <p:cNvSpPr/>
            <p:nvPr/>
          </p:nvSpPr>
          <p:spPr>
            <a:xfrm>
              <a:off x="15513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6"/>
            <p:cNvSpPr/>
            <p:nvPr/>
          </p:nvSpPr>
          <p:spPr>
            <a:xfrm>
              <a:off x="15513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6"/>
            <p:cNvSpPr/>
            <p:nvPr/>
          </p:nvSpPr>
          <p:spPr>
            <a:xfrm>
              <a:off x="15513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6"/>
            <p:cNvSpPr/>
            <p:nvPr/>
          </p:nvSpPr>
          <p:spPr>
            <a:xfrm>
              <a:off x="17970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6"/>
            <p:cNvSpPr/>
            <p:nvPr/>
          </p:nvSpPr>
          <p:spPr>
            <a:xfrm>
              <a:off x="17970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6"/>
            <p:cNvSpPr/>
            <p:nvPr/>
          </p:nvSpPr>
          <p:spPr>
            <a:xfrm>
              <a:off x="17970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6"/>
            <p:cNvSpPr/>
            <p:nvPr/>
          </p:nvSpPr>
          <p:spPr>
            <a:xfrm>
              <a:off x="17970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6"/>
            <p:cNvSpPr/>
            <p:nvPr/>
          </p:nvSpPr>
          <p:spPr>
            <a:xfrm>
              <a:off x="17970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6"/>
            <p:cNvSpPr/>
            <p:nvPr/>
          </p:nvSpPr>
          <p:spPr>
            <a:xfrm>
              <a:off x="17970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6"/>
            <p:cNvSpPr/>
            <p:nvPr/>
          </p:nvSpPr>
          <p:spPr>
            <a:xfrm>
              <a:off x="17970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6"/>
            <p:cNvSpPr/>
            <p:nvPr/>
          </p:nvSpPr>
          <p:spPr>
            <a:xfrm>
              <a:off x="17970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6"/>
            <p:cNvSpPr/>
            <p:nvPr/>
          </p:nvSpPr>
          <p:spPr>
            <a:xfrm>
              <a:off x="17970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6"/>
            <p:cNvSpPr/>
            <p:nvPr/>
          </p:nvSpPr>
          <p:spPr>
            <a:xfrm>
              <a:off x="17970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6"/>
            <p:cNvSpPr/>
            <p:nvPr/>
          </p:nvSpPr>
          <p:spPr>
            <a:xfrm>
              <a:off x="17970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6"/>
            <p:cNvSpPr/>
            <p:nvPr/>
          </p:nvSpPr>
          <p:spPr>
            <a:xfrm>
              <a:off x="17970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6"/>
            <p:cNvSpPr/>
            <p:nvPr/>
          </p:nvSpPr>
          <p:spPr>
            <a:xfrm>
              <a:off x="17970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6"/>
            <p:cNvSpPr/>
            <p:nvPr/>
          </p:nvSpPr>
          <p:spPr>
            <a:xfrm>
              <a:off x="17970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6"/>
            <p:cNvSpPr/>
            <p:nvPr/>
          </p:nvSpPr>
          <p:spPr>
            <a:xfrm>
              <a:off x="17970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6"/>
            <p:cNvSpPr/>
            <p:nvPr/>
          </p:nvSpPr>
          <p:spPr>
            <a:xfrm>
              <a:off x="17970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6"/>
            <p:cNvSpPr/>
            <p:nvPr/>
          </p:nvSpPr>
          <p:spPr>
            <a:xfrm>
              <a:off x="17970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6"/>
            <p:cNvSpPr/>
            <p:nvPr/>
          </p:nvSpPr>
          <p:spPr>
            <a:xfrm>
              <a:off x="17970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6"/>
            <p:cNvSpPr/>
            <p:nvPr/>
          </p:nvSpPr>
          <p:spPr>
            <a:xfrm>
              <a:off x="17970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6"/>
            <p:cNvSpPr/>
            <p:nvPr/>
          </p:nvSpPr>
          <p:spPr>
            <a:xfrm>
              <a:off x="17970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6"/>
            <p:cNvSpPr/>
            <p:nvPr/>
          </p:nvSpPr>
          <p:spPr>
            <a:xfrm>
              <a:off x="20427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6"/>
            <p:cNvSpPr/>
            <p:nvPr/>
          </p:nvSpPr>
          <p:spPr>
            <a:xfrm>
              <a:off x="20427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6"/>
            <p:cNvSpPr/>
            <p:nvPr/>
          </p:nvSpPr>
          <p:spPr>
            <a:xfrm>
              <a:off x="20427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6"/>
            <p:cNvSpPr/>
            <p:nvPr/>
          </p:nvSpPr>
          <p:spPr>
            <a:xfrm>
              <a:off x="20427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6"/>
            <p:cNvSpPr/>
            <p:nvPr/>
          </p:nvSpPr>
          <p:spPr>
            <a:xfrm>
              <a:off x="20427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6"/>
            <p:cNvSpPr/>
            <p:nvPr/>
          </p:nvSpPr>
          <p:spPr>
            <a:xfrm>
              <a:off x="20427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6"/>
            <p:cNvSpPr/>
            <p:nvPr/>
          </p:nvSpPr>
          <p:spPr>
            <a:xfrm>
              <a:off x="20427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6"/>
            <p:cNvSpPr/>
            <p:nvPr/>
          </p:nvSpPr>
          <p:spPr>
            <a:xfrm>
              <a:off x="20427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6"/>
            <p:cNvSpPr/>
            <p:nvPr/>
          </p:nvSpPr>
          <p:spPr>
            <a:xfrm>
              <a:off x="20427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6"/>
            <p:cNvSpPr/>
            <p:nvPr/>
          </p:nvSpPr>
          <p:spPr>
            <a:xfrm>
              <a:off x="20427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6"/>
            <p:cNvSpPr/>
            <p:nvPr/>
          </p:nvSpPr>
          <p:spPr>
            <a:xfrm>
              <a:off x="20427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6"/>
            <p:cNvSpPr/>
            <p:nvPr/>
          </p:nvSpPr>
          <p:spPr>
            <a:xfrm>
              <a:off x="20427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6"/>
            <p:cNvSpPr/>
            <p:nvPr/>
          </p:nvSpPr>
          <p:spPr>
            <a:xfrm>
              <a:off x="204273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6"/>
            <p:cNvSpPr/>
            <p:nvPr/>
          </p:nvSpPr>
          <p:spPr>
            <a:xfrm>
              <a:off x="204273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6"/>
            <p:cNvSpPr/>
            <p:nvPr/>
          </p:nvSpPr>
          <p:spPr>
            <a:xfrm>
              <a:off x="204273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6"/>
            <p:cNvSpPr/>
            <p:nvPr/>
          </p:nvSpPr>
          <p:spPr>
            <a:xfrm>
              <a:off x="204273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6"/>
            <p:cNvSpPr/>
            <p:nvPr/>
          </p:nvSpPr>
          <p:spPr>
            <a:xfrm>
              <a:off x="204273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6"/>
            <p:cNvSpPr/>
            <p:nvPr/>
          </p:nvSpPr>
          <p:spPr>
            <a:xfrm>
              <a:off x="204273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6"/>
            <p:cNvSpPr/>
            <p:nvPr/>
          </p:nvSpPr>
          <p:spPr>
            <a:xfrm>
              <a:off x="20427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6"/>
            <p:cNvSpPr/>
            <p:nvPr/>
          </p:nvSpPr>
          <p:spPr>
            <a:xfrm>
              <a:off x="20427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6"/>
            <p:cNvSpPr/>
            <p:nvPr/>
          </p:nvSpPr>
          <p:spPr>
            <a:xfrm>
              <a:off x="22884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6"/>
            <p:cNvSpPr/>
            <p:nvPr/>
          </p:nvSpPr>
          <p:spPr>
            <a:xfrm>
              <a:off x="22884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6"/>
            <p:cNvSpPr/>
            <p:nvPr/>
          </p:nvSpPr>
          <p:spPr>
            <a:xfrm>
              <a:off x="22884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6"/>
            <p:cNvSpPr/>
            <p:nvPr/>
          </p:nvSpPr>
          <p:spPr>
            <a:xfrm>
              <a:off x="22884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6"/>
            <p:cNvSpPr/>
            <p:nvPr/>
          </p:nvSpPr>
          <p:spPr>
            <a:xfrm>
              <a:off x="22884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6"/>
            <p:cNvSpPr/>
            <p:nvPr/>
          </p:nvSpPr>
          <p:spPr>
            <a:xfrm>
              <a:off x="22884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6"/>
            <p:cNvSpPr/>
            <p:nvPr/>
          </p:nvSpPr>
          <p:spPr>
            <a:xfrm>
              <a:off x="22884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6"/>
            <p:cNvSpPr/>
            <p:nvPr/>
          </p:nvSpPr>
          <p:spPr>
            <a:xfrm>
              <a:off x="22884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6"/>
            <p:cNvSpPr/>
            <p:nvPr/>
          </p:nvSpPr>
          <p:spPr>
            <a:xfrm>
              <a:off x="22884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6"/>
            <p:cNvSpPr/>
            <p:nvPr/>
          </p:nvSpPr>
          <p:spPr>
            <a:xfrm>
              <a:off x="22884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6"/>
            <p:cNvSpPr/>
            <p:nvPr/>
          </p:nvSpPr>
          <p:spPr>
            <a:xfrm>
              <a:off x="22884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6"/>
            <p:cNvSpPr/>
            <p:nvPr/>
          </p:nvSpPr>
          <p:spPr>
            <a:xfrm>
              <a:off x="22884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6"/>
            <p:cNvSpPr/>
            <p:nvPr/>
          </p:nvSpPr>
          <p:spPr>
            <a:xfrm>
              <a:off x="22884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6"/>
            <p:cNvSpPr/>
            <p:nvPr/>
          </p:nvSpPr>
          <p:spPr>
            <a:xfrm>
              <a:off x="22884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6"/>
            <p:cNvSpPr/>
            <p:nvPr/>
          </p:nvSpPr>
          <p:spPr>
            <a:xfrm>
              <a:off x="22884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6"/>
            <p:cNvSpPr/>
            <p:nvPr/>
          </p:nvSpPr>
          <p:spPr>
            <a:xfrm>
              <a:off x="22884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6"/>
            <p:cNvSpPr/>
            <p:nvPr/>
          </p:nvSpPr>
          <p:spPr>
            <a:xfrm>
              <a:off x="22884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6"/>
            <p:cNvSpPr/>
            <p:nvPr/>
          </p:nvSpPr>
          <p:spPr>
            <a:xfrm>
              <a:off x="22884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6"/>
            <p:cNvSpPr/>
            <p:nvPr/>
          </p:nvSpPr>
          <p:spPr>
            <a:xfrm>
              <a:off x="228841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6"/>
            <p:cNvSpPr/>
            <p:nvPr/>
          </p:nvSpPr>
          <p:spPr>
            <a:xfrm>
              <a:off x="228841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6"/>
            <p:cNvSpPr/>
            <p:nvPr/>
          </p:nvSpPr>
          <p:spPr>
            <a:xfrm>
              <a:off x="253413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6"/>
            <p:cNvSpPr/>
            <p:nvPr/>
          </p:nvSpPr>
          <p:spPr>
            <a:xfrm>
              <a:off x="253413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6"/>
            <p:cNvSpPr/>
            <p:nvPr/>
          </p:nvSpPr>
          <p:spPr>
            <a:xfrm>
              <a:off x="253413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6"/>
            <p:cNvSpPr/>
            <p:nvPr/>
          </p:nvSpPr>
          <p:spPr>
            <a:xfrm>
              <a:off x="253413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6"/>
            <p:cNvSpPr/>
            <p:nvPr/>
          </p:nvSpPr>
          <p:spPr>
            <a:xfrm>
              <a:off x="253413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6"/>
            <p:cNvSpPr/>
            <p:nvPr/>
          </p:nvSpPr>
          <p:spPr>
            <a:xfrm>
              <a:off x="253413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6"/>
            <p:cNvSpPr/>
            <p:nvPr/>
          </p:nvSpPr>
          <p:spPr>
            <a:xfrm>
              <a:off x="253413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6"/>
            <p:cNvSpPr/>
            <p:nvPr/>
          </p:nvSpPr>
          <p:spPr>
            <a:xfrm>
              <a:off x="253413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6"/>
            <p:cNvSpPr/>
            <p:nvPr/>
          </p:nvSpPr>
          <p:spPr>
            <a:xfrm>
              <a:off x="253413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6"/>
            <p:cNvSpPr/>
            <p:nvPr/>
          </p:nvSpPr>
          <p:spPr>
            <a:xfrm>
              <a:off x="253413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6"/>
            <p:cNvSpPr/>
            <p:nvPr/>
          </p:nvSpPr>
          <p:spPr>
            <a:xfrm>
              <a:off x="253413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6"/>
            <p:cNvSpPr/>
            <p:nvPr/>
          </p:nvSpPr>
          <p:spPr>
            <a:xfrm>
              <a:off x="253413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6"/>
            <p:cNvSpPr/>
            <p:nvPr/>
          </p:nvSpPr>
          <p:spPr>
            <a:xfrm>
              <a:off x="25341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6"/>
            <p:cNvSpPr/>
            <p:nvPr/>
          </p:nvSpPr>
          <p:spPr>
            <a:xfrm>
              <a:off x="25341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6"/>
            <p:cNvSpPr/>
            <p:nvPr/>
          </p:nvSpPr>
          <p:spPr>
            <a:xfrm>
              <a:off x="25341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6"/>
            <p:cNvSpPr/>
            <p:nvPr/>
          </p:nvSpPr>
          <p:spPr>
            <a:xfrm>
              <a:off x="25341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6"/>
            <p:cNvSpPr/>
            <p:nvPr/>
          </p:nvSpPr>
          <p:spPr>
            <a:xfrm>
              <a:off x="25341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6"/>
            <p:cNvSpPr/>
            <p:nvPr/>
          </p:nvSpPr>
          <p:spPr>
            <a:xfrm>
              <a:off x="25341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6"/>
            <p:cNvSpPr/>
            <p:nvPr/>
          </p:nvSpPr>
          <p:spPr>
            <a:xfrm>
              <a:off x="25341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6"/>
            <p:cNvSpPr/>
            <p:nvPr/>
          </p:nvSpPr>
          <p:spPr>
            <a:xfrm>
              <a:off x="25341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6"/>
            <p:cNvSpPr/>
            <p:nvPr/>
          </p:nvSpPr>
          <p:spPr>
            <a:xfrm>
              <a:off x="27798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6"/>
            <p:cNvSpPr/>
            <p:nvPr/>
          </p:nvSpPr>
          <p:spPr>
            <a:xfrm>
              <a:off x="27798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6"/>
            <p:cNvSpPr/>
            <p:nvPr/>
          </p:nvSpPr>
          <p:spPr>
            <a:xfrm>
              <a:off x="27798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6"/>
            <p:cNvSpPr/>
            <p:nvPr/>
          </p:nvSpPr>
          <p:spPr>
            <a:xfrm>
              <a:off x="27798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6"/>
            <p:cNvSpPr/>
            <p:nvPr/>
          </p:nvSpPr>
          <p:spPr>
            <a:xfrm>
              <a:off x="27798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6"/>
            <p:cNvSpPr/>
            <p:nvPr/>
          </p:nvSpPr>
          <p:spPr>
            <a:xfrm>
              <a:off x="27798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6"/>
            <p:cNvSpPr/>
            <p:nvPr/>
          </p:nvSpPr>
          <p:spPr>
            <a:xfrm>
              <a:off x="27798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6"/>
            <p:cNvSpPr/>
            <p:nvPr/>
          </p:nvSpPr>
          <p:spPr>
            <a:xfrm>
              <a:off x="27798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6"/>
            <p:cNvSpPr/>
            <p:nvPr/>
          </p:nvSpPr>
          <p:spPr>
            <a:xfrm>
              <a:off x="27798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6"/>
            <p:cNvSpPr/>
            <p:nvPr/>
          </p:nvSpPr>
          <p:spPr>
            <a:xfrm>
              <a:off x="27798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6"/>
            <p:cNvSpPr/>
            <p:nvPr/>
          </p:nvSpPr>
          <p:spPr>
            <a:xfrm>
              <a:off x="27798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6"/>
            <p:cNvSpPr/>
            <p:nvPr/>
          </p:nvSpPr>
          <p:spPr>
            <a:xfrm>
              <a:off x="27798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6"/>
            <p:cNvSpPr/>
            <p:nvPr/>
          </p:nvSpPr>
          <p:spPr>
            <a:xfrm>
              <a:off x="27798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6"/>
            <p:cNvSpPr/>
            <p:nvPr/>
          </p:nvSpPr>
          <p:spPr>
            <a:xfrm>
              <a:off x="27798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6"/>
            <p:cNvSpPr/>
            <p:nvPr/>
          </p:nvSpPr>
          <p:spPr>
            <a:xfrm>
              <a:off x="27798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6"/>
            <p:cNvSpPr/>
            <p:nvPr/>
          </p:nvSpPr>
          <p:spPr>
            <a:xfrm>
              <a:off x="27798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6"/>
            <p:cNvSpPr/>
            <p:nvPr/>
          </p:nvSpPr>
          <p:spPr>
            <a:xfrm>
              <a:off x="27798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6"/>
            <p:cNvSpPr/>
            <p:nvPr/>
          </p:nvSpPr>
          <p:spPr>
            <a:xfrm>
              <a:off x="27798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6"/>
            <p:cNvSpPr/>
            <p:nvPr/>
          </p:nvSpPr>
          <p:spPr>
            <a:xfrm>
              <a:off x="27798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6"/>
            <p:cNvSpPr/>
            <p:nvPr/>
          </p:nvSpPr>
          <p:spPr>
            <a:xfrm>
              <a:off x="27798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6"/>
            <p:cNvSpPr/>
            <p:nvPr/>
          </p:nvSpPr>
          <p:spPr>
            <a:xfrm>
              <a:off x="30255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6"/>
            <p:cNvSpPr/>
            <p:nvPr/>
          </p:nvSpPr>
          <p:spPr>
            <a:xfrm>
              <a:off x="30255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6"/>
            <p:cNvSpPr/>
            <p:nvPr/>
          </p:nvSpPr>
          <p:spPr>
            <a:xfrm>
              <a:off x="30255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6"/>
            <p:cNvSpPr/>
            <p:nvPr/>
          </p:nvSpPr>
          <p:spPr>
            <a:xfrm>
              <a:off x="30255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6"/>
            <p:cNvSpPr/>
            <p:nvPr/>
          </p:nvSpPr>
          <p:spPr>
            <a:xfrm>
              <a:off x="30255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6"/>
            <p:cNvSpPr/>
            <p:nvPr/>
          </p:nvSpPr>
          <p:spPr>
            <a:xfrm>
              <a:off x="30255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6"/>
            <p:cNvSpPr/>
            <p:nvPr/>
          </p:nvSpPr>
          <p:spPr>
            <a:xfrm>
              <a:off x="30255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6"/>
            <p:cNvSpPr/>
            <p:nvPr/>
          </p:nvSpPr>
          <p:spPr>
            <a:xfrm>
              <a:off x="30255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6"/>
            <p:cNvSpPr/>
            <p:nvPr/>
          </p:nvSpPr>
          <p:spPr>
            <a:xfrm>
              <a:off x="30255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6"/>
            <p:cNvSpPr/>
            <p:nvPr/>
          </p:nvSpPr>
          <p:spPr>
            <a:xfrm>
              <a:off x="30255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6"/>
            <p:cNvSpPr/>
            <p:nvPr/>
          </p:nvSpPr>
          <p:spPr>
            <a:xfrm>
              <a:off x="30255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6"/>
            <p:cNvSpPr/>
            <p:nvPr/>
          </p:nvSpPr>
          <p:spPr>
            <a:xfrm>
              <a:off x="30255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6"/>
            <p:cNvSpPr/>
            <p:nvPr/>
          </p:nvSpPr>
          <p:spPr>
            <a:xfrm>
              <a:off x="302551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6"/>
            <p:cNvSpPr/>
            <p:nvPr/>
          </p:nvSpPr>
          <p:spPr>
            <a:xfrm>
              <a:off x="302551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6"/>
            <p:cNvSpPr/>
            <p:nvPr/>
          </p:nvSpPr>
          <p:spPr>
            <a:xfrm>
              <a:off x="302551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6"/>
            <p:cNvSpPr/>
            <p:nvPr/>
          </p:nvSpPr>
          <p:spPr>
            <a:xfrm>
              <a:off x="302551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6"/>
            <p:cNvSpPr/>
            <p:nvPr/>
          </p:nvSpPr>
          <p:spPr>
            <a:xfrm>
              <a:off x="302551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6"/>
            <p:cNvSpPr/>
            <p:nvPr/>
          </p:nvSpPr>
          <p:spPr>
            <a:xfrm>
              <a:off x="302551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6"/>
            <p:cNvSpPr/>
            <p:nvPr/>
          </p:nvSpPr>
          <p:spPr>
            <a:xfrm>
              <a:off x="30255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6"/>
            <p:cNvSpPr/>
            <p:nvPr/>
          </p:nvSpPr>
          <p:spPr>
            <a:xfrm>
              <a:off x="30255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6"/>
            <p:cNvSpPr/>
            <p:nvPr/>
          </p:nvSpPr>
          <p:spPr>
            <a:xfrm>
              <a:off x="32712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6"/>
            <p:cNvSpPr/>
            <p:nvPr/>
          </p:nvSpPr>
          <p:spPr>
            <a:xfrm>
              <a:off x="32712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6"/>
            <p:cNvSpPr/>
            <p:nvPr/>
          </p:nvSpPr>
          <p:spPr>
            <a:xfrm>
              <a:off x="32712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6"/>
            <p:cNvSpPr/>
            <p:nvPr/>
          </p:nvSpPr>
          <p:spPr>
            <a:xfrm>
              <a:off x="32712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6"/>
            <p:cNvSpPr/>
            <p:nvPr/>
          </p:nvSpPr>
          <p:spPr>
            <a:xfrm>
              <a:off x="32712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6"/>
            <p:cNvSpPr/>
            <p:nvPr/>
          </p:nvSpPr>
          <p:spPr>
            <a:xfrm>
              <a:off x="32712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6"/>
            <p:cNvSpPr/>
            <p:nvPr/>
          </p:nvSpPr>
          <p:spPr>
            <a:xfrm>
              <a:off x="32712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6"/>
            <p:cNvSpPr/>
            <p:nvPr/>
          </p:nvSpPr>
          <p:spPr>
            <a:xfrm>
              <a:off x="32712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6"/>
            <p:cNvSpPr/>
            <p:nvPr/>
          </p:nvSpPr>
          <p:spPr>
            <a:xfrm>
              <a:off x="32712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6"/>
            <p:cNvSpPr/>
            <p:nvPr/>
          </p:nvSpPr>
          <p:spPr>
            <a:xfrm>
              <a:off x="32712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6"/>
            <p:cNvSpPr/>
            <p:nvPr/>
          </p:nvSpPr>
          <p:spPr>
            <a:xfrm>
              <a:off x="32712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6"/>
            <p:cNvSpPr/>
            <p:nvPr/>
          </p:nvSpPr>
          <p:spPr>
            <a:xfrm>
              <a:off x="32712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6"/>
            <p:cNvSpPr/>
            <p:nvPr/>
          </p:nvSpPr>
          <p:spPr>
            <a:xfrm>
              <a:off x="32712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6"/>
            <p:cNvSpPr/>
            <p:nvPr/>
          </p:nvSpPr>
          <p:spPr>
            <a:xfrm>
              <a:off x="32712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6"/>
            <p:cNvSpPr/>
            <p:nvPr/>
          </p:nvSpPr>
          <p:spPr>
            <a:xfrm>
              <a:off x="32712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6"/>
            <p:cNvSpPr/>
            <p:nvPr/>
          </p:nvSpPr>
          <p:spPr>
            <a:xfrm>
              <a:off x="32712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6"/>
            <p:cNvSpPr/>
            <p:nvPr/>
          </p:nvSpPr>
          <p:spPr>
            <a:xfrm>
              <a:off x="32712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6"/>
            <p:cNvSpPr/>
            <p:nvPr/>
          </p:nvSpPr>
          <p:spPr>
            <a:xfrm>
              <a:off x="32712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6"/>
            <p:cNvSpPr/>
            <p:nvPr/>
          </p:nvSpPr>
          <p:spPr>
            <a:xfrm>
              <a:off x="327119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6"/>
            <p:cNvSpPr/>
            <p:nvPr/>
          </p:nvSpPr>
          <p:spPr>
            <a:xfrm>
              <a:off x="327119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6"/>
            <p:cNvSpPr/>
            <p:nvPr/>
          </p:nvSpPr>
          <p:spPr>
            <a:xfrm>
              <a:off x="351691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6"/>
            <p:cNvSpPr/>
            <p:nvPr/>
          </p:nvSpPr>
          <p:spPr>
            <a:xfrm>
              <a:off x="351691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6"/>
            <p:cNvSpPr/>
            <p:nvPr/>
          </p:nvSpPr>
          <p:spPr>
            <a:xfrm>
              <a:off x="351691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6"/>
            <p:cNvSpPr/>
            <p:nvPr/>
          </p:nvSpPr>
          <p:spPr>
            <a:xfrm>
              <a:off x="351691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6"/>
            <p:cNvSpPr/>
            <p:nvPr/>
          </p:nvSpPr>
          <p:spPr>
            <a:xfrm>
              <a:off x="351691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6"/>
            <p:cNvSpPr/>
            <p:nvPr/>
          </p:nvSpPr>
          <p:spPr>
            <a:xfrm>
              <a:off x="351691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6"/>
            <p:cNvSpPr/>
            <p:nvPr/>
          </p:nvSpPr>
          <p:spPr>
            <a:xfrm>
              <a:off x="351691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6"/>
            <p:cNvSpPr/>
            <p:nvPr/>
          </p:nvSpPr>
          <p:spPr>
            <a:xfrm>
              <a:off x="351691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6"/>
            <p:cNvSpPr/>
            <p:nvPr/>
          </p:nvSpPr>
          <p:spPr>
            <a:xfrm>
              <a:off x="351691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6"/>
            <p:cNvSpPr/>
            <p:nvPr/>
          </p:nvSpPr>
          <p:spPr>
            <a:xfrm>
              <a:off x="351691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6"/>
            <p:cNvSpPr/>
            <p:nvPr/>
          </p:nvSpPr>
          <p:spPr>
            <a:xfrm>
              <a:off x="351691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6"/>
            <p:cNvSpPr/>
            <p:nvPr/>
          </p:nvSpPr>
          <p:spPr>
            <a:xfrm>
              <a:off x="351691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6"/>
            <p:cNvSpPr/>
            <p:nvPr/>
          </p:nvSpPr>
          <p:spPr>
            <a:xfrm>
              <a:off x="35169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6"/>
            <p:cNvSpPr/>
            <p:nvPr/>
          </p:nvSpPr>
          <p:spPr>
            <a:xfrm>
              <a:off x="35169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6"/>
            <p:cNvSpPr/>
            <p:nvPr/>
          </p:nvSpPr>
          <p:spPr>
            <a:xfrm>
              <a:off x="35169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6"/>
            <p:cNvSpPr/>
            <p:nvPr/>
          </p:nvSpPr>
          <p:spPr>
            <a:xfrm>
              <a:off x="35169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6"/>
            <p:cNvSpPr/>
            <p:nvPr/>
          </p:nvSpPr>
          <p:spPr>
            <a:xfrm>
              <a:off x="35169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6"/>
            <p:cNvSpPr/>
            <p:nvPr/>
          </p:nvSpPr>
          <p:spPr>
            <a:xfrm>
              <a:off x="35169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6"/>
            <p:cNvSpPr/>
            <p:nvPr/>
          </p:nvSpPr>
          <p:spPr>
            <a:xfrm>
              <a:off x="35168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6"/>
            <p:cNvSpPr/>
            <p:nvPr/>
          </p:nvSpPr>
          <p:spPr>
            <a:xfrm>
              <a:off x="35168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6"/>
            <p:cNvSpPr/>
            <p:nvPr/>
          </p:nvSpPr>
          <p:spPr>
            <a:xfrm>
              <a:off x="37626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6"/>
            <p:cNvSpPr/>
            <p:nvPr/>
          </p:nvSpPr>
          <p:spPr>
            <a:xfrm>
              <a:off x="37626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6"/>
            <p:cNvSpPr/>
            <p:nvPr/>
          </p:nvSpPr>
          <p:spPr>
            <a:xfrm>
              <a:off x="37626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6"/>
            <p:cNvSpPr/>
            <p:nvPr/>
          </p:nvSpPr>
          <p:spPr>
            <a:xfrm>
              <a:off x="37626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6"/>
            <p:cNvSpPr/>
            <p:nvPr/>
          </p:nvSpPr>
          <p:spPr>
            <a:xfrm>
              <a:off x="37626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6"/>
            <p:cNvSpPr/>
            <p:nvPr/>
          </p:nvSpPr>
          <p:spPr>
            <a:xfrm>
              <a:off x="37626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6"/>
            <p:cNvSpPr/>
            <p:nvPr/>
          </p:nvSpPr>
          <p:spPr>
            <a:xfrm>
              <a:off x="37626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6"/>
            <p:cNvSpPr/>
            <p:nvPr/>
          </p:nvSpPr>
          <p:spPr>
            <a:xfrm>
              <a:off x="37626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6"/>
            <p:cNvSpPr/>
            <p:nvPr/>
          </p:nvSpPr>
          <p:spPr>
            <a:xfrm>
              <a:off x="37626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6"/>
            <p:cNvSpPr/>
            <p:nvPr/>
          </p:nvSpPr>
          <p:spPr>
            <a:xfrm>
              <a:off x="37626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6"/>
            <p:cNvSpPr/>
            <p:nvPr/>
          </p:nvSpPr>
          <p:spPr>
            <a:xfrm>
              <a:off x="37626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6"/>
            <p:cNvSpPr/>
            <p:nvPr/>
          </p:nvSpPr>
          <p:spPr>
            <a:xfrm>
              <a:off x="37626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6"/>
            <p:cNvSpPr/>
            <p:nvPr/>
          </p:nvSpPr>
          <p:spPr>
            <a:xfrm>
              <a:off x="37626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6"/>
            <p:cNvSpPr/>
            <p:nvPr/>
          </p:nvSpPr>
          <p:spPr>
            <a:xfrm>
              <a:off x="37626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6"/>
            <p:cNvSpPr/>
            <p:nvPr/>
          </p:nvSpPr>
          <p:spPr>
            <a:xfrm>
              <a:off x="37626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6"/>
            <p:cNvSpPr/>
            <p:nvPr/>
          </p:nvSpPr>
          <p:spPr>
            <a:xfrm>
              <a:off x="37626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6"/>
            <p:cNvSpPr/>
            <p:nvPr/>
          </p:nvSpPr>
          <p:spPr>
            <a:xfrm>
              <a:off x="37626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6"/>
            <p:cNvSpPr/>
            <p:nvPr/>
          </p:nvSpPr>
          <p:spPr>
            <a:xfrm>
              <a:off x="37626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6"/>
            <p:cNvSpPr/>
            <p:nvPr/>
          </p:nvSpPr>
          <p:spPr>
            <a:xfrm>
              <a:off x="37625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6"/>
            <p:cNvSpPr/>
            <p:nvPr/>
          </p:nvSpPr>
          <p:spPr>
            <a:xfrm>
              <a:off x="37625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6"/>
            <p:cNvSpPr/>
            <p:nvPr/>
          </p:nvSpPr>
          <p:spPr>
            <a:xfrm>
              <a:off x="400830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6"/>
            <p:cNvSpPr/>
            <p:nvPr/>
          </p:nvSpPr>
          <p:spPr>
            <a:xfrm>
              <a:off x="400830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6"/>
            <p:cNvSpPr/>
            <p:nvPr/>
          </p:nvSpPr>
          <p:spPr>
            <a:xfrm>
              <a:off x="400830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6"/>
            <p:cNvSpPr/>
            <p:nvPr/>
          </p:nvSpPr>
          <p:spPr>
            <a:xfrm>
              <a:off x="400830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6"/>
            <p:cNvSpPr/>
            <p:nvPr/>
          </p:nvSpPr>
          <p:spPr>
            <a:xfrm>
              <a:off x="400830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6"/>
            <p:cNvSpPr/>
            <p:nvPr/>
          </p:nvSpPr>
          <p:spPr>
            <a:xfrm>
              <a:off x="400830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6"/>
            <p:cNvSpPr/>
            <p:nvPr/>
          </p:nvSpPr>
          <p:spPr>
            <a:xfrm>
              <a:off x="400830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6"/>
            <p:cNvSpPr/>
            <p:nvPr/>
          </p:nvSpPr>
          <p:spPr>
            <a:xfrm>
              <a:off x="400830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6"/>
            <p:cNvSpPr/>
            <p:nvPr/>
          </p:nvSpPr>
          <p:spPr>
            <a:xfrm>
              <a:off x="400830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6"/>
            <p:cNvSpPr/>
            <p:nvPr/>
          </p:nvSpPr>
          <p:spPr>
            <a:xfrm>
              <a:off x="400830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6"/>
            <p:cNvSpPr/>
            <p:nvPr/>
          </p:nvSpPr>
          <p:spPr>
            <a:xfrm>
              <a:off x="400830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6"/>
            <p:cNvSpPr/>
            <p:nvPr/>
          </p:nvSpPr>
          <p:spPr>
            <a:xfrm>
              <a:off x="400830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6"/>
            <p:cNvSpPr/>
            <p:nvPr/>
          </p:nvSpPr>
          <p:spPr>
            <a:xfrm>
              <a:off x="400829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6"/>
            <p:cNvSpPr/>
            <p:nvPr/>
          </p:nvSpPr>
          <p:spPr>
            <a:xfrm>
              <a:off x="400829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6"/>
            <p:cNvSpPr/>
            <p:nvPr/>
          </p:nvSpPr>
          <p:spPr>
            <a:xfrm>
              <a:off x="400829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6"/>
            <p:cNvSpPr/>
            <p:nvPr/>
          </p:nvSpPr>
          <p:spPr>
            <a:xfrm>
              <a:off x="400829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6"/>
            <p:cNvSpPr/>
            <p:nvPr/>
          </p:nvSpPr>
          <p:spPr>
            <a:xfrm>
              <a:off x="400829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6"/>
            <p:cNvSpPr/>
            <p:nvPr/>
          </p:nvSpPr>
          <p:spPr>
            <a:xfrm>
              <a:off x="400829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6"/>
            <p:cNvSpPr/>
            <p:nvPr/>
          </p:nvSpPr>
          <p:spPr>
            <a:xfrm>
              <a:off x="400828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6"/>
            <p:cNvSpPr/>
            <p:nvPr/>
          </p:nvSpPr>
          <p:spPr>
            <a:xfrm>
              <a:off x="400828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6"/>
            <p:cNvSpPr/>
            <p:nvPr/>
          </p:nvSpPr>
          <p:spPr>
            <a:xfrm>
              <a:off x="425400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6"/>
            <p:cNvSpPr/>
            <p:nvPr/>
          </p:nvSpPr>
          <p:spPr>
            <a:xfrm>
              <a:off x="425400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6"/>
            <p:cNvSpPr/>
            <p:nvPr/>
          </p:nvSpPr>
          <p:spPr>
            <a:xfrm>
              <a:off x="425400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6"/>
            <p:cNvSpPr/>
            <p:nvPr/>
          </p:nvSpPr>
          <p:spPr>
            <a:xfrm>
              <a:off x="425400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6"/>
            <p:cNvSpPr/>
            <p:nvPr/>
          </p:nvSpPr>
          <p:spPr>
            <a:xfrm>
              <a:off x="425400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6"/>
            <p:cNvSpPr/>
            <p:nvPr/>
          </p:nvSpPr>
          <p:spPr>
            <a:xfrm>
              <a:off x="425400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6"/>
            <p:cNvSpPr/>
            <p:nvPr/>
          </p:nvSpPr>
          <p:spPr>
            <a:xfrm>
              <a:off x="425400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6"/>
            <p:cNvSpPr/>
            <p:nvPr/>
          </p:nvSpPr>
          <p:spPr>
            <a:xfrm>
              <a:off x="425400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6"/>
            <p:cNvSpPr/>
            <p:nvPr/>
          </p:nvSpPr>
          <p:spPr>
            <a:xfrm>
              <a:off x="425400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6"/>
            <p:cNvSpPr/>
            <p:nvPr/>
          </p:nvSpPr>
          <p:spPr>
            <a:xfrm>
              <a:off x="425400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6"/>
            <p:cNvSpPr/>
            <p:nvPr/>
          </p:nvSpPr>
          <p:spPr>
            <a:xfrm>
              <a:off x="425400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6"/>
            <p:cNvSpPr/>
            <p:nvPr/>
          </p:nvSpPr>
          <p:spPr>
            <a:xfrm>
              <a:off x="425400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6"/>
            <p:cNvSpPr/>
            <p:nvPr/>
          </p:nvSpPr>
          <p:spPr>
            <a:xfrm>
              <a:off x="425399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6"/>
            <p:cNvSpPr/>
            <p:nvPr/>
          </p:nvSpPr>
          <p:spPr>
            <a:xfrm>
              <a:off x="425399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6"/>
            <p:cNvSpPr/>
            <p:nvPr/>
          </p:nvSpPr>
          <p:spPr>
            <a:xfrm>
              <a:off x="425399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6"/>
            <p:cNvSpPr/>
            <p:nvPr/>
          </p:nvSpPr>
          <p:spPr>
            <a:xfrm>
              <a:off x="425399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6"/>
            <p:cNvSpPr/>
            <p:nvPr/>
          </p:nvSpPr>
          <p:spPr>
            <a:xfrm>
              <a:off x="425399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6"/>
            <p:cNvSpPr/>
            <p:nvPr/>
          </p:nvSpPr>
          <p:spPr>
            <a:xfrm>
              <a:off x="425399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6"/>
            <p:cNvSpPr/>
            <p:nvPr/>
          </p:nvSpPr>
          <p:spPr>
            <a:xfrm>
              <a:off x="425397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6"/>
            <p:cNvSpPr/>
            <p:nvPr/>
          </p:nvSpPr>
          <p:spPr>
            <a:xfrm>
              <a:off x="425397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6"/>
            <p:cNvSpPr/>
            <p:nvPr/>
          </p:nvSpPr>
          <p:spPr>
            <a:xfrm>
              <a:off x="449969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6"/>
            <p:cNvSpPr/>
            <p:nvPr/>
          </p:nvSpPr>
          <p:spPr>
            <a:xfrm>
              <a:off x="449969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6"/>
            <p:cNvSpPr/>
            <p:nvPr/>
          </p:nvSpPr>
          <p:spPr>
            <a:xfrm>
              <a:off x="449969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6"/>
            <p:cNvSpPr/>
            <p:nvPr/>
          </p:nvSpPr>
          <p:spPr>
            <a:xfrm>
              <a:off x="449969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6"/>
            <p:cNvSpPr/>
            <p:nvPr/>
          </p:nvSpPr>
          <p:spPr>
            <a:xfrm>
              <a:off x="449969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6"/>
            <p:cNvSpPr/>
            <p:nvPr/>
          </p:nvSpPr>
          <p:spPr>
            <a:xfrm>
              <a:off x="449969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6"/>
            <p:cNvSpPr/>
            <p:nvPr/>
          </p:nvSpPr>
          <p:spPr>
            <a:xfrm>
              <a:off x="449969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6"/>
            <p:cNvSpPr/>
            <p:nvPr/>
          </p:nvSpPr>
          <p:spPr>
            <a:xfrm>
              <a:off x="449969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6"/>
            <p:cNvSpPr/>
            <p:nvPr/>
          </p:nvSpPr>
          <p:spPr>
            <a:xfrm>
              <a:off x="449969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6"/>
            <p:cNvSpPr/>
            <p:nvPr/>
          </p:nvSpPr>
          <p:spPr>
            <a:xfrm>
              <a:off x="449969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6"/>
            <p:cNvSpPr/>
            <p:nvPr/>
          </p:nvSpPr>
          <p:spPr>
            <a:xfrm>
              <a:off x="449969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6"/>
            <p:cNvSpPr/>
            <p:nvPr/>
          </p:nvSpPr>
          <p:spPr>
            <a:xfrm>
              <a:off x="449969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6"/>
            <p:cNvSpPr/>
            <p:nvPr/>
          </p:nvSpPr>
          <p:spPr>
            <a:xfrm>
              <a:off x="449968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6"/>
            <p:cNvSpPr/>
            <p:nvPr/>
          </p:nvSpPr>
          <p:spPr>
            <a:xfrm>
              <a:off x="449968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6"/>
            <p:cNvSpPr/>
            <p:nvPr/>
          </p:nvSpPr>
          <p:spPr>
            <a:xfrm>
              <a:off x="449968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6"/>
            <p:cNvSpPr/>
            <p:nvPr/>
          </p:nvSpPr>
          <p:spPr>
            <a:xfrm>
              <a:off x="449968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6"/>
            <p:cNvSpPr/>
            <p:nvPr/>
          </p:nvSpPr>
          <p:spPr>
            <a:xfrm>
              <a:off x="449968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6"/>
            <p:cNvSpPr/>
            <p:nvPr/>
          </p:nvSpPr>
          <p:spPr>
            <a:xfrm>
              <a:off x="449968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6"/>
            <p:cNvSpPr/>
            <p:nvPr/>
          </p:nvSpPr>
          <p:spPr>
            <a:xfrm>
              <a:off x="449967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6"/>
            <p:cNvSpPr/>
            <p:nvPr/>
          </p:nvSpPr>
          <p:spPr>
            <a:xfrm>
              <a:off x="449967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6"/>
            <p:cNvSpPr/>
            <p:nvPr/>
          </p:nvSpPr>
          <p:spPr>
            <a:xfrm>
              <a:off x="474539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6"/>
            <p:cNvSpPr/>
            <p:nvPr/>
          </p:nvSpPr>
          <p:spPr>
            <a:xfrm>
              <a:off x="474539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6"/>
            <p:cNvSpPr/>
            <p:nvPr/>
          </p:nvSpPr>
          <p:spPr>
            <a:xfrm>
              <a:off x="474539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6"/>
            <p:cNvSpPr/>
            <p:nvPr/>
          </p:nvSpPr>
          <p:spPr>
            <a:xfrm>
              <a:off x="474539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6"/>
            <p:cNvSpPr/>
            <p:nvPr/>
          </p:nvSpPr>
          <p:spPr>
            <a:xfrm>
              <a:off x="474539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6"/>
            <p:cNvSpPr/>
            <p:nvPr/>
          </p:nvSpPr>
          <p:spPr>
            <a:xfrm>
              <a:off x="474539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6"/>
            <p:cNvSpPr/>
            <p:nvPr/>
          </p:nvSpPr>
          <p:spPr>
            <a:xfrm>
              <a:off x="474539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6"/>
            <p:cNvSpPr/>
            <p:nvPr/>
          </p:nvSpPr>
          <p:spPr>
            <a:xfrm>
              <a:off x="474539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6"/>
            <p:cNvSpPr/>
            <p:nvPr/>
          </p:nvSpPr>
          <p:spPr>
            <a:xfrm>
              <a:off x="474539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6"/>
            <p:cNvSpPr/>
            <p:nvPr/>
          </p:nvSpPr>
          <p:spPr>
            <a:xfrm>
              <a:off x="474539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6"/>
            <p:cNvSpPr/>
            <p:nvPr/>
          </p:nvSpPr>
          <p:spPr>
            <a:xfrm>
              <a:off x="474539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6"/>
            <p:cNvSpPr/>
            <p:nvPr/>
          </p:nvSpPr>
          <p:spPr>
            <a:xfrm>
              <a:off x="474539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6"/>
            <p:cNvSpPr/>
            <p:nvPr/>
          </p:nvSpPr>
          <p:spPr>
            <a:xfrm>
              <a:off x="474538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6"/>
            <p:cNvSpPr/>
            <p:nvPr/>
          </p:nvSpPr>
          <p:spPr>
            <a:xfrm>
              <a:off x="474538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6"/>
            <p:cNvSpPr/>
            <p:nvPr/>
          </p:nvSpPr>
          <p:spPr>
            <a:xfrm>
              <a:off x="474538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6"/>
            <p:cNvSpPr/>
            <p:nvPr/>
          </p:nvSpPr>
          <p:spPr>
            <a:xfrm>
              <a:off x="474538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6"/>
            <p:cNvSpPr/>
            <p:nvPr/>
          </p:nvSpPr>
          <p:spPr>
            <a:xfrm>
              <a:off x="474538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6"/>
            <p:cNvSpPr/>
            <p:nvPr/>
          </p:nvSpPr>
          <p:spPr>
            <a:xfrm>
              <a:off x="474538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6"/>
            <p:cNvSpPr/>
            <p:nvPr/>
          </p:nvSpPr>
          <p:spPr>
            <a:xfrm>
              <a:off x="474536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6"/>
            <p:cNvSpPr/>
            <p:nvPr/>
          </p:nvSpPr>
          <p:spPr>
            <a:xfrm>
              <a:off x="474536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6"/>
            <p:cNvSpPr/>
            <p:nvPr/>
          </p:nvSpPr>
          <p:spPr>
            <a:xfrm>
              <a:off x="499108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6"/>
            <p:cNvSpPr/>
            <p:nvPr/>
          </p:nvSpPr>
          <p:spPr>
            <a:xfrm>
              <a:off x="499108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6"/>
            <p:cNvSpPr/>
            <p:nvPr/>
          </p:nvSpPr>
          <p:spPr>
            <a:xfrm>
              <a:off x="499108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6"/>
            <p:cNvSpPr/>
            <p:nvPr/>
          </p:nvSpPr>
          <p:spPr>
            <a:xfrm>
              <a:off x="499108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6"/>
            <p:cNvSpPr/>
            <p:nvPr/>
          </p:nvSpPr>
          <p:spPr>
            <a:xfrm>
              <a:off x="499108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6"/>
            <p:cNvSpPr/>
            <p:nvPr/>
          </p:nvSpPr>
          <p:spPr>
            <a:xfrm>
              <a:off x="499108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6"/>
            <p:cNvSpPr/>
            <p:nvPr/>
          </p:nvSpPr>
          <p:spPr>
            <a:xfrm>
              <a:off x="499108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6"/>
            <p:cNvSpPr/>
            <p:nvPr/>
          </p:nvSpPr>
          <p:spPr>
            <a:xfrm>
              <a:off x="499108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6"/>
            <p:cNvSpPr/>
            <p:nvPr/>
          </p:nvSpPr>
          <p:spPr>
            <a:xfrm>
              <a:off x="499108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6"/>
            <p:cNvSpPr/>
            <p:nvPr/>
          </p:nvSpPr>
          <p:spPr>
            <a:xfrm>
              <a:off x="499108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6"/>
            <p:cNvSpPr/>
            <p:nvPr/>
          </p:nvSpPr>
          <p:spPr>
            <a:xfrm>
              <a:off x="499108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6"/>
            <p:cNvSpPr/>
            <p:nvPr/>
          </p:nvSpPr>
          <p:spPr>
            <a:xfrm>
              <a:off x="499108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6"/>
            <p:cNvSpPr/>
            <p:nvPr/>
          </p:nvSpPr>
          <p:spPr>
            <a:xfrm>
              <a:off x="499107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6"/>
            <p:cNvSpPr/>
            <p:nvPr/>
          </p:nvSpPr>
          <p:spPr>
            <a:xfrm>
              <a:off x="499107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6"/>
            <p:cNvSpPr/>
            <p:nvPr/>
          </p:nvSpPr>
          <p:spPr>
            <a:xfrm>
              <a:off x="499107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6"/>
            <p:cNvSpPr/>
            <p:nvPr/>
          </p:nvSpPr>
          <p:spPr>
            <a:xfrm>
              <a:off x="499107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6"/>
            <p:cNvSpPr/>
            <p:nvPr/>
          </p:nvSpPr>
          <p:spPr>
            <a:xfrm>
              <a:off x="499107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6"/>
            <p:cNvSpPr/>
            <p:nvPr/>
          </p:nvSpPr>
          <p:spPr>
            <a:xfrm>
              <a:off x="499107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6"/>
            <p:cNvSpPr/>
            <p:nvPr/>
          </p:nvSpPr>
          <p:spPr>
            <a:xfrm>
              <a:off x="499106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6"/>
            <p:cNvSpPr/>
            <p:nvPr/>
          </p:nvSpPr>
          <p:spPr>
            <a:xfrm>
              <a:off x="499106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6"/>
            <p:cNvSpPr/>
            <p:nvPr/>
          </p:nvSpPr>
          <p:spPr>
            <a:xfrm>
              <a:off x="523678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6"/>
            <p:cNvSpPr/>
            <p:nvPr/>
          </p:nvSpPr>
          <p:spPr>
            <a:xfrm>
              <a:off x="523678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6"/>
            <p:cNvSpPr/>
            <p:nvPr/>
          </p:nvSpPr>
          <p:spPr>
            <a:xfrm>
              <a:off x="523678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6"/>
            <p:cNvSpPr/>
            <p:nvPr/>
          </p:nvSpPr>
          <p:spPr>
            <a:xfrm>
              <a:off x="523678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6"/>
            <p:cNvSpPr/>
            <p:nvPr/>
          </p:nvSpPr>
          <p:spPr>
            <a:xfrm>
              <a:off x="523678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6"/>
            <p:cNvSpPr/>
            <p:nvPr/>
          </p:nvSpPr>
          <p:spPr>
            <a:xfrm>
              <a:off x="523678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6"/>
            <p:cNvSpPr/>
            <p:nvPr/>
          </p:nvSpPr>
          <p:spPr>
            <a:xfrm>
              <a:off x="523678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6"/>
            <p:cNvSpPr/>
            <p:nvPr/>
          </p:nvSpPr>
          <p:spPr>
            <a:xfrm>
              <a:off x="523678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6"/>
            <p:cNvSpPr/>
            <p:nvPr/>
          </p:nvSpPr>
          <p:spPr>
            <a:xfrm>
              <a:off x="523678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6"/>
            <p:cNvSpPr/>
            <p:nvPr/>
          </p:nvSpPr>
          <p:spPr>
            <a:xfrm>
              <a:off x="523678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6"/>
            <p:cNvSpPr/>
            <p:nvPr/>
          </p:nvSpPr>
          <p:spPr>
            <a:xfrm>
              <a:off x="523678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6"/>
            <p:cNvSpPr/>
            <p:nvPr/>
          </p:nvSpPr>
          <p:spPr>
            <a:xfrm>
              <a:off x="523678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6"/>
            <p:cNvSpPr/>
            <p:nvPr/>
          </p:nvSpPr>
          <p:spPr>
            <a:xfrm>
              <a:off x="523677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6"/>
            <p:cNvSpPr/>
            <p:nvPr/>
          </p:nvSpPr>
          <p:spPr>
            <a:xfrm>
              <a:off x="523677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6"/>
            <p:cNvSpPr/>
            <p:nvPr/>
          </p:nvSpPr>
          <p:spPr>
            <a:xfrm>
              <a:off x="523677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6"/>
            <p:cNvSpPr/>
            <p:nvPr/>
          </p:nvSpPr>
          <p:spPr>
            <a:xfrm>
              <a:off x="523677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6"/>
            <p:cNvSpPr/>
            <p:nvPr/>
          </p:nvSpPr>
          <p:spPr>
            <a:xfrm>
              <a:off x="523677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6"/>
            <p:cNvSpPr/>
            <p:nvPr/>
          </p:nvSpPr>
          <p:spPr>
            <a:xfrm>
              <a:off x="523677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6"/>
            <p:cNvSpPr/>
            <p:nvPr/>
          </p:nvSpPr>
          <p:spPr>
            <a:xfrm>
              <a:off x="523675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6"/>
            <p:cNvSpPr/>
            <p:nvPr/>
          </p:nvSpPr>
          <p:spPr>
            <a:xfrm>
              <a:off x="523675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6"/>
            <p:cNvSpPr/>
            <p:nvPr/>
          </p:nvSpPr>
          <p:spPr>
            <a:xfrm>
              <a:off x="548247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6"/>
            <p:cNvSpPr/>
            <p:nvPr/>
          </p:nvSpPr>
          <p:spPr>
            <a:xfrm>
              <a:off x="548247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6"/>
            <p:cNvSpPr/>
            <p:nvPr/>
          </p:nvSpPr>
          <p:spPr>
            <a:xfrm>
              <a:off x="548247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6"/>
            <p:cNvSpPr/>
            <p:nvPr/>
          </p:nvSpPr>
          <p:spPr>
            <a:xfrm>
              <a:off x="548247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6"/>
            <p:cNvSpPr/>
            <p:nvPr/>
          </p:nvSpPr>
          <p:spPr>
            <a:xfrm>
              <a:off x="548247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6"/>
            <p:cNvSpPr/>
            <p:nvPr/>
          </p:nvSpPr>
          <p:spPr>
            <a:xfrm>
              <a:off x="548247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6"/>
            <p:cNvSpPr/>
            <p:nvPr/>
          </p:nvSpPr>
          <p:spPr>
            <a:xfrm>
              <a:off x="548247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6"/>
            <p:cNvSpPr/>
            <p:nvPr/>
          </p:nvSpPr>
          <p:spPr>
            <a:xfrm>
              <a:off x="548247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6"/>
            <p:cNvSpPr/>
            <p:nvPr/>
          </p:nvSpPr>
          <p:spPr>
            <a:xfrm>
              <a:off x="548247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6"/>
            <p:cNvSpPr/>
            <p:nvPr/>
          </p:nvSpPr>
          <p:spPr>
            <a:xfrm>
              <a:off x="548247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6"/>
            <p:cNvSpPr/>
            <p:nvPr/>
          </p:nvSpPr>
          <p:spPr>
            <a:xfrm>
              <a:off x="548247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6"/>
            <p:cNvSpPr/>
            <p:nvPr/>
          </p:nvSpPr>
          <p:spPr>
            <a:xfrm>
              <a:off x="548247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6"/>
            <p:cNvSpPr/>
            <p:nvPr/>
          </p:nvSpPr>
          <p:spPr>
            <a:xfrm>
              <a:off x="548246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6"/>
            <p:cNvSpPr/>
            <p:nvPr/>
          </p:nvSpPr>
          <p:spPr>
            <a:xfrm>
              <a:off x="548246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6"/>
            <p:cNvSpPr/>
            <p:nvPr/>
          </p:nvSpPr>
          <p:spPr>
            <a:xfrm>
              <a:off x="548246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6"/>
            <p:cNvSpPr/>
            <p:nvPr/>
          </p:nvSpPr>
          <p:spPr>
            <a:xfrm>
              <a:off x="548246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6"/>
            <p:cNvSpPr/>
            <p:nvPr/>
          </p:nvSpPr>
          <p:spPr>
            <a:xfrm>
              <a:off x="548246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6"/>
            <p:cNvSpPr/>
            <p:nvPr/>
          </p:nvSpPr>
          <p:spPr>
            <a:xfrm>
              <a:off x="548246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6"/>
            <p:cNvSpPr/>
            <p:nvPr/>
          </p:nvSpPr>
          <p:spPr>
            <a:xfrm>
              <a:off x="548245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6"/>
            <p:cNvSpPr/>
            <p:nvPr/>
          </p:nvSpPr>
          <p:spPr>
            <a:xfrm>
              <a:off x="548245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6"/>
            <p:cNvSpPr/>
            <p:nvPr/>
          </p:nvSpPr>
          <p:spPr>
            <a:xfrm>
              <a:off x="572817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6"/>
            <p:cNvSpPr/>
            <p:nvPr/>
          </p:nvSpPr>
          <p:spPr>
            <a:xfrm>
              <a:off x="572817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6"/>
            <p:cNvSpPr/>
            <p:nvPr/>
          </p:nvSpPr>
          <p:spPr>
            <a:xfrm>
              <a:off x="572817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6"/>
            <p:cNvSpPr/>
            <p:nvPr/>
          </p:nvSpPr>
          <p:spPr>
            <a:xfrm>
              <a:off x="572817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6"/>
            <p:cNvSpPr/>
            <p:nvPr/>
          </p:nvSpPr>
          <p:spPr>
            <a:xfrm>
              <a:off x="572817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6"/>
            <p:cNvSpPr/>
            <p:nvPr/>
          </p:nvSpPr>
          <p:spPr>
            <a:xfrm>
              <a:off x="572817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6"/>
            <p:cNvSpPr/>
            <p:nvPr/>
          </p:nvSpPr>
          <p:spPr>
            <a:xfrm>
              <a:off x="572817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6"/>
            <p:cNvSpPr/>
            <p:nvPr/>
          </p:nvSpPr>
          <p:spPr>
            <a:xfrm>
              <a:off x="572817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6"/>
            <p:cNvSpPr/>
            <p:nvPr/>
          </p:nvSpPr>
          <p:spPr>
            <a:xfrm>
              <a:off x="572817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6"/>
            <p:cNvSpPr/>
            <p:nvPr/>
          </p:nvSpPr>
          <p:spPr>
            <a:xfrm>
              <a:off x="572817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6"/>
            <p:cNvSpPr/>
            <p:nvPr/>
          </p:nvSpPr>
          <p:spPr>
            <a:xfrm>
              <a:off x="572817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6"/>
            <p:cNvSpPr/>
            <p:nvPr/>
          </p:nvSpPr>
          <p:spPr>
            <a:xfrm>
              <a:off x="572817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6"/>
            <p:cNvSpPr/>
            <p:nvPr/>
          </p:nvSpPr>
          <p:spPr>
            <a:xfrm>
              <a:off x="572816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6"/>
            <p:cNvSpPr/>
            <p:nvPr/>
          </p:nvSpPr>
          <p:spPr>
            <a:xfrm>
              <a:off x="572816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6"/>
            <p:cNvSpPr/>
            <p:nvPr/>
          </p:nvSpPr>
          <p:spPr>
            <a:xfrm>
              <a:off x="572816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6"/>
            <p:cNvSpPr/>
            <p:nvPr/>
          </p:nvSpPr>
          <p:spPr>
            <a:xfrm>
              <a:off x="572816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6"/>
            <p:cNvSpPr/>
            <p:nvPr/>
          </p:nvSpPr>
          <p:spPr>
            <a:xfrm>
              <a:off x="572816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6"/>
            <p:cNvSpPr/>
            <p:nvPr/>
          </p:nvSpPr>
          <p:spPr>
            <a:xfrm>
              <a:off x="572816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6"/>
            <p:cNvSpPr/>
            <p:nvPr/>
          </p:nvSpPr>
          <p:spPr>
            <a:xfrm>
              <a:off x="572815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6"/>
            <p:cNvSpPr/>
            <p:nvPr/>
          </p:nvSpPr>
          <p:spPr>
            <a:xfrm>
              <a:off x="572815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6"/>
            <p:cNvSpPr/>
            <p:nvPr/>
          </p:nvSpPr>
          <p:spPr>
            <a:xfrm>
              <a:off x="597387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6"/>
            <p:cNvSpPr/>
            <p:nvPr/>
          </p:nvSpPr>
          <p:spPr>
            <a:xfrm>
              <a:off x="597387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6"/>
            <p:cNvSpPr/>
            <p:nvPr/>
          </p:nvSpPr>
          <p:spPr>
            <a:xfrm>
              <a:off x="597387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6"/>
            <p:cNvSpPr/>
            <p:nvPr/>
          </p:nvSpPr>
          <p:spPr>
            <a:xfrm>
              <a:off x="597387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6"/>
            <p:cNvSpPr/>
            <p:nvPr/>
          </p:nvSpPr>
          <p:spPr>
            <a:xfrm>
              <a:off x="597387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6"/>
            <p:cNvSpPr/>
            <p:nvPr/>
          </p:nvSpPr>
          <p:spPr>
            <a:xfrm>
              <a:off x="597387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6"/>
            <p:cNvSpPr/>
            <p:nvPr/>
          </p:nvSpPr>
          <p:spPr>
            <a:xfrm>
              <a:off x="597387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6"/>
            <p:cNvSpPr/>
            <p:nvPr/>
          </p:nvSpPr>
          <p:spPr>
            <a:xfrm>
              <a:off x="597387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6"/>
            <p:cNvSpPr/>
            <p:nvPr/>
          </p:nvSpPr>
          <p:spPr>
            <a:xfrm>
              <a:off x="597387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6"/>
            <p:cNvSpPr/>
            <p:nvPr/>
          </p:nvSpPr>
          <p:spPr>
            <a:xfrm>
              <a:off x="597387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6"/>
            <p:cNvSpPr/>
            <p:nvPr/>
          </p:nvSpPr>
          <p:spPr>
            <a:xfrm>
              <a:off x="597387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6"/>
            <p:cNvSpPr/>
            <p:nvPr/>
          </p:nvSpPr>
          <p:spPr>
            <a:xfrm>
              <a:off x="597387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6"/>
            <p:cNvSpPr/>
            <p:nvPr/>
          </p:nvSpPr>
          <p:spPr>
            <a:xfrm>
              <a:off x="597385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6"/>
            <p:cNvSpPr/>
            <p:nvPr/>
          </p:nvSpPr>
          <p:spPr>
            <a:xfrm>
              <a:off x="597385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6"/>
            <p:cNvSpPr/>
            <p:nvPr/>
          </p:nvSpPr>
          <p:spPr>
            <a:xfrm>
              <a:off x="597385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6"/>
            <p:cNvSpPr/>
            <p:nvPr/>
          </p:nvSpPr>
          <p:spPr>
            <a:xfrm>
              <a:off x="597385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6"/>
            <p:cNvSpPr/>
            <p:nvPr/>
          </p:nvSpPr>
          <p:spPr>
            <a:xfrm>
              <a:off x="597385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6"/>
            <p:cNvSpPr/>
            <p:nvPr/>
          </p:nvSpPr>
          <p:spPr>
            <a:xfrm>
              <a:off x="597385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6"/>
            <p:cNvSpPr/>
            <p:nvPr/>
          </p:nvSpPr>
          <p:spPr>
            <a:xfrm>
              <a:off x="597384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6"/>
            <p:cNvSpPr/>
            <p:nvPr/>
          </p:nvSpPr>
          <p:spPr>
            <a:xfrm>
              <a:off x="597384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6"/>
            <p:cNvSpPr/>
            <p:nvPr/>
          </p:nvSpPr>
          <p:spPr>
            <a:xfrm>
              <a:off x="621956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6"/>
            <p:cNvSpPr/>
            <p:nvPr/>
          </p:nvSpPr>
          <p:spPr>
            <a:xfrm>
              <a:off x="621956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6"/>
            <p:cNvSpPr/>
            <p:nvPr/>
          </p:nvSpPr>
          <p:spPr>
            <a:xfrm>
              <a:off x="621956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6"/>
            <p:cNvSpPr/>
            <p:nvPr/>
          </p:nvSpPr>
          <p:spPr>
            <a:xfrm>
              <a:off x="621956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6"/>
            <p:cNvSpPr/>
            <p:nvPr/>
          </p:nvSpPr>
          <p:spPr>
            <a:xfrm>
              <a:off x="621956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6"/>
            <p:cNvSpPr/>
            <p:nvPr/>
          </p:nvSpPr>
          <p:spPr>
            <a:xfrm>
              <a:off x="621956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6"/>
            <p:cNvSpPr/>
            <p:nvPr/>
          </p:nvSpPr>
          <p:spPr>
            <a:xfrm>
              <a:off x="621956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6"/>
            <p:cNvSpPr/>
            <p:nvPr/>
          </p:nvSpPr>
          <p:spPr>
            <a:xfrm>
              <a:off x="621956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6"/>
            <p:cNvSpPr/>
            <p:nvPr/>
          </p:nvSpPr>
          <p:spPr>
            <a:xfrm>
              <a:off x="621956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6"/>
            <p:cNvSpPr/>
            <p:nvPr/>
          </p:nvSpPr>
          <p:spPr>
            <a:xfrm>
              <a:off x="621956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6"/>
            <p:cNvSpPr/>
            <p:nvPr/>
          </p:nvSpPr>
          <p:spPr>
            <a:xfrm>
              <a:off x="621956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6"/>
            <p:cNvSpPr/>
            <p:nvPr/>
          </p:nvSpPr>
          <p:spPr>
            <a:xfrm>
              <a:off x="621956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6"/>
            <p:cNvSpPr/>
            <p:nvPr/>
          </p:nvSpPr>
          <p:spPr>
            <a:xfrm>
              <a:off x="621955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6"/>
            <p:cNvSpPr/>
            <p:nvPr/>
          </p:nvSpPr>
          <p:spPr>
            <a:xfrm>
              <a:off x="621955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6"/>
            <p:cNvSpPr/>
            <p:nvPr/>
          </p:nvSpPr>
          <p:spPr>
            <a:xfrm>
              <a:off x="621955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6"/>
            <p:cNvSpPr/>
            <p:nvPr/>
          </p:nvSpPr>
          <p:spPr>
            <a:xfrm>
              <a:off x="621955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6"/>
            <p:cNvSpPr/>
            <p:nvPr/>
          </p:nvSpPr>
          <p:spPr>
            <a:xfrm>
              <a:off x="621955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6"/>
            <p:cNvSpPr/>
            <p:nvPr/>
          </p:nvSpPr>
          <p:spPr>
            <a:xfrm>
              <a:off x="621955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6"/>
            <p:cNvSpPr/>
            <p:nvPr/>
          </p:nvSpPr>
          <p:spPr>
            <a:xfrm>
              <a:off x="621954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6"/>
            <p:cNvSpPr/>
            <p:nvPr/>
          </p:nvSpPr>
          <p:spPr>
            <a:xfrm>
              <a:off x="621954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6"/>
            <p:cNvSpPr/>
            <p:nvPr/>
          </p:nvSpPr>
          <p:spPr>
            <a:xfrm>
              <a:off x="64652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6"/>
            <p:cNvSpPr/>
            <p:nvPr/>
          </p:nvSpPr>
          <p:spPr>
            <a:xfrm>
              <a:off x="64652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6"/>
            <p:cNvSpPr/>
            <p:nvPr/>
          </p:nvSpPr>
          <p:spPr>
            <a:xfrm>
              <a:off x="64652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6"/>
            <p:cNvSpPr/>
            <p:nvPr/>
          </p:nvSpPr>
          <p:spPr>
            <a:xfrm>
              <a:off x="64652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6"/>
            <p:cNvSpPr/>
            <p:nvPr/>
          </p:nvSpPr>
          <p:spPr>
            <a:xfrm>
              <a:off x="64652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6"/>
            <p:cNvSpPr/>
            <p:nvPr/>
          </p:nvSpPr>
          <p:spPr>
            <a:xfrm>
              <a:off x="64652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6"/>
            <p:cNvSpPr/>
            <p:nvPr/>
          </p:nvSpPr>
          <p:spPr>
            <a:xfrm>
              <a:off x="64652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6"/>
            <p:cNvSpPr/>
            <p:nvPr/>
          </p:nvSpPr>
          <p:spPr>
            <a:xfrm>
              <a:off x="64652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6"/>
            <p:cNvSpPr/>
            <p:nvPr/>
          </p:nvSpPr>
          <p:spPr>
            <a:xfrm>
              <a:off x="64652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6"/>
            <p:cNvSpPr/>
            <p:nvPr/>
          </p:nvSpPr>
          <p:spPr>
            <a:xfrm>
              <a:off x="64652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6"/>
            <p:cNvSpPr/>
            <p:nvPr/>
          </p:nvSpPr>
          <p:spPr>
            <a:xfrm>
              <a:off x="64652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6"/>
            <p:cNvSpPr/>
            <p:nvPr/>
          </p:nvSpPr>
          <p:spPr>
            <a:xfrm>
              <a:off x="64652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6"/>
            <p:cNvSpPr/>
            <p:nvPr/>
          </p:nvSpPr>
          <p:spPr>
            <a:xfrm>
              <a:off x="64652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6"/>
            <p:cNvSpPr/>
            <p:nvPr/>
          </p:nvSpPr>
          <p:spPr>
            <a:xfrm>
              <a:off x="64652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6"/>
            <p:cNvSpPr/>
            <p:nvPr/>
          </p:nvSpPr>
          <p:spPr>
            <a:xfrm>
              <a:off x="64652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6"/>
            <p:cNvSpPr/>
            <p:nvPr/>
          </p:nvSpPr>
          <p:spPr>
            <a:xfrm>
              <a:off x="64652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6"/>
            <p:cNvSpPr/>
            <p:nvPr/>
          </p:nvSpPr>
          <p:spPr>
            <a:xfrm>
              <a:off x="64652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6"/>
            <p:cNvSpPr/>
            <p:nvPr/>
          </p:nvSpPr>
          <p:spPr>
            <a:xfrm>
              <a:off x="64652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6"/>
            <p:cNvSpPr/>
            <p:nvPr/>
          </p:nvSpPr>
          <p:spPr>
            <a:xfrm>
              <a:off x="646523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6"/>
            <p:cNvSpPr/>
            <p:nvPr/>
          </p:nvSpPr>
          <p:spPr>
            <a:xfrm>
              <a:off x="646523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6"/>
            <p:cNvSpPr/>
            <p:nvPr/>
          </p:nvSpPr>
          <p:spPr>
            <a:xfrm>
              <a:off x="671095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6"/>
            <p:cNvSpPr/>
            <p:nvPr/>
          </p:nvSpPr>
          <p:spPr>
            <a:xfrm>
              <a:off x="671095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6"/>
            <p:cNvSpPr/>
            <p:nvPr/>
          </p:nvSpPr>
          <p:spPr>
            <a:xfrm>
              <a:off x="671095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6"/>
            <p:cNvSpPr/>
            <p:nvPr/>
          </p:nvSpPr>
          <p:spPr>
            <a:xfrm>
              <a:off x="671095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6"/>
            <p:cNvSpPr/>
            <p:nvPr/>
          </p:nvSpPr>
          <p:spPr>
            <a:xfrm>
              <a:off x="671095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6"/>
            <p:cNvSpPr/>
            <p:nvPr/>
          </p:nvSpPr>
          <p:spPr>
            <a:xfrm>
              <a:off x="671095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6"/>
            <p:cNvSpPr/>
            <p:nvPr/>
          </p:nvSpPr>
          <p:spPr>
            <a:xfrm>
              <a:off x="671095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6"/>
            <p:cNvSpPr/>
            <p:nvPr/>
          </p:nvSpPr>
          <p:spPr>
            <a:xfrm>
              <a:off x="671095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6"/>
            <p:cNvSpPr/>
            <p:nvPr/>
          </p:nvSpPr>
          <p:spPr>
            <a:xfrm>
              <a:off x="671095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6"/>
            <p:cNvSpPr/>
            <p:nvPr/>
          </p:nvSpPr>
          <p:spPr>
            <a:xfrm>
              <a:off x="671095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6"/>
            <p:cNvSpPr/>
            <p:nvPr/>
          </p:nvSpPr>
          <p:spPr>
            <a:xfrm>
              <a:off x="671095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6"/>
            <p:cNvSpPr/>
            <p:nvPr/>
          </p:nvSpPr>
          <p:spPr>
            <a:xfrm>
              <a:off x="671095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6"/>
            <p:cNvSpPr/>
            <p:nvPr/>
          </p:nvSpPr>
          <p:spPr>
            <a:xfrm>
              <a:off x="67109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6"/>
            <p:cNvSpPr/>
            <p:nvPr/>
          </p:nvSpPr>
          <p:spPr>
            <a:xfrm>
              <a:off x="67109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6"/>
            <p:cNvSpPr/>
            <p:nvPr/>
          </p:nvSpPr>
          <p:spPr>
            <a:xfrm>
              <a:off x="67109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6"/>
            <p:cNvSpPr/>
            <p:nvPr/>
          </p:nvSpPr>
          <p:spPr>
            <a:xfrm>
              <a:off x="67109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6"/>
            <p:cNvSpPr/>
            <p:nvPr/>
          </p:nvSpPr>
          <p:spPr>
            <a:xfrm>
              <a:off x="67109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6"/>
            <p:cNvSpPr/>
            <p:nvPr/>
          </p:nvSpPr>
          <p:spPr>
            <a:xfrm>
              <a:off x="67109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6"/>
            <p:cNvSpPr/>
            <p:nvPr/>
          </p:nvSpPr>
          <p:spPr>
            <a:xfrm>
              <a:off x="67109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6"/>
            <p:cNvSpPr/>
            <p:nvPr/>
          </p:nvSpPr>
          <p:spPr>
            <a:xfrm>
              <a:off x="67109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6"/>
            <p:cNvSpPr/>
            <p:nvPr/>
          </p:nvSpPr>
          <p:spPr>
            <a:xfrm>
              <a:off x="69566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6"/>
            <p:cNvSpPr/>
            <p:nvPr/>
          </p:nvSpPr>
          <p:spPr>
            <a:xfrm>
              <a:off x="69566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6"/>
            <p:cNvSpPr/>
            <p:nvPr/>
          </p:nvSpPr>
          <p:spPr>
            <a:xfrm>
              <a:off x="69566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6"/>
            <p:cNvSpPr/>
            <p:nvPr/>
          </p:nvSpPr>
          <p:spPr>
            <a:xfrm>
              <a:off x="69566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6"/>
            <p:cNvSpPr/>
            <p:nvPr/>
          </p:nvSpPr>
          <p:spPr>
            <a:xfrm>
              <a:off x="69566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6"/>
            <p:cNvSpPr/>
            <p:nvPr/>
          </p:nvSpPr>
          <p:spPr>
            <a:xfrm>
              <a:off x="69566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6"/>
            <p:cNvSpPr/>
            <p:nvPr/>
          </p:nvSpPr>
          <p:spPr>
            <a:xfrm>
              <a:off x="69566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6"/>
            <p:cNvSpPr/>
            <p:nvPr/>
          </p:nvSpPr>
          <p:spPr>
            <a:xfrm>
              <a:off x="69566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6"/>
            <p:cNvSpPr/>
            <p:nvPr/>
          </p:nvSpPr>
          <p:spPr>
            <a:xfrm>
              <a:off x="69566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6"/>
            <p:cNvSpPr/>
            <p:nvPr/>
          </p:nvSpPr>
          <p:spPr>
            <a:xfrm>
              <a:off x="69566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6"/>
            <p:cNvSpPr/>
            <p:nvPr/>
          </p:nvSpPr>
          <p:spPr>
            <a:xfrm>
              <a:off x="69566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6"/>
            <p:cNvSpPr/>
            <p:nvPr/>
          </p:nvSpPr>
          <p:spPr>
            <a:xfrm>
              <a:off x="69566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6"/>
            <p:cNvSpPr/>
            <p:nvPr/>
          </p:nvSpPr>
          <p:spPr>
            <a:xfrm>
              <a:off x="69566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6"/>
            <p:cNvSpPr/>
            <p:nvPr/>
          </p:nvSpPr>
          <p:spPr>
            <a:xfrm>
              <a:off x="69566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6"/>
            <p:cNvSpPr/>
            <p:nvPr/>
          </p:nvSpPr>
          <p:spPr>
            <a:xfrm>
              <a:off x="69566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6"/>
            <p:cNvSpPr/>
            <p:nvPr/>
          </p:nvSpPr>
          <p:spPr>
            <a:xfrm>
              <a:off x="69566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6"/>
            <p:cNvSpPr/>
            <p:nvPr/>
          </p:nvSpPr>
          <p:spPr>
            <a:xfrm>
              <a:off x="69566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6"/>
            <p:cNvSpPr/>
            <p:nvPr/>
          </p:nvSpPr>
          <p:spPr>
            <a:xfrm>
              <a:off x="69566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6"/>
            <p:cNvSpPr/>
            <p:nvPr/>
          </p:nvSpPr>
          <p:spPr>
            <a:xfrm>
              <a:off x="69566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6"/>
            <p:cNvSpPr/>
            <p:nvPr/>
          </p:nvSpPr>
          <p:spPr>
            <a:xfrm>
              <a:off x="69566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6"/>
            <p:cNvSpPr/>
            <p:nvPr/>
          </p:nvSpPr>
          <p:spPr>
            <a:xfrm>
              <a:off x="72023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6"/>
            <p:cNvSpPr/>
            <p:nvPr/>
          </p:nvSpPr>
          <p:spPr>
            <a:xfrm>
              <a:off x="72023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6"/>
            <p:cNvSpPr/>
            <p:nvPr/>
          </p:nvSpPr>
          <p:spPr>
            <a:xfrm>
              <a:off x="72023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6"/>
            <p:cNvSpPr/>
            <p:nvPr/>
          </p:nvSpPr>
          <p:spPr>
            <a:xfrm>
              <a:off x="72023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6"/>
            <p:cNvSpPr/>
            <p:nvPr/>
          </p:nvSpPr>
          <p:spPr>
            <a:xfrm>
              <a:off x="72023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6"/>
            <p:cNvSpPr/>
            <p:nvPr/>
          </p:nvSpPr>
          <p:spPr>
            <a:xfrm>
              <a:off x="72023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6"/>
            <p:cNvSpPr/>
            <p:nvPr/>
          </p:nvSpPr>
          <p:spPr>
            <a:xfrm>
              <a:off x="72023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6"/>
            <p:cNvSpPr/>
            <p:nvPr/>
          </p:nvSpPr>
          <p:spPr>
            <a:xfrm>
              <a:off x="72023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6"/>
            <p:cNvSpPr/>
            <p:nvPr/>
          </p:nvSpPr>
          <p:spPr>
            <a:xfrm>
              <a:off x="72023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6"/>
            <p:cNvSpPr/>
            <p:nvPr/>
          </p:nvSpPr>
          <p:spPr>
            <a:xfrm>
              <a:off x="72023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6"/>
            <p:cNvSpPr/>
            <p:nvPr/>
          </p:nvSpPr>
          <p:spPr>
            <a:xfrm>
              <a:off x="72023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6"/>
            <p:cNvSpPr/>
            <p:nvPr/>
          </p:nvSpPr>
          <p:spPr>
            <a:xfrm>
              <a:off x="72023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6"/>
            <p:cNvSpPr/>
            <p:nvPr/>
          </p:nvSpPr>
          <p:spPr>
            <a:xfrm>
              <a:off x="720233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6"/>
            <p:cNvSpPr/>
            <p:nvPr/>
          </p:nvSpPr>
          <p:spPr>
            <a:xfrm>
              <a:off x="720233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6"/>
            <p:cNvSpPr/>
            <p:nvPr/>
          </p:nvSpPr>
          <p:spPr>
            <a:xfrm>
              <a:off x="720233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6"/>
            <p:cNvSpPr/>
            <p:nvPr/>
          </p:nvSpPr>
          <p:spPr>
            <a:xfrm>
              <a:off x="720233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6"/>
            <p:cNvSpPr/>
            <p:nvPr/>
          </p:nvSpPr>
          <p:spPr>
            <a:xfrm>
              <a:off x="720233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6"/>
            <p:cNvSpPr/>
            <p:nvPr/>
          </p:nvSpPr>
          <p:spPr>
            <a:xfrm>
              <a:off x="720233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6"/>
            <p:cNvSpPr/>
            <p:nvPr/>
          </p:nvSpPr>
          <p:spPr>
            <a:xfrm>
              <a:off x="72023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6"/>
            <p:cNvSpPr/>
            <p:nvPr/>
          </p:nvSpPr>
          <p:spPr>
            <a:xfrm>
              <a:off x="72023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6"/>
            <p:cNvSpPr/>
            <p:nvPr/>
          </p:nvSpPr>
          <p:spPr>
            <a:xfrm>
              <a:off x="74480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6"/>
            <p:cNvSpPr/>
            <p:nvPr/>
          </p:nvSpPr>
          <p:spPr>
            <a:xfrm>
              <a:off x="74480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6"/>
            <p:cNvSpPr/>
            <p:nvPr/>
          </p:nvSpPr>
          <p:spPr>
            <a:xfrm>
              <a:off x="74480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6"/>
            <p:cNvSpPr/>
            <p:nvPr/>
          </p:nvSpPr>
          <p:spPr>
            <a:xfrm>
              <a:off x="74480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6"/>
            <p:cNvSpPr/>
            <p:nvPr/>
          </p:nvSpPr>
          <p:spPr>
            <a:xfrm>
              <a:off x="74480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6"/>
            <p:cNvSpPr/>
            <p:nvPr/>
          </p:nvSpPr>
          <p:spPr>
            <a:xfrm>
              <a:off x="74480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6"/>
            <p:cNvSpPr/>
            <p:nvPr/>
          </p:nvSpPr>
          <p:spPr>
            <a:xfrm>
              <a:off x="74480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6"/>
            <p:cNvSpPr/>
            <p:nvPr/>
          </p:nvSpPr>
          <p:spPr>
            <a:xfrm>
              <a:off x="74480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6"/>
            <p:cNvSpPr/>
            <p:nvPr/>
          </p:nvSpPr>
          <p:spPr>
            <a:xfrm>
              <a:off x="74480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6"/>
            <p:cNvSpPr/>
            <p:nvPr/>
          </p:nvSpPr>
          <p:spPr>
            <a:xfrm>
              <a:off x="74480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6"/>
            <p:cNvSpPr/>
            <p:nvPr/>
          </p:nvSpPr>
          <p:spPr>
            <a:xfrm>
              <a:off x="74480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6"/>
            <p:cNvSpPr/>
            <p:nvPr/>
          </p:nvSpPr>
          <p:spPr>
            <a:xfrm>
              <a:off x="74480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6"/>
            <p:cNvSpPr/>
            <p:nvPr/>
          </p:nvSpPr>
          <p:spPr>
            <a:xfrm>
              <a:off x="74480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6"/>
            <p:cNvSpPr/>
            <p:nvPr/>
          </p:nvSpPr>
          <p:spPr>
            <a:xfrm>
              <a:off x="74480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6"/>
            <p:cNvSpPr/>
            <p:nvPr/>
          </p:nvSpPr>
          <p:spPr>
            <a:xfrm>
              <a:off x="74480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6"/>
            <p:cNvSpPr/>
            <p:nvPr/>
          </p:nvSpPr>
          <p:spPr>
            <a:xfrm>
              <a:off x="74480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6"/>
            <p:cNvSpPr/>
            <p:nvPr/>
          </p:nvSpPr>
          <p:spPr>
            <a:xfrm>
              <a:off x="74480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6"/>
            <p:cNvSpPr/>
            <p:nvPr/>
          </p:nvSpPr>
          <p:spPr>
            <a:xfrm>
              <a:off x="74480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6"/>
            <p:cNvSpPr/>
            <p:nvPr/>
          </p:nvSpPr>
          <p:spPr>
            <a:xfrm>
              <a:off x="744801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6"/>
            <p:cNvSpPr/>
            <p:nvPr/>
          </p:nvSpPr>
          <p:spPr>
            <a:xfrm>
              <a:off x="744801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6"/>
            <p:cNvSpPr/>
            <p:nvPr/>
          </p:nvSpPr>
          <p:spPr>
            <a:xfrm>
              <a:off x="76937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6"/>
            <p:cNvSpPr/>
            <p:nvPr/>
          </p:nvSpPr>
          <p:spPr>
            <a:xfrm>
              <a:off x="76937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6"/>
            <p:cNvSpPr/>
            <p:nvPr/>
          </p:nvSpPr>
          <p:spPr>
            <a:xfrm>
              <a:off x="76937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6"/>
            <p:cNvSpPr/>
            <p:nvPr/>
          </p:nvSpPr>
          <p:spPr>
            <a:xfrm>
              <a:off x="76937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6"/>
            <p:cNvSpPr/>
            <p:nvPr/>
          </p:nvSpPr>
          <p:spPr>
            <a:xfrm>
              <a:off x="76937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6"/>
            <p:cNvSpPr/>
            <p:nvPr/>
          </p:nvSpPr>
          <p:spPr>
            <a:xfrm>
              <a:off x="76937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6"/>
            <p:cNvSpPr/>
            <p:nvPr/>
          </p:nvSpPr>
          <p:spPr>
            <a:xfrm>
              <a:off x="76937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6"/>
            <p:cNvSpPr/>
            <p:nvPr/>
          </p:nvSpPr>
          <p:spPr>
            <a:xfrm>
              <a:off x="76937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6"/>
            <p:cNvSpPr/>
            <p:nvPr/>
          </p:nvSpPr>
          <p:spPr>
            <a:xfrm>
              <a:off x="76937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6"/>
            <p:cNvSpPr/>
            <p:nvPr/>
          </p:nvSpPr>
          <p:spPr>
            <a:xfrm>
              <a:off x="76937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6"/>
            <p:cNvSpPr/>
            <p:nvPr/>
          </p:nvSpPr>
          <p:spPr>
            <a:xfrm>
              <a:off x="76937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6"/>
            <p:cNvSpPr/>
            <p:nvPr/>
          </p:nvSpPr>
          <p:spPr>
            <a:xfrm>
              <a:off x="76937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6"/>
            <p:cNvSpPr/>
            <p:nvPr/>
          </p:nvSpPr>
          <p:spPr>
            <a:xfrm>
              <a:off x="76937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6"/>
            <p:cNvSpPr/>
            <p:nvPr/>
          </p:nvSpPr>
          <p:spPr>
            <a:xfrm>
              <a:off x="76937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6"/>
            <p:cNvSpPr/>
            <p:nvPr/>
          </p:nvSpPr>
          <p:spPr>
            <a:xfrm>
              <a:off x="76937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6"/>
            <p:cNvSpPr/>
            <p:nvPr/>
          </p:nvSpPr>
          <p:spPr>
            <a:xfrm>
              <a:off x="76937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6"/>
            <p:cNvSpPr/>
            <p:nvPr/>
          </p:nvSpPr>
          <p:spPr>
            <a:xfrm>
              <a:off x="76937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6"/>
            <p:cNvSpPr/>
            <p:nvPr/>
          </p:nvSpPr>
          <p:spPr>
            <a:xfrm>
              <a:off x="76937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6"/>
            <p:cNvSpPr/>
            <p:nvPr/>
          </p:nvSpPr>
          <p:spPr>
            <a:xfrm>
              <a:off x="76937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6"/>
            <p:cNvSpPr/>
            <p:nvPr/>
          </p:nvSpPr>
          <p:spPr>
            <a:xfrm>
              <a:off x="76937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6"/>
            <p:cNvSpPr/>
            <p:nvPr/>
          </p:nvSpPr>
          <p:spPr>
            <a:xfrm>
              <a:off x="79394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6"/>
            <p:cNvSpPr/>
            <p:nvPr/>
          </p:nvSpPr>
          <p:spPr>
            <a:xfrm>
              <a:off x="79394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6"/>
            <p:cNvSpPr/>
            <p:nvPr/>
          </p:nvSpPr>
          <p:spPr>
            <a:xfrm>
              <a:off x="79394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6"/>
            <p:cNvSpPr/>
            <p:nvPr/>
          </p:nvSpPr>
          <p:spPr>
            <a:xfrm>
              <a:off x="79394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6"/>
            <p:cNvSpPr/>
            <p:nvPr/>
          </p:nvSpPr>
          <p:spPr>
            <a:xfrm>
              <a:off x="79394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6"/>
            <p:cNvSpPr/>
            <p:nvPr/>
          </p:nvSpPr>
          <p:spPr>
            <a:xfrm>
              <a:off x="79394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6"/>
            <p:cNvSpPr/>
            <p:nvPr/>
          </p:nvSpPr>
          <p:spPr>
            <a:xfrm>
              <a:off x="79394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6"/>
            <p:cNvSpPr/>
            <p:nvPr/>
          </p:nvSpPr>
          <p:spPr>
            <a:xfrm>
              <a:off x="79394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6"/>
            <p:cNvSpPr/>
            <p:nvPr/>
          </p:nvSpPr>
          <p:spPr>
            <a:xfrm>
              <a:off x="79394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6"/>
            <p:cNvSpPr/>
            <p:nvPr/>
          </p:nvSpPr>
          <p:spPr>
            <a:xfrm>
              <a:off x="79394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6"/>
            <p:cNvSpPr/>
            <p:nvPr/>
          </p:nvSpPr>
          <p:spPr>
            <a:xfrm>
              <a:off x="79394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6"/>
            <p:cNvSpPr/>
            <p:nvPr/>
          </p:nvSpPr>
          <p:spPr>
            <a:xfrm>
              <a:off x="79394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6"/>
            <p:cNvSpPr/>
            <p:nvPr/>
          </p:nvSpPr>
          <p:spPr>
            <a:xfrm>
              <a:off x="79394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6"/>
            <p:cNvSpPr/>
            <p:nvPr/>
          </p:nvSpPr>
          <p:spPr>
            <a:xfrm>
              <a:off x="79394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6"/>
            <p:cNvSpPr/>
            <p:nvPr/>
          </p:nvSpPr>
          <p:spPr>
            <a:xfrm>
              <a:off x="79394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6"/>
            <p:cNvSpPr/>
            <p:nvPr/>
          </p:nvSpPr>
          <p:spPr>
            <a:xfrm>
              <a:off x="79394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6"/>
            <p:cNvSpPr/>
            <p:nvPr/>
          </p:nvSpPr>
          <p:spPr>
            <a:xfrm>
              <a:off x="79394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6"/>
            <p:cNvSpPr/>
            <p:nvPr/>
          </p:nvSpPr>
          <p:spPr>
            <a:xfrm>
              <a:off x="79394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6"/>
            <p:cNvSpPr/>
            <p:nvPr/>
          </p:nvSpPr>
          <p:spPr>
            <a:xfrm>
              <a:off x="79394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6"/>
            <p:cNvSpPr/>
            <p:nvPr/>
          </p:nvSpPr>
          <p:spPr>
            <a:xfrm>
              <a:off x="79394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6"/>
            <p:cNvSpPr/>
            <p:nvPr/>
          </p:nvSpPr>
          <p:spPr>
            <a:xfrm>
              <a:off x="81851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6"/>
            <p:cNvSpPr/>
            <p:nvPr/>
          </p:nvSpPr>
          <p:spPr>
            <a:xfrm>
              <a:off x="81851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6"/>
            <p:cNvSpPr/>
            <p:nvPr/>
          </p:nvSpPr>
          <p:spPr>
            <a:xfrm>
              <a:off x="81851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6"/>
            <p:cNvSpPr/>
            <p:nvPr/>
          </p:nvSpPr>
          <p:spPr>
            <a:xfrm>
              <a:off x="81851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6"/>
            <p:cNvSpPr/>
            <p:nvPr/>
          </p:nvSpPr>
          <p:spPr>
            <a:xfrm>
              <a:off x="81851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6"/>
            <p:cNvSpPr/>
            <p:nvPr/>
          </p:nvSpPr>
          <p:spPr>
            <a:xfrm>
              <a:off x="81851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6"/>
            <p:cNvSpPr/>
            <p:nvPr/>
          </p:nvSpPr>
          <p:spPr>
            <a:xfrm>
              <a:off x="81851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6"/>
            <p:cNvSpPr/>
            <p:nvPr/>
          </p:nvSpPr>
          <p:spPr>
            <a:xfrm>
              <a:off x="81851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6"/>
            <p:cNvSpPr/>
            <p:nvPr/>
          </p:nvSpPr>
          <p:spPr>
            <a:xfrm>
              <a:off x="81851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6"/>
            <p:cNvSpPr/>
            <p:nvPr/>
          </p:nvSpPr>
          <p:spPr>
            <a:xfrm>
              <a:off x="81851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6"/>
            <p:cNvSpPr/>
            <p:nvPr/>
          </p:nvSpPr>
          <p:spPr>
            <a:xfrm>
              <a:off x="81851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6"/>
            <p:cNvSpPr/>
            <p:nvPr/>
          </p:nvSpPr>
          <p:spPr>
            <a:xfrm>
              <a:off x="81851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6"/>
            <p:cNvSpPr/>
            <p:nvPr/>
          </p:nvSpPr>
          <p:spPr>
            <a:xfrm>
              <a:off x="818511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6"/>
            <p:cNvSpPr/>
            <p:nvPr/>
          </p:nvSpPr>
          <p:spPr>
            <a:xfrm>
              <a:off x="818511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6"/>
            <p:cNvSpPr/>
            <p:nvPr/>
          </p:nvSpPr>
          <p:spPr>
            <a:xfrm>
              <a:off x="818511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6"/>
            <p:cNvSpPr/>
            <p:nvPr/>
          </p:nvSpPr>
          <p:spPr>
            <a:xfrm>
              <a:off x="818511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6"/>
            <p:cNvSpPr/>
            <p:nvPr/>
          </p:nvSpPr>
          <p:spPr>
            <a:xfrm>
              <a:off x="818511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6"/>
            <p:cNvSpPr/>
            <p:nvPr/>
          </p:nvSpPr>
          <p:spPr>
            <a:xfrm>
              <a:off x="818511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6"/>
            <p:cNvSpPr/>
            <p:nvPr/>
          </p:nvSpPr>
          <p:spPr>
            <a:xfrm>
              <a:off x="81851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6"/>
            <p:cNvSpPr/>
            <p:nvPr/>
          </p:nvSpPr>
          <p:spPr>
            <a:xfrm>
              <a:off x="81851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6"/>
            <p:cNvSpPr/>
            <p:nvPr/>
          </p:nvSpPr>
          <p:spPr>
            <a:xfrm>
              <a:off x="84308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6"/>
            <p:cNvSpPr/>
            <p:nvPr/>
          </p:nvSpPr>
          <p:spPr>
            <a:xfrm>
              <a:off x="84308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6"/>
            <p:cNvSpPr/>
            <p:nvPr/>
          </p:nvSpPr>
          <p:spPr>
            <a:xfrm>
              <a:off x="84308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6"/>
            <p:cNvSpPr/>
            <p:nvPr/>
          </p:nvSpPr>
          <p:spPr>
            <a:xfrm>
              <a:off x="84308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6"/>
            <p:cNvSpPr/>
            <p:nvPr/>
          </p:nvSpPr>
          <p:spPr>
            <a:xfrm>
              <a:off x="84308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6"/>
            <p:cNvSpPr/>
            <p:nvPr/>
          </p:nvSpPr>
          <p:spPr>
            <a:xfrm>
              <a:off x="84308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6"/>
            <p:cNvSpPr/>
            <p:nvPr/>
          </p:nvSpPr>
          <p:spPr>
            <a:xfrm>
              <a:off x="84308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6"/>
            <p:cNvSpPr/>
            <p:nvPr/>
          </p:nvSpPr>
          <p:spPr>
            <a:xfrm>
              <a:off x="84308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6"/>
            <p:cNvSpPr/>
            <p:nvPr/>
          </p:nvSpPr>
          <p:spPr>
            <a:xfrm>
              <a:off x="84308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6"/>
            <p:cNvSpPr/>
            <p:nvPr/>
          </p:nvSpPr>
          <p:spPr>
            <a:xfrm>
              <a:off x="84308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6"/>
            <p:cNvSpPr/>
            <p:nvPr/>
          </p:nvSpPr>
          <p:spPr>
            <a:xfrm>
              <a:off x="84308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6"/>
            <p:cNvSpPr/>
            <p:nvPr/>
          </p:nvSpPr>
          <p:spPr>
            <a:xfrm>
              <a:off x="84308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6"/>
            <p:cNvSpPr/>
            <p:nvPr/>
          </p:nvSpPr>
          <p:spPr>
            <a:xfrm>
              <a:off x="84308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6"/>
            <p:cNvSpPr/>
            <p:nvPr/>
          </p:nvSpPr>
          <p:spPr>
            <a:xfrm>
              <a:off x="84308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6"/>
            <p:cNvSpPr/>
            <p:nvPr/>
          </p:nvSpPr>
          <p:spPr>
            <a:xfrm>
              <a:off x="84308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6"/>
            <p:cNvSpPr/>
            <p:nvPr/>
          </p:nvSpPr>
          <p:spPr>
            <a:xfrm>
              <a:off x="84308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6"/>
            <p:cNvSpPr/>
            <p:nvPr/>
          </p:nvSpPr>
          <p:spPr>
            <a:xfrm>
              <a:off x="84308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6"/>
            <p:cNvSpPr/>
            <p:nvPr/>
          </p:nvSpPr>
          <p:spPr>
            <a:xfrm>
              <a:off x="84308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6"/>
            <p:cNvSpPr/>
            <p:nvPr/>
          </p:nvSpPr>
          <p:spPr>
            <a:xfrm>
              <a:off x="843079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6"/>
            <p:cNvSpPr/>
            <p:nvPr/>
          </p:nvSpPr>
          <p:spPr>
            <a:xfrm>
              <a:off x="843079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6"/>
            <p:cNvSpPr/>
            <p:nvPr/>
          </p:nvSpPr>
          <p:spPr>
            <a:xfrm>
              <a:off x="867651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6"/>
            <p:cNvSpPr/>
            <p:nvPr/>
          </p:nvSpPr>
          <p:spPr>
            <a:xfrm>
              <a:off x="867651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6"/>
            <p:cNvSpPr/>
            <p:nvPr/>
          </p:nvSpPr>
          <p:spPr>
            <a:xfrm>
              <a:off x="867651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6"/>
            <p:cNvSpPr/>
            <p:nvPr/>
          </p:nvSpPr>
          <p:spPr>
            <a:xfrm>
              <a:off x="867651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6"/>
            <p:cNvSpPr/>
            <p:nvPr/>
          </p:nvSpPr>
          <p:spPr>
            <a:xfrm>
              <a:off x="867651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6"/>
            <p:cNvSpPr/>
            <p:nvPr/>
          </p:nvSpPr>
          <p:spPr>
            <a:xfrm>
              <a:off x="867651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6"/>
            <p:cNvSpPr/>
            <p:nvPr/>
          </p:nvSpPr>
          <p:spPr>
            <a:xfrm>
              <a:off x="867651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6"/>
            <p:cNvSpPr/>
            <p:nvPr/>
          </p:nvSpPr>
          <p:spPr>
            <a:xfrm>
              <a:off x="867651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6"/>
            <p:cNvSpPr/>
            <p:nvPr/>
          </p:nvSpPr>
          <p:spPr>
            <a:xfrm>
              <a:off x="867651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6"/>
            <p:cNvSpPr/>
            <p:nvPr/>
          </p:nvSpPr>
          <p:spPr>
            <a:xfrm>
              <a:off x="867651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6"/>
            <p:cNvSpPr/>
            <p:nvPr/>
          </p:nvSpPr>
          <p:spPr>
            <a:xfrm>
              <a:off x="867651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6"/>
            <p:cNvSpPr/>
            <p:nvPr/>
          </p:nvSpPr>
          <p:spPr>
            <a:xfrm>
              <a:off x="867651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6"/>
            <p:cNvSpPr/>
            <p:nvPr/>
          </p:nvSpPr>
          <p:spPr>
            <a:xfrm>
              <a:off x="86765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6"/>
            <p:cNvSpPr/>
            <p:nvPr/>
          </p:nvSpPr>
          <p:spPr>
            <a:xfrm>
              <a:off x="86765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6"/>
            <p:cNvSpPr/>
            <p:nvPr/>
          </p:nvSpPr>
          <p:spPr>
            <a:xfrm>
              <a:off x="86765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6"/>
            <p:cNvSpPr/>
            <p:nvPr/>
          </p:nvSpPr>
          <p:spPr>
            <a:xfrm>
              <a:off x="86765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6"/>
            <p:cNvSpPr/>
            <p:nvPr/>
          </p:nvSpPr>
          <p:spPr>
            <a:xfrm>
              <a:off x="86765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6"/>
            <p:cNvSpPr/>
            <p:nvPr/>
          </p:nvSpPr>
          <p:spPr>
            <a:xfrm>
              <a:off x="86765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6"/>
            <p:cNvSpPr/>
            <p:nvPr/>
          </p:nvSpPr>
          <p:spPr>
            <a:xfrm>
              <a:off x="86764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6"/>
            <p:cNvSpPr/>
            <p:nvPr/>
          </p:nvSpPr>
          <p:spPr>
            <a:xfrm>
              <a:off x="86764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6"/>
            <p:cNvSpPr/>
            <p:nvPr/>
          </p:nvSpPr>
          <p:spPr>
            <a:xfrm>
              <a:off x="89222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6"/>
            <p:cNvSpPr/>
            <p:nvPr/>
          </p:nvSpPr>
          <p:spPr>
            <a:xfrm>
              <a:off x="89222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6"/>
            <p:cNvSpPr/>
            <p:nvPr/>
          </p:nvSpPr>
          <p:spPr>
            <a:xfrm>
              <a:off x="89222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6"/>
            <p:cNvSpPr/>
            <p:nvPr/>
          </p:nvSpPr>
          <p:spPr>
            <a:xfrm>
              <a:off x="89222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6"/>
            <p:cNvSpPr/>
            <p:nvPr/>
          </p:nvSpPr>
          <p:spPr>
            <a:xfrm>
              <a:off x="89222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6"/>
            <p:cNvSpPr/>
            <p:nvPr/>
          </p:nvSpPr>
          <p:spPr>
            <a:xfrm>
              <a:off x="89222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6"/>
            <p:cNvSpPr/>
            <p:nvPr/>
          </p:nvSpPr>
          <p:spPr>
            <a:xfrm>
              <a:off x="89222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6"/>
            <p:cNvSpPr/>
            <p:nvPr/>
          </p:nvSpPr>
          <p:spPr>
            <a:xfrm>
              <a:off x="89222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6"/>
            <p:cNvSpPr/>
            <p:nvPr/>
          </p:nvSpPr>
          <p:spPr>
            <a:xfrm>
              <a:off x="89222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6"/>
            <p:cNvSpPr/>
            <p:nvPr/>
          </p:nvSpPr>
          <p:spPr>
            <a:xfrm>
              <a:off x="89222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6"/>
            <p:cNvSpPr/>
            <p:nvPr/>
          </p:nvSpPr>
          <p:spPr>
            <a:xfrm>
              <a:off x="89222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6"/>
            <p:cNvSpPr/>
            <p:nvPr/>
          </p:nvSpPr>
          <p:spPr>
            <a:xfrm>
              <a:off x="89222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6"/>
            <p:cNvSpPr/>
            <p:nvPr/>
          </p:nvSpPr>
          <p:spPr>
            <a:xfrm>
              <a:off x="89222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6"/>
            <p:cNvSpPr/>
            <p:nvPr/>
          </p:nvSpPr>
          <p:spPr>
            <a:xfrm>
              <a:off x="89222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6"/>
            <p:cNvSpPr/>
            <p:nvPr/>
          </p:nvSpPr>
          <p:spPr>
            <a:xfrm>
              <a:off x="89222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6"/>
            <p:cNvSpPr/>
            <p:nvPr/>
          </p:nvSpPr>
          <p:spPr>
            <a:xfrm>
              <a:off x="89222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6"/>
            <p:cNvSpPr/>
            <p:nvPr/>
          </p:nvSpPr>
          <p:spPr>
            <a:xfrm>
              <a:off x="89222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6"/>
            <p:cNvSpPr/>
            <p:nvPr/>
          </p:nvSpPr>
          <p:spPr>
            <a:xfrm>
              <a:off x="89222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6"/>
            <p:cNvSpPr/>
            <p:nvPr/>
          </p:nvSpPr>
          <p:spPr>
            <a:xfrm>
              <a:off x="89221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6"/>
            <p:cNvSpPr/>
            <p:nvPr/>
          </p:nvSpPr>
          <p:spPr>
            <a:xfrm>
              <a:off x="89221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6"/>
            <p:cNvSpPr/>
            <p:nvPr/>
          </p:nvSpPr>
          <p:spPr>
            <a:xfrm>
              <a:off x="2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6"/>
            <p:cNvSpPr/>
            <p:nvPr/>
          </p:nvSpPr>
          <p:spPr>
            <a:xfrm>
              <a:off x="21763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6"/>
            <p:cNvSpPr/>
            <p:nvPr/>
          </p:nvSpPr>
          <p:spPr>
            <a:xfrm>
              <a:off x="4352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6"/>
            <p:cNvSpPr/>
            <p:nvPr/>
          </p:nvSpPr>
          <p:spPr>
            <a:xfrm>
              <a:off x="65284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6"/>
            <p:cNvSpPr/>
            <p:nvPr/>
          </p:nvSpPr>
          <p:spPr>
            <a:xfrm>
              <a:off x="87044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6"/>
            <p:cNvSpPr/>
            <p:nvPr/>
          </p:nvSpPr>
          <p:spPr>
            <a:xfrm>
              <a:off x="108805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6"/>
            <p:cNvSpPr/>
            <p:nvPr/>
          </p:nvSpPr>
          <p:spPr>
            <a:xfrm>
              <a:off x="13056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6"/>
            <p:cNvSpPr/>
            <p:nvPr/>
          </p:nvSpPr>
          <p:spPr>
            <a:xfrm>
              <a:off x="155135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6"/>
            <p:cNvSpPr/>
            <p:nvPr/>
          </p:nvSpPr>
          <p:spPr>
            <a:xfrm>
              <a:off x="17970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6"/>
            <p:cNvSpPr/>
            <p:nvPr/>
          </p:nvSpPr>
          <p:spPr>
            <a:xfrm>
              <a:off x="20427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6"/>
            <p:cNvSpPr/>
            <p:nvPr/>
          </p:nvSpPr>
          <p:spPr>
            <a:xfrm>
              <a:off x="22884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6"/>
            <p:cNvSpPr/>
            <p:nvPr/>
          </p:nvSpPr>
          <p:spPr>
            <a:xfrm>
              <a:off x="253413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6"/>
            <p:cNvSpPr/>
            <p:nvPr/>
          </p:nvSpPr>
          <p:spPr>
            <a:xfrm>
              <a:off x="27798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6"/>
            <p:cNvSpPr/>
            <p:nvPr/>
          </p:nvSpPr>
          <p:spPr>
            <a:xfrm>
              <a:off x="30255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6"/>
            <p:cNvSpPr/>
            <p:nvPr/>
          </p:nvSpPr>
          <p:spPr>
            <a:xfrm>
              <a:off x="32712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6"/>
            <p:cNvSpPr/>
            <p:nvPr/>
          </p:nvSpPr>
          <p:spPr>
            <a:xfrm>
              <a:off x="351691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6"/>
            <p:cNvSpPr/>
            <p:nvPr/>
          </p:nvSpPr>
          <p:spPr>
            <a:xfrm>
              <a:off x="37626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6"/>
            <p:cNvSpPr/>
            <p:nvPr/>
          </p:nvSpPr>
          <p:spPr>
            <a:xfrm>
              <a:off x="400830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6"/>
            <p:cNvSpPr/>
            <p:nvPr/>
          </p:nvSpPr>
          <p:spPr>
            <a:xfrm>
              <a:off x="425400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6"/>
            <p:cNvSpPr/>
            <p:nvPr/>
          </p:nvSpPr>
          <p:spPr>
            <a:xfrm>
              <a:off x="449969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6"/>
            <p:cNvSpPr/>
            <p:nvPr/>
          </p:nvSpPr>
          <p:spPr>
            <a:xfrm>
              <a:off x="474539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6"/>
            <p:cNvSpPr/>
            <p:nvPr/>
          </p:nvSpPr>
          <p:spPr>
            <a:xfrm>
              <a:off x="499108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6"/>
            <p:cNvSpPr/>
            <p:nvPr/>
          </p:nvSpPr>
          <p:spPr>
            <a:xfrm>
              <a:off x="523678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6"/>
            <p:cNvSpPr/>
            <p:nvPr/>
          </p:nvSpPr>
          <p:spPr>
            <a:xfrm>
              <a:off x="548247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6"/>
            <p:cNvSpPr/>
            <p:nvPr/>
          </p:nvSpPr>
          <p:spPr>
            <a:xfrm>
              <a:off x="572817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6"/>
            <p:cNvSpPr/>
            <p:nvPr/>
          </p:nvSpPr>
          <p:spPr>
            <a:xfrm>
              <a:off x="597387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6"/>
            <p:cNvSpPr/>
            <p:nvPr/>
          </p:nvSpPr>
          <p:spPr>
            <a:xfrm>
              <a:off x="621956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6"/>
            <p:cNvSpPr/>
            <p:nvPr/>
          </p:nvSpPr>
          <p:spPr>
            <a:xfrm>
              <a:off x="64652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6"/>
            <p:cNvSpPr/>
            <p:nvPr/>
          </p:nvSpPr>
          <p:spPr>
            <a:xfrm>
              <a:off x="671095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6"/>
            <p:cNvSpPr/>
            <p:nvPr/>
          </p:nvSpPr>
          <p:spPr>
            <a:xfrm>
              <a:off x="69566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6"/>
            <p:cNvSpPr/>
            <p:nvPr/>
          </p:nvSpPr>
          <p:spPr>
            <a:xfrm>
              <a:off x="72023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6"/>
            <p:cNvSpPr/>
            <p:nvPr/>
          </p:nvSpPr>
          <p:spPr>
            <a:xfrm>
              <a:off x="74480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6"/>
            <p:cNvSpPr/>
            <p:nvPr/>
          </p:nvSpPr>
          <p:spPr>
            <a:xfrm>
              <a:off x="76937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6"/>
            <p:cNvSpPr/>
            <p:nvPr/>
          </p:nvSpPr>
          <p:spPr>
            <a:xfrm>
              <a:off x="79394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6"/>
            <p:cNvSpPr/>
            <p:nvPr/>
          </p:nvSpPr>
          <p:spPr>
            <a:xfrm>
              <a:off x="81851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6"/>
            <p:cNvSpPr/>
            <p:nvPr/>
          </p:nvSpPr>
          <p:spPr>
            <a:xfrm>
              <a:off x="84308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6"/>
            <p:cNvSpPr/>
            <p:nvPr/>
          </p:nvSpPr>
          <p:spPr>
            <a:xfrm>
              <a:off x="867651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6"/>
            <p:cNvSpPr/>
            <p:nvPr/>
          </p:nvSpPr>
          <p:spPr>
            <a:xfrm>
              <a:off x="89222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6"/>
            <p:cNvSpPr/>
            <p:nvPr/>
          </p:nvSpPr>
          <p:spPr>
            <a:xfrm>
              <a:off x="91679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6"/>
            <p:cNvSpPr/>
            <p:nvPr/>
          </p:nvSpPr>
          <p:spPr>
            <a:xfrm>
              <a:off x="91679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6"/>
            <p:cNvSpPr/>
            <p:nvPr/>
          </p:nvSpPr>
          <p:spPr>
            <a:xfrm>
              <a:off x="91679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6"/>
            <p:cNvSpPr/>
            <p:nvPr/>
          </p:nvSpPr>
          <p:spPr>
            <a:xfrm>
              <a:off x="91679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6"/>
            <p:cNvSpPr/>
            <p:nvPr/>
          </p:nvSpPr>
          <p:spPr>
            <a:xfrm>
              <a:off x="91679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6"/>
            <p:cNvSpPr/>
            <p:nvPr/>
          </p:nvSpPr>
          <p:spPr>
            <a:xfrm>
              <a:off x="91679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6"/>
            <p:cNvSpPr/>
            <p:nvPr/>
          </p:nvSpPr>
          <p:spPr>
            <a:xfrm>
              <a:off x="91679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6"/>
            <p:cNvSpPr/>
            <p:nvPr/>
          </p:nvSpPr>
          <p:spPr>
            <a:xfrm>
              <a:off x="91679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6"/>
            <p:cNvSpPr/>
            <p:nvPr/>
          </p:nvSpPr>
          <p:spPr>
            <a:xfrm>
              <a:off x="91679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6"/>
            <p:cNvSpPr/>
            <p:nvPr/>
          </p:nvSpPr>
          <p:spPr>
            <a:xfrm>
              <a:off x="91679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6"/>
            <p:cNvSpPr/>
            <p:nvPr/>
          </p:nvSpPr>
          <p:spPr>
            <a:xfrm>
              <a:off x="91679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6"/>
            <p:cNvSpPr/>
            <p:nvPr/>
          </p:nvSpPr>
          <p:spPr>
            <a:xfrm>
              <a:off x="91679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6"/>
            <p:cNvSpPr/>
            <p:nvPr/>
          </p:nvSpPr>
          <p:spPr>
            <a:xfrm>
              <a:off x="91679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6"/>
            <p:cNvSpPr/>
            <p:nvPr/>
          </p:nvSpPr>
          <p:spPr>
            <a:xfrm>
              <a:off x="91679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6"/>
            <p:cNvSpPr/>
            <p:nvPr/>
          </p:nvSpPr>
          <p:spPr>
            <a:xfrm>
              <a:off x="91679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6"/>
            <p:cNvSpPr/>
            <p:nvPr/>
          </p:nvSpPr>
          <p:spPr>
            <a:xfrm>
              <a:off x="91679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6"/>
            <p:cNvSpPr/>
            <p:nvPr/>
          </p:nvSpPr>
          <p:spPr>
            <a:xfrm>
              <a:off x="91679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6"/>
            <p:cNvSpPr/>
            <p:nvPr/>
          </p:nvSpPr>
          <p:spPr>
            <a:xfrm>
              <a:off x="91679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6"/>
            <p:cNvSpPr/>
            <p:nvPr/>
          </p:nvSpPr>
          <p:spPr>
            <a:xfrm>
              <a:off x="91678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6"/>
            <p:cNvSpPr/>
            <p:nvPr/>
          </p:nvSpPr>
          <p:spPr>
            <a:xfrm>
              <a:off x="91678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6"/>
            <p:cNvSpPr/>
            <p:nvPr/>
          </p:nvSpPr>
          <p:spPr>
            <a:xfrm>
              <a:off x="91679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9" name="Google Shape;3399;p26"/>
          <p:cNvGrpSpPr/>
          <p:nvPr/>
        </p:nvGrpSpPr>
        <p:grpSpPr>
          <a:xfrm>
            <a:off x="235650" y="204150"/>
            <a:ext cx="8683925" cy="4735200"/>
            <a:chOff x="235650" y="204150"/>
            <a:chExt cx="8683925" cy="4735200"/>
          </a:xfrm>
        </p:grpSpPr>
        <p:sp>
          <p:nvSpPr>
            <p:cNvPr id="3400" name="Google Shape;3400;p26"/>
            <p:cNvSpPr/>
            <p:nvPr/>
          </p:nvSpPr>
          <p:spPr>
            <a:xfrm>
              <a:off x="235650" y="204150"/>
              <a:ext cx="8672700" cy="4735200"/>
            </a:xfrm>
            <a:prstGeom prst="roundRect">
              <a:avLst>
                <a:gd name="adj" fmla="val 34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01" name="Google Shape;3401;p26"/>
            <p:cNvCxnSpPr/>
            <p:nvPr/>
          </p:nvCxnSpPr>
          <p:spPr>
            <a:xfrm>
              <a:off x="240875" y="543800"/>
              <a:ext cx="8678700" cy="0"/>
            </a:xfrm>
            <a:prstGeom prst="straightConnector1">
              <a:avLst/>
            </a:prstGeom>
            <a:noFill/>
            <a:ln w="9525" cap="flat" cmpd="sng">
              <a:solidFill>
                <a:schemeClr val="dk1"/>
              </a:solidFill>
              <a:prstDash val="solid"/>
              <a:round/>
              <a:headEnd type="none" w="med" len="med"/>
              <a:tailEnd type="none" w="med" len="med"/>
            </a:ln>
          </p:spPr>
        </p:cxnSp>
        <p:sp>
          <p:nvSpPr>
            <p:cNvPr id="3402" name="Google Shape;3402;p26"/>
            <p:cNvSpPr/>
            <p:nvPr/>
          </p:nvSpPr>
          <p:spPr>
            <a:xfrm>
              <a:off x="378425" y="290500"/>
              <a:ext cx="200700" cy="195300"/>
            </a:xfrm>
            <a:prstGeom prst="roundRect">
              <a:avLst>
                <a:gd name="adj" fmla="val 7198"/>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6"/>
            <p:cNvSpPr/>
            <p:nvPr/>
          </p:nvSpPr>
          <p:spPr>
            <a:xfrm>
              <a:off x="683075" y="290500"/>
              <a:ext cx="200700" cy="195300"/>
            </a:xfrm>
            <a:prstGeom prst="roundRect">
              <a:avLst>
                <a:gd name="adj" fmla="val 71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6"/>
            <p:cNvSpPr/>
            <p:nvPr/>
          </p:nvSpPr>
          <p:spPr>
            <a:xfrm>
              <a:off x="987725" y="290500"/>
              <a:ext cx="200700" cy="195300"/>
            </a:xfrm>
            <a:prstGeom prst="roundRect">
              <a:avLst>
                <a:gd name="adj" fmla="val 719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5" name="Google Shape;3405;p26"/>
          <p:cNvSpPr txBox="1">
            <a:spLocks noGrp="1"/>
          </p:cNvSpPr>
          <p:nvPr>
            <p:ph type="title"/>
          </p:nvPr>
        </p:nvSpPr>
        <p:spPr>
          <a:xfrm>
            <a:off x="2011450" y="1480288"/>
            <a:ext cx="4872900" cy="1002300"/>
          </a:xfrm>
          <a:prstGeom prst="rect">
            <a:avLst/>
          </a:prstGeom>
          <a:ln>
            <a:noFill/>
          </a:ln>
        </p:spPr>
        <p:txBody>
          <a:bodyPr spcFirstLastPara="1" wrap="square" lIns="0" tIns="45700" rIns="0" bIns="0" anchor="b" anchorCtr="0">
            <a:normAutofit/>
          </a:bodyPr>
          <a:lstStyle>
            <a:lvl1pPr lvl="0" algn="l">
              <a:spcBef>
                <a:spcPts val="0"/>
              </a:spcBef>
              <a:spcAft>
                <a:spcPts val="0"/>
              </a:spcAft>
              <a:buSzPts val="3600"/>
              <a:buNone/>
              <a:defRPr sz="50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406" name="Google Shape;3406;p26"/>
          <p:cNvSpPr txBox="1">
            <a:spLocks noGrp="1"/>
          </p:cNvSpPr>
          <p:nvPr>
            <p:ph type="subTitle" idx="1"/>
          </p:nvPr>
        </p:nvSpPr>
        <p:spPr>
          <a:xfrm>
            <a:off x="2011450" y="2406213"/>
            <a:ext cx="4872900" cy="1257000"/>
          </a:xfrm>
          <a:prstGeom prst="rect">
            <a:avLst/>
          </a:prstGeom>
          <a:ln>
            <a:noFill/>
          </a:ln>
        </p:spPr>
        <p:txBody>
          <a:bodyPr spcFirstLastPara="1" wrap="square" lIns="91425" tIns="45700" rIns="91425" bIns="45700" anchor="t" anchorCtr="0">
            <a:normAutofit/>
          </a:bodyPr>
          <a:lstStyle>
            <a:lvl1pPr lvl="0">
              <a:spcBef>
                <a:spcPts val="520"/>
              </a:spcBef>
              <a:spcAft>
                <a:spcPts val="0"/>
              </a:spcAft>
              <a:buSzPts val="2600"/>
              <a:buNone/>
              <a:defRPr sz="1600"/>
            </a:lvl1pPr>
            <a:lvl2pPr lvl="1" algn="ctr">
              <a:lnSpc>
                <a:spcPct val="115000"/>
              </a:lnSpc>
              <a:spcBef>
                <a:spcPts val="360"/>
              </a:spcBef>
              <a:spcAft>
                <a:spcPts val="0"/>
              </a:spcAft>
              <a:buSzPts val="1530"/>
              <a:buNone/>
              <a:defRPr/>
            </a:lvl2pPr>
            <a:lvl3pPr lvl="2" algn="ctr">
              <a:lnSpc>
                <a:spcPct val="115000"/>
              </a:lnSpc>
              <a:spcBef>
                <a:spcPts val="315"/>
              </a:spcBef>
              <a:spcAft>
                <a:spcPts val="0"/>
              </a:spcAft>
              <a:buSzPts val="1103"/>
              <a:buNone/>
              <a:defRPr/>
            </a:lvl3pPr>
            <a:lvl4pPr lvl="3" algn="ctr">
              <a:lnSpc>
                <a:spcPct val="115000"/>
              </a:lnSpc>
              <a:spcBef>
                <a:spcPts val="300"/>
              </a:spcBef>
              <a:spcAft>
                <a:spcPts val="0"/>
              </a:spcAft>
              <a:buSzPts val="975"/>
              <a:buNone/>
              <a:defRPr/>
            </a:lvl4pPr>
            <a:lvl5pPr lvl="4" algn="ctr">
              <a:lnSpc>
                <a:spcPct val="115000"/>
              </a:lnSpc>
              <a:spcBef>
                <a:spcPts val="300"/>
              </a:spcBef>
              <a:spcAft>
                <a:spcPts val="0"/>
              </a:spcAft>
              <a:buSzPts val="975"/>
              <a:buNone/>
              <a:defRPr/>
            </a:lvl5pPr>
            <a:lvl6pPr lvl="5" algn="ctr">
              <a:lnSpc>
                <a:spcPct val="115000"/>
              </a:lnSpc>
              <a:spcBef>
                <a:spcPts val="270"/>
              </a:spcBef>
              <a:spcAft>
                <a:spcPts val="0"/>
              </a:spcAft>
              <a:buSzPts val="1080"/>
              <a:buNone/>
              <a:defRPr/>
            </a:lvl6pPr>
            <a:lvl7pPr lvl="6" algn="ctr">
              <a:lnSpc>
                <a:spcPct val="115000"/>
              </a:lnSpc>
              <a:spcBef>
                <a:spcPts val="240"/>
              </a:spcBef>
              <a:spcAft>
                <a:spcPts val="0"/>
              </a:spcAft>
              <a:buSzPts val="960"/>
              <a:buNone/>
              <a:defRPr/>
            </a:lvl7pPr>
            <a:lvl8pPr lvl="7" algn="ctr">
              <a:lnSpc>
                <a:spcPct val="115000"/>
              </a:lnSpc>
              <a:spcBef>
                <a:spcPts val="240"/>
              </a:spcBef>
              <a:spcAft>
                <a:spcPts val="0"/>
              </a:spcAft>
              <a:buSzPts val="1200"/>
              <a:buNone/>
              <a:defRPr/>
            </a:lvl8pPr>
            <a:lvl9pPr lvl="8" algn="ctr">
              <a:lnSpc>
                <a:spcPct val="115000"/>
              </a:lnSpc>
              <a:spcBef>
                <a:spcPts val="210"/>
              </a:spcBef>
              <a:spcAft>
                <a:spcPts val="0"/>
              </a:spcAft>
              <a:buSzPts val="105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07"/>
        <p:cNvGrpSpPr/>
        <p:nvPr/>
      </p:nvGrpSpPr>
      <p:grpSpPr>
        <a:xfrm>
          <a:off x="0" y="0"/>
          <a:ext cx="0" cy="0"/>
          <a:chOff x="0" y="0"/>
          <a:chExt cx="0" cy="0"/>
        </a:xfrm>
      </p:grpSpPr>
      <p:grpSp>
        <p:nvGrpSpPr>
          <p:cNvPr id="3408" name="Google Shape;3408;p27"/>
          <p:cNvGrpSpPr/>
          <p:nvPr/>
        </p:nvGrpSpPr>
        <p:grpSpPr>
          <a:xfrm>
            <a:off x="38150" y="35427"/>
            <a:ext cx="9067465" cy="5072518"/>
            <a:chOff x="0" y="-63776"/>
            <a:chExt cx="9309513" cy="5207389"/>
          </a:xfrm>
        </p:grpSpPr>
        <p:sp>
          <p:nvSpPr>
            <p:cNvPr id="3409" name="Google Shape;3409;p27"/>
            <p:cNvSpPr/>
            <p:nvPr/>
          </p:nvSpPr>
          <p:spPr>
            <a:xfrm>
              <a:off x="2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7"/>
            <p:cNvSpPr/>
            <p:nvPr/>
          </p:nvSpPr>
          <p:spPr>
            <a:xfrm>
              <a:off x="2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7"/>
            <p:cNvSpPr/>
            <p:nvPr/>
          </p:nvSpPr>
          <p:spPr>
            <a:xfrm>
              <a:off x="2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7"/>
            <p:cNvSpPr/>
            <p:nvPr/>
          </p:nvSpPr>
          <p:spPr>
            <a:xfrm>
              <a:off x="2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7"/>
            <p:cNvSpPr/>
            <p:nvPr/>
          </p:nvSpPr>
          <p:spPr>
            <a:xfrm>
              <a:off x="2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7"/>
            <p:cNvSpPr/>
            <p:nvPr/>
          </p:nvSpPr>
          <p:spPr>
            <a:xfrm>
              <a:off x="2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7"/>
            <p:cNvSpPr/>
            <p:nvPr/>
          </p:nvSpPr>
          <p:spPr>
            <a:xfrm>
              <a:off x="2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7"/>
            <p:cNvSpPr/>
            <p:nvPr/>
          </p:nvSpPr>
          <p:spPr>
            <a:xfrm>
              <a:off x="2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7"/>
            <p:cNvSpPr/>
            <p:nvPr/>
          </p:nvSpPr>
          <p:spPr>
            <a:xfrm>
              <a:off x="2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7"/>
            <p:cNvSpPr/>
            <p:nvPr/>
          </p:nvSpPr>
          <p:spPr>
            <a:xfrm>
              <a:off x="2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7"/>
            <p:cNvSpPr/>
            <p:nvPr/>
          </p:nvSpPr>
          <p:spPr>
            <a:xfrm>
              <a:off x="2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7"/>
            <p:cNvSpPr/>
            <p:nvPr/>
          </p:nvSpPr>
          <p:spPr>
            <a:xfrm>
              <a:off x="2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7"/>
            <p:cNvSpPr/>
            <p:nvPr/>
          </p:nvSpPr>
          <p:spPr>
            <a:xfrm>
              <a:off x="1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7"/>
            <p:cNvSpPr/>
            <p:nvPr/>
          </p:nvSpPr>
          <p:spPr>
            <a:xfrm>
              <a:off x="1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7"/>
            <p:cNvSpPr/>
            <p:nvPr/>
          </p:nvSpPr>
          <p:spPr>
            <a:xfrm>
              <a:off x="1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7"/>
            <p:cNvSpPr/>
            <p:nvPr/>
          </p:nvSpPr>
          <p:spPr>
            <a:xfrm>
              <a:off x="1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7"/>
            <p:cNvSpPr/>
            <p:nvPr/>
          </p:nvSpPr>
          <p:spPr>
            <a:xfrm>
              <a:off x="1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7"/>
            <p:cNvSpPr/>
            <p:nvPr/>
          </p:nvSpPr>
          <p:spPr>
            <a:xfrm>
              <a:off x="1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7"/>
            <p:cNvSpPr/>
            <p:nvPr/>
          </p:nvSpPr>
          <p:spPr>
            <a:xfrm>
              <a:off x="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7"/>
            <p:cNvSpPr/>
            <p:nvPr/>
          </p:nvSpPr>
          <p:spPr>
            <a:xfrm>
              <a:off x="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7"/>
            <p:cNvSpPr/>
            <p:nvPr/>
          </p:nvSpPr>
          <p:spPr>
            <a:xfrm>
              <a:off x="21763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7"/>
            <p:cNvSpPr/>
            <p:nvPr/>
          </p:nvSpPr>
          <p:spPr>
            <a:xfrm>
              <a:off x="21763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7"/>
            <p:cNvSpPr/>
            <p:nvPr/>
          </p:nvSpPr>
          <p:spPr>
            <a:xfrm>
              <a:off x="21763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7"/>
            <p:cNvSpPr/>
            <p:nvPr/>
          </p:nvSpPr>
          <p:spPr>
            <a:xfrm>
              <a:off x="21763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7"/>
            <p:cNvSpPr/>
            <p:nvPr/>
          </p:nvSpPr>
          <p:spPr>
            <a:xfrm>
              <a:off x="21763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7"/>
            <p:cNvSpPr/>
            <p:nvPr/>
          </p:nvSpPr>
          <p:spPr>
            <a:xfrm>
              <a:off x="21763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7"/>
            <p:cNvSpPr/>
            <p:nvPr/>
          </p:nvSpPr>
          <p:spPr>
            <a:xfrm>
              <a:off x="21763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7"/>
            <p:cNvSpPr/>
            <p:nvPr/>
          </p:nvSpPr>
          <p:spPr>
            <a:xfrm>
              <a:off x="21763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7"/>
            <p:cNvSpPr/>
            <p:nvPr/>
          </p:nvSpPr>
          <p:spPr>
            <a:xfrm>
              <a:off x="21763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7"/>
            <p:cNvSpPr/>
            <p:nvPr/>
          </p:nvSpPr>
          <p:spPr>
            <a:xfrm>
              <a:off x="21763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7"/>
            <p:cNvSpPr/>
            <p:nvPr/>
          </p:nvSpPr>
          <p:spPr>
            <a:xfrm>
              <a:off x="21763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7"/>
            <p:cNvSpPr/>
            <p:nvPr/>
          </p:nvSpPr>
          <p:spPr>
            <a:xfrm>
              <a:off x="21763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7"/>
            <p:cNvSpPr/>
            <p:nvPr/>
          </p:nvSpPr>
          <p:spPr>
            <a:xfrm>
              <a:off x="21761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7"/>
            <p:cNvSpPr/>
            <p:nvPr/>
          </p:nvSpPr>
          <p:spPr>
            <a:xfrm>
              <a:off x="21761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7"/>
            <p:cNvSpPr/>
            <p:nvPr/>
          </p:nvSpPr>
          <p:spPr>
            <a:xfrm>
              <a:off x="21761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7"/>
            <p:cNvSpPr/>
            <p:nvPr/>
          </p:nvSpPr>
          <p:spPr>
            <a:xfrm>
              <a:off x="21761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7"/>
            <p:cNvSpPr/>
            <p:nvPr/>
          </p:nvSpPr>
          <p:spPr>
            <a:xfrm>
              <a:off x="21761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7"/>
            <p:cNvSpPr/>
            <p:nvPr/>
          </p:nvSpPr>
          <p:spPr>
            <a:xfrm>
              <a:off x="21761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7"/>
            <p:cNvSpPr/>
            <p:nvPr/>
          </p:nvSpPr>
          <p:spPr>
            <a:xfrm>
              <a:off x="21760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7"/>
            <p:cNvSpPr/>
            <p:nvPr/>
          </p:nvSpPr>
          <p:spPr>
            <a:xfrm>
              <a:off x="21760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7"/>
            <p:cNvSpPr/>
            <p:nvPr/>
          </p:nvSpPr>
          <p:spPr>
            <a:xfrm>
              <a:off x="4352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7"/>
            <p:cNvSpPr/>
            <p:nvPr/>
          </p:nvSpPr>
          <p:spPr>
            <a:xfrm>
              <a:off x="4352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7"/>
            <p:cNvSpPr/>
            <p:nvPr/>
          </p:nvSpPr>
          <p:spPr>
            <a:xfrm>
              <a:off x="4352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7"/>
            <p:cNvSpPr/>
            <p:nvPr/>
          </p:nvSpPr>
          <p:spPr>
            <a:xfrm>
              <a:off x="4352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7"/>
            <p:cNvSpPr/>
            <p:nvPr/>
          </p:nvSpPr>
          <p:spPr>
            <a:xfrm>
              <a:off x="4352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7"/>
            <p:cNvSpPr/>
            <p:nvPr/>
          </p:nvSpPr>
          <p:spPr>
            <a:xfrm>
              <a:off x="4352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7"/>
            <p:cNvSpPr/>
            <p:nvPr/>
          </p:nvSpPr>
          <p:spPr>
            <a:xfrm>
              <a:off x="4352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7"/>
            <p:cNvSpPr/>
            <p:nvPr/>
          </p:nvSpPr>
          <p:spPr>
            <a:xfrm>
              <a:off x="4352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7"/>
            <p:cNvSpPr/>
            <p:nvPr/>
          </p:nvSpPr>
          <p:spPr>
            <a:xfrm>
              <a:off x="4352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7"/>
            <p:cNvSpPr/>
            <p:nvPr/>
          </p:nvSpPr>
          <p:spPr>
            <a:xfrm>
              <a:off x="4352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7"/>
            <p:cNvSpPr/>
            <p:nvPr/>
          </p:nvSpPr>
          <p:spPr>
            <a:xfrm>
              <a:off x="4352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7"/>
            <p:cNvSpPr/>
            <p:nvPr/>
          </p:nvSpPr>
          <p:spPr>
            <a:xfrm>
              <a:off x="4352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7"/>
            <p:cNvSpPr/>
            <p:nvPr/>
          </p:nvSpPr>
          <p:spPr>
            <a:xfrm>
              <a:off x="4352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7"/>
            <p:cNvSpPr/>
            <p:nvPr/>
          </p:nvSpPr>
          <p:spPr>
            <a:xfrm>
              <a:off x="4352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7"/>
            <p:cNvSpPr/>
            <p:nvPr/>
          </p:nvSpPr>
          <p:spPr>
            <a:xfrm>
              <a:off x="4352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7"/>
            <p:cNvSpPr/>
            <p:nvPr/>
          </p:nvSpPr>
          <p:spPr>
            <a:xfrm>
              <a:off x="4352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7"/>
            <p:cNvSpPr/>
            <p:nvPr/>
          </p:nvSpPr>
          <p:spPr>
            <a:xfrm>
              <a:off x="4352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7"/>
            <p:cNvSpPr/>
            <p:nvPr/>
          </p:nvSpPr>
          <p:spPr>
            <a:xfrm>
              <a:off x="4352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7"/>
            <p:cNvSpPr/>
            <p:nvPr/>
          </p:nvSpPr>
          <p:spPr>
            <a:xfrm>
              <a:off x="4352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7"/>
            <p:cNvSpPr/>
            <p:nvPr/>
          </p:nvSpPr>
          <p:spPr>
            <a:xfrm>
              <a:off x="4352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7"/>
            <p:cNvSpPr/>
            <p:nvPr/>
          </p:nvSpPr>
          <p:spPr>
            <a:xfrm>
              <a:off x="65284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7"/>
            <p:cNvSpPr/>
            <p:nvPr/>
          </p:nvSpPr>
          <p:spPr>
            <a:xfrm>
              <a:off x="65284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7"/>
            <p:cNvSpPr/>
            <p:nvPr/>
          </p:nvSpPr>
          <p:spPr>
            <a:xfrm>
              <a:off x="65284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7"/>
            <p:cNvSpPr/>
            <p:nvPr/>
          </p:nvSpPr>
          <p:spPr>
            <a:xfrm>
              <a:off x="65284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7"/>
            <p:cNvSpPr/>
            <p:nvPr/>
          </p:nvSpPr>
          <p:spPr>
            <a:xfrm>
              <a:off x="65284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7"/>
            <p:cNvSpPr/>
            <p:nvPr/>
          </p:nvSpPr>
          <p:spPr>
            <a:xfrm>
              <a:off x="65284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7"/>
            <p:cNvSpPr/>
            <p:nvPr/>
          </p:nvSpPr>
          <p:spPr>
            <a:xfrm>
              <a:off x="65284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7"/>
            <p:cNvSpPr/>
            <p:nvPr/>
          </p:nvSpPr>
          <p:spPr>
            <a:xfrm>
              <a:off x="65284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7"/>
            <p:cNvSpPr/>
            <p:nvPr/>
          </p:nvSpPr>
          <p:spPr>
            <a:xfrm>
              <a:off x="65284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7"/>
            <p:cNvSpPr/>
            <p:nvPr/>
          </p:nvSpPr>
          <p:spPr>
            <a:xfrm>
              <a:off x="65284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7"/>
            <p:cNvSpPr/>
            <p:nvPr/>
          </p:nvSpPr>
          <p:spPr>
            <a:xfrm>
              <a:off x="65284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7"/>
            <p:cNvSpPr/>
            <p:nvPr/>
          </p:nvSpPr>
          <p:spPr>
            <a:xfrm>
              <a:off x="65284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7"/>
            <p:cNvSpPr/>
            <p:nvPr/>
          </p:nvSpPr>
          <p:spPr>
            <a:xfrm>
              <a:off x="65283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7"/>
            <p:cNvSpPr/>
            <p:nvPr/>
          </p:nvSpPr>
          <p:spPr>
            <a:xfrm>
              <a:off x="65283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7"/>
            <p:cNvSpPr/>
            <p:nvPr/>
          </p:nvSpPr>
          <p:spPr>
            <a:xfrm>
              <a:off x="65283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7"/>
            <p:cNvSpPr/>
            <p:nvPr/>
          </p:nvSpPr>
          <p:spPr>
            <a:xfrm>
              <a:off x="65283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7"/>
            <p:cNvSpPr/>
            <p:nvPr/>
          </p:nvSpPr>
          <p:spPr>
            <a:xfrm>
              <a:off x="65283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7"/>
            <p:cNvSpPr/>
            <p:nvPr/>
          </p:nvSpPr>
          <p:spPr>
            <a:xfrm>
              <a:off x="65283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7"/>
            <p:cNvSpPr/>
            <p:nvPr/>
          </p:nvSpPr>
          <p:spPr>
            <a:xfrm>
              <a:off x="65281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7"/>
            <p:cNvSpPr/>
            <p:nvPr/>
          </p:nvSpPr>
          <p:spPr>
            <a:xfrm>
              <a:off x="65281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7"/>
            <p:cNvSpPr/>
            <p:nvPr/>
          </p:nvSpPr>
          <p:spPr>
            <a:xfrm>
              <a:off x="87044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7"/>
            <p:cNvSpPr/>
            <p:nvPr/>
          </p:nvSpPr>
          <p:spPr>
            <a:xfrm>
              <a:off x="87044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7"/>
            <p:cNvSpPr/>
            <p:nvPr/>
          </p:nvSpPr>
          <p:spPr>
            <a:xfrm>
              <a:off x="87044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7"/>
            <p:cNvSpPr/>
            <p:nvPr/>
          </p:nvSpPr>
          <p:spPr>
            <a:xfrm>
              <a:off x="87044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7"/>
            <p:cNvSpPr/>
            <p:nvPr/>
          </p:nvSpPr>
          <p:spPr>
            <a:xfrm>
              <a:off x="87044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7"/>
            <p:cNvSpPr/>
            <p:nvPr/>
          </p:nvSpPr>
          <p:spPr>
            <a:xfrm>
              <a:off x="87044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7"/>
            <p:cNvSpPr/>
            <p:nvPr/>
          </p:nvSpPr>
          <p:spPr>
            <a:xfrm>
              <a:off x="87044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7"/>
            <p:cNvSpPr/>
            <p:nvPr/>
          </p:nvSpPr>
          <p:spPr>
            <a:xfrm>
              <a:off x="87044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7"/>
            <p:cNvSpPr/>
            <p:nvPr/>
          </p:nvSpPr>
          <p:spPr>
            <a:xfrm>
              <a:off x="87044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7"/>
            <p:cNvSpPr/>
            <p:nvPr/>
          </p:nvSpPr>
          <p:spPr>
            <a:xfrm>
              <a:off x="87044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7"/>
            <p:cNvSpPr/>
            <p:nvPr/>
          </p:nvSpPr>
          <p:spPr>
            <a:xfrm>
              <a:off x="87044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7"/>
            <p:cNvSpPr/>
            <p:nvPr/>
          </p:nvSpPr>
          <p:spPr>
            <a:xfrm>
              <a:off x="87044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7"/>
            <p:cNvSpPr/>
            <p:nvPr/>
          </p:nvSpPr>
          <p:spPr>
            <a:xfrm>
              <a:off x="87043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7"/>
            <p:cNvSpPr/>
            <p:nvPr/>
          </p:nvSpPr>
          <p:spPr>
            <a:xfrm>
              <a:off x="87043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7"/>
            <p:cNvSpPr/>
            <p:nvPr/>
          </p:nvSpPr>
          <p:spPr>
            <a:xfrm>
              <a:off x="87043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7"/>
            <p:cNvSpPr/>
            <p:nvPr/>
          </p:nvSpPr>
          <p:spPr>
            <a:xfrm>
              <a:off x="87043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7"/>
            <p:cNvSpPr/>
            <p:nvPr/>
          </p:nvSpPr>
          <p:spPr>
            <a:xfrm>
              <a:off x="87043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7"/>
            <p:cNvSpPr/>
            <p:nvPr/>
          </p:nvSpPr>
          <p:spPr>
            <a:xfrm>
              <a:off x="87043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7"/>
            <p:cNvSpPr/>
            <p:nvPr/>
          </p:nvSpPr>
          <p:spPr>
            <a:xfrm>
              <a:off x="87042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7"/>
            <p:cNvSpPr/>
            <p:nvPr/>
          </p:nvSpPr>
          <p:spPr>
            <a:xfrm>
              <a:off x="87042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7"/>
            <p:cNvSpPr/>
            <p:nvPr/>
          </p:nvSpPr>
          <p:spPr>
            <a:xfrm>
              <a:off x="108805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7"/>
            <p:cNvSpPr/>
            <p:nvPr/>
          </p:nvSpPr>
          <p:spPr>
            <a:xfrm>
              <a:off x="108805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7"/>
            <p:cNvSpPr/>
            <p:nvPr/>
          </p:nvSpPr>
          <p:spPr>
            <a:xfrm>
              <a:off x="108805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7"/>
            <p:cNvSpPr/>
            <p:nvPr/>
          </p:nvSpPr>
          <p:spPr>
            <a:xfrm>
              <a:off x="108805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7"/>
            <p:cNvSpPr/>
            <p:nvPr/>
          </p:nvSpPr>
          <p:spPr>
            <a:xfrm>
              <a:off x="108805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7"/>
            <p:cNvSpPr/>
            <p:nvPr/>
          </p:nvSpPr>
          <p:spPr>
            <a:xfrm>
              <a:off x="108805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7"/>
            <p:cNvSpPr/>
            <p:nvPr/>
          </p:nvSpPr>
          <p:spPr>
            <a:xfrm>
              <a:off x="108805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7"/>
            <p:cNvSpPr/>
            <p:nvPr/>
          </p:nvSpPr>
          <p:spPr>
            <a:xfrm>
              <a:off x="108805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7"/>
            <p:cNvSpPr/>
            <p:nvPr/>
          </p:nvSpPr>
          <p:spPr>
            <a:xfrm>
              <a:off x="108805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7"/>
            <p:cNvSpPr/>
            <p:nvPr/>
          </p:nvSpPr>
          <p:spPr>
            <a:xfrm>
              <a:off x="108805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7"/>
            <p:cNvSpPr/>
            <p:nvPr/>
          </p:nvSpPr>
          <p:spPr>
            <a:xfrm>
              <a:off x="108805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7"/>
            <p:cNvSpPr/>
            <p:nvPr/>
          </p:nvSpPr>
          <p:spPr>
            <a:xfrm>
              <a:off x="108805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7"/>
            <p:cNvSpPr/>
            <p:nvPr/>
          </p:nvSpPr>
          <p:spPr>
            <a:xfrm>
              <a:off x="108804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7"/>
            <p:cNvSpPr/>
            <p:nvPr/>
          </p:nvSpPr>
          <p:spPr>
            <a:xfrm>
              <a:off x="108804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7"/>
            <p:cNvSpPr/>
            <p:nvPr/>
          </p:nvSpPr>
          <p:spPr>
            <a:xfrm>
              <a:off x="108804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7"/>
            <p:cNvSpPr/>
            <p:nvPr/>
          </p:nvSpPr>
          <p:spPr>
            <a:xfrm>
              <a:off x="108804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7"/>
            <p:cNvSpPr/>
            <p:nvPr/>
          </p:nvSpPr>
          <p:spPr>
            <a:xfrm>
              <a:off x="108804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7"/>
            <p:cNvSpPr/>
            <p:nvPr/>
          </p:nvSpPr>
          <p:spPr>
            <a:xfrm>
              <a:off x="108804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7"/>
            <p:cNvSpPr/>
            <p:nvPr/>
          </p:nvSpPr>
          <p:spPr>
            <a:xfrm>
              <a:off x="108802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7"/>
            <p:cNvSpPr/>
            <p:nvPr/>
          </p:nvSpPr>
          <p:spPr>
            <a:xfrm>
              <a:off x="108802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7"/>
            <p:cNvSpPr/>
            <p:nvPr/>
          </p:nvSpPr>
          <p:spPr>
            <a:xfrm>
              <a:off x="13056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7"/>
            <p:cNvSpPr/>
            <p:nvPr/>
          </p:nvSpPr>
          <p:spPr>
            <a:xfrm>
              <a:off x="13056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7"/>
            <p:cNvSpPr/>
            <p:nvPr/>
          </p:nvSpPr>
          <p:spPr>
            <a:xfrm>
              <a:off x="13056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7"/>
            <p:cNvSpPr/>
            <p:nvPr/>
          </p:nvSpPr>
          <p:spPr>
            <a:xfrm>
              <a:off x="13056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7"/>
            <p:cNvSpPr/>
            <p:nvPr/>
          </p:nvSpPr>
          <p:spPr>
            <a:xfrm>
              <a:off x="13056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7"/>
            <p:cNvSpPr/>
            <p:nvPr/>
          </p:nvSpPr>
          <p:spPr>
            <a:xfrm>
              <a:off x="13056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7"/>
            <p:cNvSpPr/>
            <p:nvPr/>
          </p:nvSpPr>
          <p:spPr>
            <a:xfrm>
              <a:off x="13056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7"/>
            <p:cNvSpPr/>
            <p:nvPr/>
          </p:nvSpPr>
          <p:spPr>
            <a:xfrm>
              <a:off x="13056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7"/>
            <p:cNvSpPr/>
            <p:nvPr/>
          </p:nvSpPr>
          <p:spPr>
            <a:xfrm>
              <a:off x="13056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7"/>
            <p:cNvSpPr/>
            <p:nvPr/>
          </p:nvSpPr>
          <p:spPr>
            <a:xfrm>
              <a:off x="13056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7"/>
            <p:cNvSpPr/>
            <p:nvPr/>
          </p:nvSpPr>
          <p:spPr>
            <a:xfrm>
              <a:off x="13056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7"/>
            <p:cNvSpPr/>
            <p:nvPr/>
          </p:nvSpPr>
          <p:spPr>
            <a:xfrm>
              <a:off x="13056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7"/>
            <p:cNvSpPr/>
            <p:nvPr/>
          </p:nvSpPr>
          <p:spPr>
            <a:xfrm>
              <a:off x="13056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7"/>
            <p:cNvSpPr/>
            <p:nvPr/>
          </p:nvSpPr>
          <p:spPr>
            <a:xfrm>
              <a:off x="13056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7"/>
            <p:cNvSpPr/>
            <p:nvPr/>
          </p:nvSpPr>
          <p:spPr>
            <a:xfrm>
              <a:off x="13056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7"/>
            <p:cNvSpPr/>
            <p:nvPr/>
          </p:nvSpPr>
          <p:spPr>
            <a:xfrm>
              <a:off x="13056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7"/>
            <p:cNvSpPr/>
            <p:nvPr/>
          </p:nvSpPr>
          <p:spPr>
            <a:xfrm>
              <a:off x="13056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7"/>
            <p:cNvSpPr/>
            <p:nvPr/>
          </p:nvSpPr>
          <p:spPr>
            <a:xfrm>
              <a:off x="13056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7"/>
            <p:cNvSpPr/>
            <p:nvPr/>
          </p:nvSpPr>
          <p:spPr>
            <a:xfrm>
              <a:off x="130563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7"/>
            <p:cNvSpPr/>
            <p:nvPr/>
          </p:nvSpPr>
          <p:spPr>
            <a:xfrm>
              <a:off x="130563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7"/>
            <p:cNvSpPr/>
            <p:nvPr/>
          </p:nvSpPr>
          <p:spPr>
            <a:xfrm>
              <a:off x="155135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7"/>
            <p:cNvSpPr/>
            <p:nvPr/>
          </p:nvSpPr>
          <p:spPr>
            <a:xfrm>
              <a:off x="155135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7"/>
            <p:cNvSpPr/>
            <p:nvPr/>
          </p:nvSpPr>
          <p:spPr>
            <a:xfrm>
              <a:off x="155135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7"/>
            <p:cNvSpPr/>
            <p:nvPr/>
          </p:nvSpPr>
          <p:spPr>
            <a:xfrm>
              <a:off x="155135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7"/>
            <p:cNvSpPr/>
            <p:nvPr/>
          </p:nvSpPr>
          <p:spPr>
            <a:xfrm>
              <a:off x="155135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7"/>
            <p:cNvSpPr/>
            <p:nvPr/>
          </p:nvSpPr>
          <p:spPr>
            <a:xfrm>
              <a:off x="155135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7"/>
            <p:cNvSpPr/>
            <p:nvPr/>
          </p:nvSpPr>
          <p:spPr>
            <a:xfrm>
              <a:off x="155135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7"/>
            <p:cNvSpPr/>
            <p:nvPr/>
          </p:nvSpPr>
          <p:spPr>
            <a:xfrm>
              <a:off x="155135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7"/>
            <p:cNvSpPr/>
            <p:nvPr/>
          </p:nvSpPr>
          <p:spPr>
            <a:xfrm>
              <a:off x="155135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7"/>
            <p:cNvSpPr/>
            <p:nvPr/>
          </p:nvSpPr>
          <p:spPr>
            <a:xfrm>
              <a:off x="155135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7"/>
            <p:cNvSpPr/>
            <p:nvPr/>
          </p:nvSpPr>
          <p:spPr>
            <a:xfrm>
              <a:off x="155135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7"/>
            <p:cNvSpPr/>
            <p:nvPr/>
          </p:nvSpPr>
          <p:spPr>
            <a:xfrm>
              <a:off x="155135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7"/>
            <p:cNvSpPr/>
            <p:nvPr/>
          </p:nvSpPr>
          <p:spPr>
            <a:xfrm>
              <a:off x="15513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7"/>
            <p:cNvSpPr/>
            <p:nvPr/>
          </p:nvSpPr>
          <p:spPr>
            <a:xfrm>
              <a:off x="15513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7"/>
            <p:cNvSpPr/>
            <p:nvPr/>
          </p:nvSpPr>
          <p:spPr>
            <a:xfrm>
              <a:off x="15513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7"/>
            <p:cNvSpPr/>
            <p:nvPr/>
          </p:nvSpPr>
          <p:spPr>
            <a:xfrm>
              <a:off x="15513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7"/>
            <p:cNvSpPr/>
            <p:nvPr/>
          </p:nvSpPr>
          <p:spPr>
            <a:xfrm>
              <a:off x="15513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7"/>
            <p:cNvSpPr/>
            <p:nvPr/>
          </p:nvSpPr>
          <p:spPr>
            <a:xfrm>
              <a:off x="15513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7"/>
            <p:cNvSpPr/>
            <p:nvPr/>
          </p:nvSpPr>
          <p:spPr>
            <a:xfrm>
              <a:off x="15513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7"/>
            <p:cNvSpPr/>
            <p:nvPr/>
          </p:nvSpPr>
          <p:spPr>
            <a:xfrm>
              <a:off x="15513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7"/>
            <p:cNvSpPr/>
            <p:nvPr/>
          </p:nvSpPr>
          <p:spPr>
            <a:xfrm>
              <a:off x="17970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7"/>
            <p:cNvSpPr/>
            <p:nvPr/>
          </p:nvSpPr>
          <p:spPr>
            <a:xfrm>
              <a:off x="17970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7"/>
            <p:cNvSpPr/>
            <p:nvPr/>
          </p:nvSpPr>
          <p:spPr>
            <a:xfrm>
              <a:off x="17970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7"/>
            <p:cNvSpPr/>
            <p:nvPr/>
          </p:nvSpPr>
          <p:spPr>
            <a:xfrm>
              <a:off x="17970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7"/>
            <p:cNvSpPr/>
            <p:nvPr/>
          </p:nvSpPr>
          <p:spPr>
            <a:xfrm>
              <a:off x="17970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7"/>
            <p:cNvSpPr/>
            <p:nvPr/>
          </p:nvSpPr>
          <p:spPr>
            <a:xfrm>
              <a:off x="17970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7"/>
            <p:cNvSpPr/>
            <p:nvPr/>
          </p:nvSpPr>
          <p:spPr>
            <a:xfrm>
              <a:off x="17970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7"/>
            <p:cNvSpPr/>
            <p:nvPr/>
          </p:nvSpPr>
          <p:spPr>
            <a:xfrm>
              <a:off x="17970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7"/>
            <p:cNvSpPr/>
            <p:nvPr/>
          </p:nvSpPr>
          <p:spPr>
            <a:xfrm>
              <a:off x="17970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7"/>
            <p:cNvSpPr/>
            <p:nvPr/>
          </p:nvSpPr>
          <p:spPr>
            <a:xfrm>
              <a:off x="17970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7"/>
            <p:cNvSpPr/>
            <p:nvPr/>
          </p:nvSpPr>
          <p:spPr>
            <a:xfrm>
              <a:off x="17970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7"/>
            <p:cNvSpPr/>
            <p:nvPr/>
          </p:nvSpPr>
          <p:spPr>
            <a:xfrm>
              <a:off x="17970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7"/>
            <p:cNvSpPr/>
            <p:nvPr/>
          </p:nvSpPr>
          <p:spPr>
            <a:xfrm>
              <a:off x="17970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7"/>
            <p:cNvSpPr/>
            <p:nvPr/>
          </p:nvSpPr>
          <p:spPr>
            <a:xfrm>
              <a:off x="17970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7"/>
            <p:cNvSpPr/>
            <p:nvPr/>
          </p:nvSpPr>
          <p:spPr>
            <a:xfrm>
              <a:off x="17970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7"/>
            <p:cNvSpPr/>
            <p:nvPr/>
          </p:nvSpPr>
          <p:spPr>
            <a:xfrm>
              <a:off x="17970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7"/>
            <p:cNvSpPr/>
            <p:nvPr/>
          </p:nvSpPr>
          <p:spPr>
            <a:xfrm>
              <a:off x="17970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7"/>
            <p:cNvSpPr/>
            <p:nvPr/>
          </p:nvSpPr>
          <p:spPr>
            <a:xfrm>
              <a:off x="17970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7"/>
            <p:cNvSpPr/>
            <p:nvPr/>
          </p:nvSpPr>
          <p:spPr>
            <a:xfrm>
              <a:off x="17970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7"/>
            <p:cNvSpPr/>
            <p:nvPr/>
          </p:nvSpPr>
          <p:spPr>
            <a:xfrm>
              <a:off x="17970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7"/>
            <p:cNvSpPr/>
            <p:nvPr/>
          </p:nvSpPr>
          <p:spPr>
            <a:xfrm>
              <a:off x="20427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7"/>
            <p:cNvSpPr/>
            <p:nvPr/>
          </p:nvSpPr>
          <p:spPr>
            <a:xfrm>
              <a:off x="20427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7"/>
            <p:cNvSpPr/>
            <p:nvPr/>
          </p:nvSpPr>
          <p:spPr>
            <a:xfrm>
              <a:off x="20427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7"/>
            <p:cNvSpPr/>
            <p:nvPr/>
          </p:nvSpPr>
          <p:spPr>
            <a:xfrm>
              <a:off x="20427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7"/>
            <p:cNvSpPr/>
            <p:nvPr/>
          </p:nvSpPr>
          <p:spPr>
            <a:xfrm>
              <a:off x="20427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7"/>
            <p:cNvSpPr/>
            <p:nvPr/>
          </p:nvSpPr>
          <p:spPr>
            <a:xfrm>
              <a:off x="20427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7"/>
            <p:cNvSpPr/>
            <p:nvPr/>
          </p:nvSpPr>
          <p:spPr>
            <a:xfrm>
              <a:off x="20427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7"/>
            <p:cNvSpPr/>
            <p:nvPr/>
          </p:nvSpPr>
          <p:spPr>
            <a:xfrm>
              <a:off x="20427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7"/>
            <p:cNvSpPr/>
            <p:nvPr/>
          </p:nvSpPr>
          <p:spPr>
            <a:xfrm>
              <a:off x="20427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7"/>
            <p:cNvSpPr/>
            <p:nvPr/>
          </p:nvSpPr>
          <p:spPr>
            <a:xfrm>
              <a:off x="20427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7"/>
            <p:cNvSpPr/>
            <p:nvPr/>
          </p:nvSpPr>
          <p:spPr>
            <a:xfrm>
              <a:off x="20427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7"/>
            <p:cNvSpPr/>
            <p:nvPr/>
          </p:nvSpPr>
          <p:spPr>
            <a:xfrm>
              <a:off x="20427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7"/>
            <p:cNvSpPr/>
            <p:nvPr/>
          </p:nvSpPr>
          <p:spPr>
            <a:xfrm>
              <a:off x="204273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7"/>
            <p:cNvSpPr/>
            <p:nvPr/>
          </p:nvSpPr>
          <p:spPr>
            <a:xfrm>
              <a:off x="204273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7"/>
            <p:cNvSpPr/>
            <p:nvPr/>
          </p:nvSpPr>
          <p:spPr>
            <a:xfrm>
              <a:off x="204273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7"/>
            <p:cNvSpPr/>
            <p:nvPr/>
          </p:nvSpPr>
          <p:spPr>
            <a:xfrm>
              <a:off x="204273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7"/>
            <p:cNvSpPr/>
            <p:nvPr/>
          </p:nvSpPr>
          <p:spPr>
            <a:xfrm>
              <a:off x="204273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7"/>
            <p:cNvSpPr/>
            <p:nvPr/>
          </p:nvSpPr>
          <p:spPr>
            <a:xfrm>
              <a:off x="204273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7"/>
            <p:cNvSpPr/>
            <p:nvPr/>
          </p:nvSpPr>
          <p:spPr>
            <a:xfrm>
              <a:off x="20427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7"/>
            <p:cNvSpPr/>
            <p:nvPr/>
          </p:nvSpPr>
          <p:spPr>
            <a:xfrm>
              <a:off x="20427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7"/>
            <p:cNvSpPr/>
            <p:nvPr/>
          </p:nvSpPr>
          <p:spPr>
            <a:xfrm>
              <a:off x="22884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7"/>
            <p:cNvSpPr/>
            <p:nvPr/>
          </p:nvSpPr>
          <p:spPr>
            <a:xfrm>
              <a:off x="22884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7"/>
            <p:cNvSpPr/>
            <p:nvPr/>
          </p:nvSpPr>
          <p:spPr>
            <a:xfrm>
              <a:off x="22884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7"/>
            <p:cNvSpPr/>
            <p:nvPr/>
          </p:nvSpPr>
          <p:spPr>
            <a:xfrm>
              <a:off x="22884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7"/>
            <p:cNvSpPr/>
            <p:nvPr/>
          </p:nvSpPr>
          <p:spPr>
            <a:xfrm>
              <a:off x="22884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7"/>
            <p:cNvSpPr/>
            <p:nvPr/>
          </p:nvSpPr>
          <p:spPr>
            <a:xfrm>
              <a:off x="22884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7"/>
            <p:cNvSpPr/>
            <p:nvPr/>
          </p:nvSpPr>
          <p:spPr>
            <a:xfrm>
              <a:off x="22884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7"/>
            <p:cNvSpPr/>
            <p:nvPr/>
          </p:nvSpPr>
          <p:spPr>
            <a:xfrm>
              <a:off x="22884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7"/>
            <p:cNvSpPr/>
            <p:nvPr/>
          </p:nvSpPr>
          <p:spPr>
            <a:xfrm>
              <a:off x="22884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7"/>
            <p:cNvSpPr/>
            <p:nvPr/>
          </p:nvSpPr>
          <p:spPr>
            <a:xfrm>
              <a:off x="22884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7"/>
            <p:cNvSpPr/>
            <p:nvPr/>
          </p:nvSpPr>
          <p:spPr>
            <a:xfrm>
              <a:off x="22884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7"/>
            <p:cNvSpPr/>
            <p:nvPr/>
          </p:nvSpPr>
          <p:spPr>
            <a:xfrm>
              <a:off x="22884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7"/>
            <p:cNvSpPr/>
            <p:nvPr/>
          </p:nvSpPr>
          <p:spPr>
            <a:xfrm>
              <a:off x="22884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7"/>
            <p:cNvSpPr/>
            <p:nvPr/>
          </p:nvSpPr>
          <p:spPr>
            <a:xfrm>
              <a:off x="22884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7"/>
            <p:cNvSpPr/>
            <p:nvPr/>
          </p:nvSpPr>
          <p:spPr>
            <a:xfrm>
              <a:off x="22884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7"/>
            <p:cNvSpPr/>
            <p:nvPr/>
          </p:nvSpPr>
          <p:spPr>
            <a:xfrm>
              <a:off x="22884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7"/>
            <p:cNvSpPr/>
            <p:nvPr/>
          </p:nvSpPr>
          <p:spPr>
            <a:xfrm>
              <a:off x="22884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7"/>
            <p:cNvSpPr/>
            <p:nvPr/>
          </p:nvSpPr>
          <p:spPr>
            <a:xfrm>
              <a:off x="22884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7"/>
            <p:cNvSpPr/>
            <p:nvPr/>
          </p:nvSpPr>
          <p:spPr>
            <a:xfrm>
              <a:off x="228841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7"/>
            <p:cNvSpPr/>
            <p:nvPr/>
          </p:nvSpPr>
          <p:spPr>
            <a:xfrm>
              <a:off x="228841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7"/>
            <p:cNvSpPr/>
            <p:nvPr/>
          </p:nvSpPr>
          <p:spPr>
            <a:xfrm>
              <a:off x="253413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7"/>
            <p:cNvSpPr/>
            <p:nvPr/>
          </p:nvSpPr>
          <p:spPr>
            <a:xfrm>
              <a:off x="253413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7"/>
            <p:cNvSpPr/>
            <p:nvPr/>
          </p:nvSpPr>
          <p:spPr>
            <a:xfrm>
              <a:off x="253413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7"/>
            <p:cNvSpPr/>
            <p:nvPr/>
          </p:nvSpPr>
          <p:spPr>
            <a:xfrm>
              <a:off x="253413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7"/>
            <p:cNvSpPr/>
            <p:nvPr/>
          </p:nvSpPr>
          <p:spPr>
            <a:xfrm>
              <a:off x="253413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7"/>
            <p:cNvSpPr/>
            <p:nvPr/>
          </p:nvSpPr>
          <p:spPr>
            <a:xfrm>
              <a:off x="253413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7"/>
            <p:cNvSpPr/>
            <p:nvPr/>
          </p:nvSpPr>
          <p:spPr>
            <a:xfrm>
              <a:off x="253413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7"/>
            <p:cNvSpPr/>
            <p:nvPr/>
          </p:nvSpPr>
          <p:spPr>
            <a:xfrm>
              <a:off x="253413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7"/>
            <p:cNvSpPr/>
            <p:nvPr/>
          </p:nvSpPr>
          <p:spPr>
            <a:xfrm>
              <a:off x="253413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7"/>
            <p:cNvSpPr/>
            <p:nvPr/>
          </p:nvSpPr>
          <p:spPr>
            <a:xfrm>
              <a:off x="253413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7"/>
            <p:cNvSpPr/>
            <p:nvPr/>
          </p:nvSpPr>
          <p:spPr>
            <a:xfrm>
              <a:off x="253413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7"/>
            <p:cNvSpPr/>
            <p:nvPr/>
          </p:nvSpPr>
          <p:spPr>
            <a:xfrm>
              <a:off x="253413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7"/>
            <p:cNvSpPr/>
            <p:nvPr/>
          </p:nvSpPr>
          <p:spPr>
            <a:xfrm>
              <a:off x="25341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7"/>
            <p:cNvSpPr/>
            <p:nvPr/>
          </p:nvSpPr>
          <p:spPr>
            <a:xfrm>
              <a:off x="25341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7"/>
            <p:cNvSpPr/>
            <p:nvPr/>
          </p:nvSpPr>
          <p:spPr>
            <a:xfrm>
              <a:off x="25341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7"/>
            <p:cNvSpPr/>
            <p:nvPr/>
          </p:nvSpPr>
          <p:spPr>
            <a:xfrm>
              <a:off x="25341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7"/>
            <p:cNvSpPr/>
            <p:nvPr/>
          </p:nvSpPr>
          <p:spPr>
            <a:xfrm>
              <a:off x="25341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7"/>
            <p:cNvSpPr/>
            <p:nvPr/>
          </p:nvSpPr>
          <p:spPr>
            <a:xfrm>
              <a:off x="25341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7"/>
            <p:cNvSpPr/>
            <p:nvPr/>
          </p:nvSpPr>
          <p:spPr>
            <a:xfrm>
              <a:off x="25341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7"/>
            <p:cNvSpPr/>
            <p:nvPr/>
          </p:nvSpPr>
          <p:spPr>
            <a:xfrm>
              <a:off x="25341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7"/>
            <p:cNvSpPr/>
            <p:nvPr/>
          </p:nvSpPr>
          <p:spPr>
            <a:xfrm>
              <a:off x="27798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7"/>
            <p:cNvSpPr/>
            <p:nvPr/>
          </p:nvSpPr>
          <p:spPr>
            <a:xfrm>
              <a:off x="27798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7"/>
            <p:cNvSpPr/>
            <p:nvPr/>
          </p:nvSpPr>
          <p:spPr>
            <a:xfrm>
              <a:off x="27798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7"/>
            <p:cNvSpPr/>
            <p:nvPr/>
          </p:nvSpPr>
          <p:spPr>
            <a:xfrm>
              <a:off x="27798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7"/>
            <p:cNvSpPr/>
            <p:nvPr/>
          </p:nvSpPr>
          <p:spPr>
            <a:xfrm>
              <a:off x="27798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7"/>
            <p:cNvSpPr/>
            <p:nvPr/>
          </p:nvSpPr>
          <p:spPr>
            <a:xfrm>
              <a:off x="27798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7"/>
            <p:cNvSpPr/>
            <p:nvPr/>
          </p:nvSpPr>
          <p:spPr>
            <a:xfrm>
              <a:off x="27798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7"/>
            <p:cNvSpPr/>
            <p:nvPr/>
          </p:nvSpPr>
          <p:spPr>
            <a:xfrm>
              <a:off x="27798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7"/>
            <p:cNvSpPr/>
            <p:nvPr/>
          </p:nvSpPr>
          <p:spPr>
            <a:xfrm>
              <a:off x="27798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7"/>
            <p:cNvSpPr/>
            <p:nvPr/>
          </p:nvSpPr>
          <p:spPr>
            <a:xfrm>
              <a:off x="27798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7"/>
            <p:cNvSpPr/>
            <p:nvPr/>
          </p:nvSpPr>
          <p:spPr>
            <a:xfrm>
              <a:off x="27798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7"/>
            <p:cNvSpPr/>
            <p:nvPr/>
          </p:nvSpPr>
          <p:spPr>
            <a:xfrm>
              <a:off x="27798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7"/>
            <p:cNvSpPr/>
            <p:nvPr/>
          </p:nvSpPr>
          <p:spPr>
            <a:xfrm>
              <a:off x="27798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7"/>
            <p:cNvSpPr/>
            <p:nvPr/>
          </p:nvSpPr>
          <p:spPr>
            <a:xfrm>
              <a:off x="27798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7"/>
            <p:cNvSpPr/>
            <p:nvPr/>
          </p:nvSpPr>
          <p:spPr>
            <a:xfrm>
              <a:off x="27798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7"/>
            <p:cNvSpPr/>
            <p:nvPr/>
          </p:nvSpPr>
          <p:spPr>
            <a:xfrm>
              <a:off x="27798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7"/>
            <p:cNvSpPr/>
            <p:nvPr/>
          </p:nvSpPr>
          <p:spPr>
            <a:xfrm>
              <a:off x="27798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7"/>
            <p:cNvSpPr/>
            <p:nvPr/>
          </p:nvSpPr>
          <p:spPr>
            <a:xfrm>
              <a:off x="27798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7"/>
            <p:cNvSpPr/>
            <p:nvPr/>
          </p:nvSpPr>
          <p:spPr>
            <a:xfrm>
              <a:off x="27798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7"/>
            <p:cNvSpPr/>
            <p:nvPr/>
          </p:nvSpPr>
          <p:spPr>
            <a:xfrm>
              <a:off x="27798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7"/>
            <p:cNvSpPr/>
            <p:nvPr/>
          </p:nvSpPr>
          <p:spPr>
            <a:xfrm>
              <a:off x="30255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7"/>
            <p:cNvSpPr/>
            <p:nvPr/>
          </p:nvSpPr>
          <p:spPr>
            <a:xfrm>
              <a:off x="30255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7"/>
            <p:cNvSpPr/>
            <p:nvPr/>
          </p:nvSpPr>
          <p:spPr>
            <a:xfrm>
              <a:off x="30255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7"/>
            <p:cNvSpPr/>
            <p:nvPr/>
          </p:nvSpPr>
          <p:spPr>
            <a:xfrm>
              <a:off x="30255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7"/>
            <p:cNvSpPr/>
            <p:nvPr/>
          </p:nvSpPr>
          <p:spPr>
            <a:xfrm>
              <a:off x="30255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7"/>
            <p:cNvSpPr/>
            <p:nvPr/>
          </p:nvSpPr>
          <p:spPr>
            <a:xfrm>
              <a:off x="30255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7"/>
            <p:cNvSpPr/>
            <p:nvPr/>
          </p:nvSpPr>
          <p:spPr>
            <a:xfrm>
              <a:off x="30255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7"/>
            <p:cNvSpPr/>
            <p:nvPr/>
          </p:nvSpPr>
          <p:spPr>
            <a:xfrm>
              <a:off x="30255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7"/>
            <p:cNvSpPr/>
            <p:nvPr/>
          </p:nvSpPr>
          <p:spPr>
            <a:xfrm>
              <a:off x="30255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7"/>
            <p:cNvSpPr/>
            <p:nvPr/>
          </p:nvSpPr>
          <p:spPr>
            <a:xfrm>
              <a:off x="30255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7"/>
            <p:cNvSpPr/>
            <p:nvPr/>
          </p:nvSpPr>
          <p:spPr>
            <a:xfrm>
              <a:off x="30255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7"/>
            <p:cNvSpPr/>
            <p:nvPr/>
          </p:nvSpPr>
          <p:spPr>
            <a:xfrm>
              <a:off x="30255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7"/>
            <p:cNvSpPr/>
            <p:nvPr/>
          </p:nvSpPr>
          <p:spPr>
            <a:xfrm>
              <a:off x="302551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7"/>
            <p:cNvSpPr/>
            <p:nvPr/>
          </p:nvSpPr>
          <p:spPr>
            <a:xfrm>
              <a:off x="302551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7"/>
            <p:cNvSpPr/>
            <p:nvPr/>
          </p:nvSpPr>
          <p:spPr>
            <a:xfrm>
              <a:off x="302551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7"/>
            <p:cNvSpPr/>
            <p:nvPr/>
          </p:nvSpPr>
          <p:spPr>
            <a:xfrm>
              <a:off x="302551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7"/>
            <p:cNvSpPr/>
            <p:nvPr/>
          </p:nvSpPr>
          <p:spPr>
            <a:xfrm>
              <a:off x="302551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7"/>
            <p:cNvSpPr/>
            <p:nvPr/>
          </p:nvSpPr>
          <p:spPr>
            <a:xfrm>
              <a:off x="302551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7"/>
            <p:cNvSpPr/>
            <p:nvPr/>
          </p:nvSpPr>
          <p:spPr>
            <a:xfrm>
              <a:off x="30255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7"/>
            <p:cNvSpPr/>
            <p:nvPr/>
          </p:nvSpPr>
          <p:spPr>
            <a:xfrm>
              <a:off x="30255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7"/>
            <p:cNvSpPr/>
            <p:nvPr/>
          </p:nvSpPr>
          <p:spPr>
            <a:xfrm>
              <a:off x="32712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7"/>
            <p:cNvSpPr/>
            <p:nvPr/>
          </p:nvSpPr>
          <p:spPr>
            <a:xfrm>
              <a:off x="32712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7"/>
            <p:cNvSpPr/>
            <p:nvPr/>
          </p:nvSpPr>
          <p:spPr>
            <a:xfrm>
              <a:off x="32712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7"/>
            <p:cNvSpPr/>
            <p:nvPr/>
          </p:nvSpPr>
          <p:spPr>
            <a:xfrm>
              <a:off x="32712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7"/>
            <p:cNvSpPr/>
            <p:nvPr/>
          </p:nvSpPr>
          <p:spPr>
            <a:xfrm>
              <a:off x="32712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7"/>
            <p:cNvSpPr/>
            <p:nvPr/>
          </p:nvSpPr>
          <p:spPr>
            <a:xfrm>
              <a:off x="32712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7"/>
            <p:cNvSpPr/>
            <p:nvPr/>
          </p:nvSpPr>
          <p:spPr>
            <a:xfrm>
              <a:off x="32712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7"/>
            <p:cNvSpPr/>
            <p:nvPr/>
          </p:nvSpPr>
          <p:spPr>
            <a:xfrm>
              <a:off x="32712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7"/>
            <p:cNvSpPr/>
            <p:nvPr/>
          </p:nvSpPr>
          <p:spPr>
            <a:xfrm>
              <a:off x="32712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7"/>
            <p:cNvSpPr/>
            <p:nvPr/>
          </p:nvSpPr>
          <p:spPr>
            <a:xfrm>
              <a:off x="32712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7"/>
            <p:cNvSpPr/>
            <p:nvPr/>
          </p:nvSpPr>
          <p:spPr>
            <a:xfrm>
              <a:off x="32712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7"/>
            <p:cNvSpPr/>
            <p:nvPr/>
          </p:nvSpPr>
          <p:spPr>
            <a:xfrm>
              <a:off x="32712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7"/>
            <p:cNvSpPr/>
            <p:nvPr/>
          </p:nvSpPr>
          <p:spPr>
            <a:xfrm>
              <a:off x="32712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7"/>
            <p:cNvSpPr/>
            <p:nvPr/>
          </p:nvSpPr>
          <p:spPr>
            <a:xfrm>
              <a:off x="32712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7"/>
            <p:cNvSpPr/>
            <p:nvPr/>
          </p:nvSpPr>
          <p:spPr>
            <a:xfrm>
              <a:off x="32712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7"/>
            <p:cNvSpPr/>
            <p:nvPr/>
          </p:nvSpPr>
          <p:spPr>
            <a:xfrm>
              <a:off x="32712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7"/>
            <p:cNvSpPr/>
            <p:nvPr/>
          </p:nvSpPr>
          <p:spPr>
            <a:xfrm>
              <a:off x="32712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7"/>
            <p:cNvSpPr/>
            <p:nvPr/>
          </p:nvSpPr>
          <p:spPr>
            <a:xfrm>
              <a:off x="32712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7"/>
            <p:cNvSpPr/>
            <p:nvPr/>
          </p:nvSpPr>
          <p:spPr>
            <a:xfrm>
              <a:off x="327119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7"/>
            <p:cNvSpPr/>
            <p:nvPr/>
          </p:nvSpPr>
          <p:spPr>
            <a:xfrm>
              <a:off x="327119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7"/>
            <p:cNvSpPr/>
            <p:nvPr/>
          </p:nvSpPr>
          <p:spPr>
            <a:xfrm>
              <a:off x="351691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7"/>
            <p:cNvSpPr/>
            <p:nvPr/>
          </p:nvSpPr>
          <p:spPr>
            <a:xfrm>
              <a:off x="351691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7"/>
            <p:cNvSpPr/>
            <p:nvPr/>
          </p:nvSpPr>
          <p:spPr>
            <a:xfrm>
              <a:off x="351691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7"/>
            <p:cNvSpPr/>
            <p:nvPr/>
          </p:nvSpPr>
          <p:spPr>
            <a:xfrm>
              <a:off x="351691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7"/>
            <p:cNvSpPr/>
            <p:nvPr/>
          </p:nvSpPr>
          <p:spPr>
            <a:xfrm>
              <a:off x="351691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7"/>
            <p:cNvSpPr/>
            <p:nvPr/>
          </p:nvSpPr>
          <p:spPr>
            <a:xfrm>
              <a:off x="351691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7"/>
            <p:cNvSpPr/>
            <p:nvPr/>
          </p:nvSpPr>
          <p:spPr>
            <a:xfrm>
              <a:off x="351691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7"/>
            <p:cNvSpPr/>
            <p:nvPr/>
          </p:nvSpPr>
          <p:spPr>
            <a:xfrm>
              <a:off x="351691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7"/>
            <p:cNvSpPr/>
            <p:nvPr/>
          </p:nvSpPr>
          <p:spPr>
            <a:xfrm>
              <a:off x="351691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7"/>
            <p:cNvSpPr/>
            <p:nvPr/>
          </p:nvSpPr>
          <p:spPr>
            <a:xfrm>
              <a:off x="351691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7"/>
            <p:cNvSpPr/>
            <p:nvPr/>
          </p:nvSpPr>
          <p:spPr>
            <a:xfrm>
              <a:off x="351691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7"/>
            <p:cNvSpPr/>
            <p:nvPr/>
          </p:nvSpPr>
          <p:spPr>
            <a:xfrm>
              <a:off x="351691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7"/>
            <p:cNvSpPr/>
            <p:nvPr/>
          </p:nvSpPr>
          <p:spPr>
            <a:xfrm>
              <a:off x="35169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7"/>
            <p:cNvSpPr/>
            <p:nvPr/>
          </p:nvSpPr>
          <p:spPr>
            <a:xfrm>
              <a:off x="35169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7"/>
            <p:cNvSpPr/>
            <p:nvPr/>
          </p:nvSpPr>
          <p:spPr>
            <a:xfrm>
              <a:off x="35169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7"/>
            <p:cNvSpPr/>
            <p:nvPr/>
          </p:nvSpPr>
          <p:spPr>
            <a:xfrm>
              <a:off x="35169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7"/>
            <p:cNvSpPr/>
            <p:nvPr/>
          </p:nvSpPr>
          <p:spPr>
            <a:xfrm>
              <a:off x="35169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7"/>
            <p:cNvSpPr/>
            <p:nvPr/>
          </p:nvSpPr>
          <p:spPr>
            <a:xfrm>
              <a:off x="35169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7"/>
            <p:cNvSpPr/>
            <p:nvPr/>
          </p:nvSpPr>
          <p:spPr>
            <a:xfrm>
              <a:off x="35168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7"/>
            <p:cNvSpPr/>
            <p:nvPr/>
          </p:nvSpPr>
          <p:spPr>
            <a:xfrm>
              <a:off x="35168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7"/>
            <p:cNvSpPr/>
            <p:nvPr/>
          </p:nvSpPr>
          <p:spPr>
            <a:xfrm>
              <a:off x="37626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7"/>
            <p:cNvSpPr/>
            <p:nvPr/>
          </p:nvSpPr>
          <p:spPr>
            <a:xfrm>
              <a:off x="37626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7"/>
            <p:cNvSpPr/>
            <p:nvPr/>
          </p:nvSpPr>
          <p:spPr>
            <a:xfrm>
              <a:off x="37626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7"/>
            <p:cNvSpPr/>
            <p:nvPr/>
          </p:nvSpPr>
          <p:spPr>
            <a:xfrm>
              <a:off x="37626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7"/>
            <p:cNvSpPr/>
            <p:nvPr/>
          </p:nvSpPr>
          <p:spPr>
            <a:xfrm>
              <a:off x="37626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7"/>
            <p:cNvSpPr/>
            <p:nvPr/>
          </p:nvSpPr>
          <p:spPr>
            <a:xfrm>
              <a:off x="37626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7"/>
            <p:cNvSpPr/>
            <p:nvPr/>
          </p:nvSpPr>
          <p:spPr>
            <a:xfrm>
              <a:off x="37626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7"/>
            <p:cNvSpPr/>
            <p:nvPr/>
          </p:nvSpPr>
          <p:spPr>
            <a:xfrm>
              <a:off x="37626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7"/>
            <p:cNvSpPr/>
            <p:nvPr/>
          </p:nvSpPr>
          <p:spPr>
            <a:xfrm>
              <a:off x="37626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7"/>
            <p:cNvSpPr/>
            <p:nvPr/>
          </p:nvSpPr>
          <p:spPr>
            <a:xfrm>
              <a:off x="37626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7"/>
            <p:cNvSpPr/>
            <p:nvPr/>
          </p:nvSpPr>
          <p:spPr>
            <a:xfrm>
              <a:off x="37626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7"/>
            <p:cNvSpPr/>
            <p:nvPr/>
          </p:nvSpPr>
          <p:spPr>
            <a:xfrm>
              <a:off x="37626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7"/>
            <p:cNvSpPr/>
            <p:nvPr/>
          </p:nvSpPr>
          <p:spPr>
            <a:xfrm>
              <a:off x="37626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7"/>
            <p:cNvSpPr/>
            <p:nvPr/>
          </p:nvSpPr>
          <p:spPr>
            <a:xfrm>
              <a:off x="37626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7"/>
            <p:cNvSpPr/>
            <p:nvPr/>
          </p:nvSpPr>
          <p:spPr>
            <a:xfrm>
              <a:off x="37626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7"/>
            <p:cNvSpPr/>
            <p:nvPr/>
          </p:nvSpPr>
          <p:spPr>
            <a:xfrm>
              <a:off x="37626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7"/>
            <p:cNvSpPr/>
            <p:nvPr/>
          </p:nvSpPr>
          <p:spPr>
            <a:xfrm>
              <a:off x="37626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7"/>
            <p:cNvSpPr/>
            <p:nvPr/>
          </p:nvSpPr>
          <p:spPr>
            <a:xfrm>
              <a:off x="37626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7"/>
            <p:cNvSpPr/>
            <p:nvPr/>
          </p:nvSpPr>
          <p:spPr>
            <a:xfrm>
              <a:off x="37625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7"/>
            <p:cNvSpPr/>
            <p:nvPr/>
          </p:nvSpPr>
          <p:spPr>
            <a:xfrm>
              <a:off x="37625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7"/>
            <p:cNvSpPr/>
            <p:nvPr/>
          </p:nvSpPr>
          <p:spPr>
            <a:xfrm>
              <a:off x="400830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7"/>
            <p:cNvSpPr/>
            <p:nvPr/>
          </p:nvSpPr>
          <p:spPr>
            <a:xfrm>
              <a:off x="400830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7"/>
            <p:cNvSpPr/>
            <p:nvPr/>
          </p:nvSpPr>
          <p:spPr>
            <a:xfrm>
              <a:off x="400830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7"/>
            <p:cNvSpPr/>
            <p:nvPr/>
          </p:nvSpPr>
          <p:spPr>
            <a:xfrm>
              <a:off x="400830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7"/>
            <p:cNvSpPr/>
            <p:nvPr/>
          </p:nvSpPr>
          <p:spPr>
            <a:xfrm>
              <a:off x="400830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7"/>
            <p:cNvSpPr/>
            <p:nvPr/>
          </p:nvSpPr>
          <p:spPr>
            <a:xfrm>
              <a:off x="400830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7"/>
            <p:cNvSpPr/>
            <p:nvPr/>
          </p:nvSpPr>
          <p:spPr>
            <a:xfrm>
              <a:off x="400830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7"/>
            <p:cNvSpPr/>
            <p:nvPr/>
          </p:nvSpPr>
          <p:spPr>
            <a:xfrm>
              <a:off x="400830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7"/>
            <p:cNvSpPr/>
            <p:nvPr/>
          </p:nvSpPr>
          <p:spPr>
            <a:xfrm>
              <a:off x="400830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7"/>
            <p:cNvSpPr/>
            <p:nvPr/>
          </p:nvSpPr>
          <p:spPr>
            <a:xfrm>
              <a:off x="400830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7"/>
            <p:cNvSpPr/>
            <p:nvPr/>
          </p:nvSpPr>
          <p:spPr>
            <a:xfrm>
              <a:off x="400830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7"/>
            <p:cNvSpPr/>
            <p:nvPr/>
          </p:nvSpPr>
          <p:spPr>
            <a:xfrm>
              <a:off x="400830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7"/>
            <p:cNvSpPr/>
            <p:nvPr/>
          </p:nvSpPr>
          <p:spPr>
            <a:xfrm>
              <a:off x="400829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7"/>
            <p:cNvSpPr/>
            <p:nvPr/>
          </p:nvSpPr>
          <p:spPr>
            <a:xfrm>
              <a:off x="400829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7"/>
            <p:cNvSpPr/>
            <p:nvPr/>
          </p:nvSpPr>
          <p:spPr>
            <a:xfrm>
              <a:off x="400829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7"/>
            <p:cNvSpPr/>
            <p:nvPr/>
          </p:nvSpPr>
          <p:spPr>
            <a:xfrm>
              <a:off x="400829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7"/>
            <p:cNvSpPr/>
            <p:nvPr/>
          </p:nvSpPr>
          <p:spPr>
            <a:xfrm>
              <a:off x="400829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7"/>
            <p:cNvSpPr/>
            <p:nvPr/>
          </p:nvSpPr>
          <p:spPr>
            <a:xfrm>
              <a:off x="400829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7"/>
            <p:cNvSpPr/>
            <p:nvPr/>
          </p:nvSpPr>
          <p:spPr>
            <a:xfrm>
              <a:off x="400828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7"/>
            <p:cNvSpPr/>
            <p:nvPr/>
          </p:nvSpPr>
          <p:spPr>
            <a:xfrm>
              <a:off x="400828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7"/>
            <p:cNvSpPr/>
            <p:nvPr/>
          </p:nvSpPr>
          <p:spPr>
            <a:xfrm>
              <a:off x="425400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7"/>
            <p:cNvSpPr/>
            <p:nvPr/>
          </p:nvSpPr>
          <p:spPr>
            <a:xfrm>
              <a:off x="425400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7"/>
            <p:cNvSpPr/>
            <p:nvPr/>
          </p:nvSpPr>
          <p:spPr>
            <a:xfrm>
              <a:off x="425400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7"/>
            <p:cNvSpPr/>
            <p:nvPr/>
          </p:nvSpPr>
          <p:spPr>
            <a:xfrm>
              <a:off x="425400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7"/>
            <p:cNvSpPr/>
            <p:nvPr/>
          </p:nvSpPr>
          <p:spPr>
            <a:xfrm>
              <a:off x="425400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7"/>
            <p:cNvSpPr/>
            <p:nvPr/>
          </p:nvSpPr>
          <p:spPr>
            <a:xfrm>
              <a:off x="425400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7"/>
            <p:cNvSpPr/>
            <p:nvPr/>
          </p:nvSpPr>
          <p:spPr>
            <a:xfrm>
              <a:off x="425400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7"/>
            <p:cNvSpPr/>
            <p:nvPr/>
          </p:nvSpPr>
          <p:spPr>
            <a:xfrm>
              <a:off x="425400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7"/>
            <p:cNvSpPr/>
            <p:nvPr/>
          </p:nvSpPr>
          <p:spPr>
            <a:xfrm>
              <a:off x="425400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7"/>
            <p:cNvSpPr/>
            <p:nvPr/>
          </p:nvSpPr>
          <p:spPr>
            <a:xfrm>
              <a:off x="425400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7"/>
            <p:cNvSpPr/>
            <p:nvPr/>
          </p:nvSpPr>
          <p:spPr>
            <a:xfrm>
              <a:off x="425400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7"/>
            <p:cNvSpPr/>
            <p:nvPr/>
          </p:nvSpPr>
          <p:spPr>
            <a:xfrm>
              <a:off x="425400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7"/>
            <p:cNvSpPr/>
            <p:nvPr/>
          </p:nvSpPr>
          <p:spPr>
            <a:xfrm>
              <a:off x="425399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7"/>
            <p:cNvSpPr/>
            <p:nvPr/>
          </p:nvSpPr>
          <p:spPr>
            <a:xfrm>
              <a:off x="425399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7"/>
            <p:cNvSpPr/>
            <p:nvPr/>
          </p:nvSpPr>
          <p:spPr>
            <a:xfrm>
              <a:off x="425399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7"/>
            <p:cNvSpPr/>
            <p:nvPr/>
          </p:nvSpPr>
          <p:spPr>
            <a:xfrm>
              <a:off x="425399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7"/>
            <p:cNvSpPr/>
            <p:nvPr/>
          </p:nvSpPr>
          <p:spPr>
            <a:xfrm>
              <a:off x="425399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7"/>
            <p:cNvSpPr/>
            <p:nvPr/>
          </p:nvSpPr>
          <p:spPr>
            <a:xfrm>
              <a:off x="425399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7"/>
            <p:cNvSpPr/>
            <p:nvPr/>
          </p:nvSpPr>
          <p:spPr>
            <a:xfrm>
              <a:off x="425397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7"/>
            <p:cNvSpPr/>
            <p:nvPr/>
          </p:nvSpPr>
          <p:spPr>
            <a:xfrm>
              <a:off x="425397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7"/>
            <p:cNvSpPr/>
            <p:nvPr/>
          </p:nvSpPr>
          <p:spPr>
            <a:xfrm>
              <a:off x="449969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7"/>
            <p:cNvSpPr/>
            <p:nvPr/>
          </p:nvSpPr>
          <p:spPr>
            <a:xfrm>
              <a:off x="449969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7"/>
            <p:cNvSpPr/>
            <p:nvPr/>
          </p:nvSpPr>
          <p:spPr>
            <a:xfrm>
              <a:off x="449969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7"/>
            <p:cNvSpPr/>
            <p:nvPr/>
          </p:nvSpPr>
          <p:spPr>
            <a:xfrm>
              <a:off x="449969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7"/>
            <p:cNvSpPr/>
            <p:nvPr/>
          </p:nvSpPr>
          <p:spPr>
            <a:xfrm>
              <a:off x="449969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7"/>
            <p:cNvSpPr/>
            <p:nvPr/>
          </p:nvSpPr>
          <p:spPr>
            <a:xfrm>
              <a:off x="449969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7"/>
            <p:cNvSpPr/>
            <p:nvPr/>
          </p:nvSpPr>
          <p:spPr>
            <a:xfrm>
              <a:off x="449969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7"/>
            <p:cNvSpPr/>
            <p:nvPr/>
          </p:nvSpPr>
          <p:spPr>
            <a:xfrm>
              <a:off x="449969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7"/>
            <p:cNvSpPr/>
            <p:nvPr/>
          </p:nvSpPr>
          <p:spPr>
            <a:xfrm>
              <a:off x="449969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7"/>
            <p:cNvSpPr/>
            <p:nvPr/>
          </p:nvSpPr>
          <p:spPr>
            <a:xfrm>
              <a:off x="449969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7"/>
            <p:cNvSpPr/>
            <p:nvPr/>
          </p:nvSpPr>
          <p:spPr>
            <a:xfrm>
              <a:off x="449969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7"/>
            <p:cNvSpPr/>
            <p:nvPr/>
          </p:nvSpPr>
          <p:spPr>
            <a:xfrm>
              <a:off x="449969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7"/>
            <p:cNvSpPr/>
            <p:nvPr/>
          </p:nvSpPr>
          <p:spPr>
            <a:xfrm>
              <a:off x="449968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7"/>
            <p:cNvSpPr/>
            <p:nvPr/>
          </p:nvSpPr>
          <p:spPr>
            <a:xfrm>
              <a:off x="449968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7"/>
            <p:cNvSpPr/>
            <p:nvPr/>
          </p:nvSpPr>
          <p:spPr>
            <a:xfrm>
              <a:off x="449968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7"/>
            <p:cNvSpPr/>
            <p:nvPr/>
          </p:nvSpPr>
          <p:spPr>
            <a:xfrm>
              <a:off x="449968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7"/>
            <p:cNvSpPr/>
            <p:nvPr/>
          </p:nvSpPr>
          <p:spPr>
            <a:xfrm>
              <a:off x="449968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7"/>
            <p:cNvSpPr/>
            <p:nvPr/>
          </p:nvSpPr>
          <p:spPr>
            <a:xfrm>
              <a:off x="449968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7"/>
            <p:cNvSpPr/>
            <p:nvPr/>
          </p:nvSpPr>
          <p:spPr>
            <a:xfrm>
              <a:off x="449967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7"/>
            <p:cNvSpPr/>
            <p:nvPr/>
          </p:nvSpPr>
          <p:spPr>
            <a:xfrm>
              <a:off x="449967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7"/>
            <p:cNvSpPr/>
            <p:nvPr/>
          </p:nvSpPr>
          <p:spPr>
            <a:xfrm>
              <a:off x="474539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7"/>
            <p:cNvSpPr/>
            <p:nvPr/>
          </p:nvSpPr>
          <p:spPr>
            <a:xfrm>
              <a:off x="474539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7"/>
            <p:cNvSpPr/>
            <p:nvPr/>
          </p:nvSpPr>
          <p:spPr>
            <a:xfrm>
              <a:off x="474539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7"/>
            <p:cNvSpPr/>
            <p:nvPr/>
          </p:nvSpPr>
          <p:spPr>
            <a:xfrm>
              <a:off x="474539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7"/>
            <p:cNvSpPr/>
            <p:nvPr/>
          </p:nvSpPr>
          <p:spPr>
            <a:xfrm>
              <a:off x="474539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7"/>
            <p:cNvSpPr/>
            <p:nvPr/>
          </p:nvSpPr>
          <p:spPr>
            <a:xfrm>
              <a:off x="474539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7"/>
            <p:cNvSpPr/>
            <p:nvPr/>
          </p:nvSpPr>
          <p:spPr>
            <a:xfrm>
              <a:off x="474539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7"/>
            <p:cNvSpPr/>
            <p:nvPr/>
          </p:nvSpPr>
          <p:spPr>
            <a:xfrm>
              <a:off x="474539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7"/>
            <p:cNvSpPr/>
            <p:nvPr/>
          </p:nvSpPr>
          <p:spPr>
            <a:xfrm>
              <a:off x="474539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7"/>
            <p:cNvSpPr/>
            <p:nvPr/>
          </p:nvSpPr>
          <p:spPr>
            <a:xfrm>
              <a:off x="474539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7"/>
            <p:cNvSpPr/>
            <p:nvPr/>
          </p:nvSpPr>
          <p:spPr>
            <a:xfrm>
              <a:off x="474539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7"/>
            <p:cNvSpPr/>
            <p:nvPr/>
          </p:nvSpPr>
          <p:spPr>
            <a:xfrm>
              <a:off x="474539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7"/>
            <p:cNvSpPr/>
            <p:nvPr/>
          </p:nvSpPr>
          <p:spPr>
            <a:xfrm>
              <a:off x="474538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7"/>
            <p:cNvSpPr/>
            <p:nvPr/>
          </p:nvSpPr>
          <p:spPr>
            <a:xfrm>
              <a:off x="474538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7"/>
            <p:cNvSpPr/>
            <p:nvPr/>
          </p:nvSpPr>
          <p:spPr>
            <a:xfrm>
              <a:off x="474538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7"/>
            <p:cNvSpPr/>
            <p:nvPr/>
          </p:nvSpPr>
          <p:spPr>
            <a:xfrm>
              <a:off x="474538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7"/>
            <p:cNvSpPr/>
            <p:nvPr/>
          </p:nvSpPr>
          <p:spPr>
            <a:xfrm>
              <a:off x="474538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7"/>
            <p:cNvSpPr/>
            <p:nvPr/>
          </p:nvSpPr>
          <p:spPr>
            <a:xfrm>
              <a:off x="474538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7"/>
            <p:cNvSpPr/>
            <p:nvPr/>
          </p:nvSpPr>
          <p:spPr>
            <a:xfrm>
              <a:off x="474536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7"/>
            <p:cNvSpPr/>
            <p:nvPr/>
          </p:nvSpPr>
          <p:spPr>
            <a:xfrm>
              <a:off x="474536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7"/>
            <p:cNvSpPr/>
            <p:nvPr/>
          </p:nvSpPr>
          <p:spPr>
            <a:xfrm>
              <a:off x="499108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7"/>
            <p:cNvSpPr/>
            <p:nvPr/>
          </p:nvSpPr>
          <p:spPr>
            <a:xfrm>
              <a:off x="499108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7"/>
            <p:cNvSpPr/>
            <p:nvPr/>
          </p:nvSpPr>
          <p:spPr>
            <a:xfrm>
              <a:off x="499108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7"/>
            <p:cNvSpPr/>
            <p:nvPr/>
          </p:nvSpPr>
          <p:spPr>
            <a:xfrm>
              <a:off x="499108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7"/>
            <p:cNvSpPr/>
            <p:nvPr/>
          </p:nvSpPr>
          <p:spPr>
            <a:xfrm>
              <a:off x="499108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7"/>
            <p:cNvSpPr/>
            <p:nvPr/>
          </p:nvSpPr>
          <p:spPr>
            <a:xfrm>
              <a:off x="499108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7"/>
            <p:cNvSpPr/>
            <p:nvPr/>
          </p:nvSpPr>
          <p:spPr>
            <a:xfrm>
              <a:off x="499108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7"/>
            <p:cNvSpPr/>
            <p:nvPr/>
          </p:nvSpPr>
          <p:spPr>
            <a:xfrm>
              <a:off x="499108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7"/>
            <p:cNvSpPr/>
            <p:nvPr/>
          </p:nvSpPr>
          <p:spPr>
            <a:xfrm>
              <a:off x="499108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7"/>
            <p:cNvSpPr/>
            <p:nvPr/>
          </p:nvSpPr>
          <p:spPr>
            <a:xfrm>
              <a:off x="499108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7"/>
            <p:cNvSpPr/>
            <p:nvPr/>
          </p:nvSpPr>
          <p:spPr>
            <a:xfrm>
              <a:off x="499108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7"/>
            <p:cNvSpPr/>
            <p:nvPr/>
          </p:nvSpPr>
          <p:spPr>
            <a:xfrm>
              <a:off x="499108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7"/>
            <p:cNvSpPr/>
            <p:nvPr/>
          </p:nvSpPr>
          <p:spPr>
            <a:xfrm>
              <a:off x="499107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7"/>
            <p:cNvSpPr/>
            <p:nvPr/>
          </p:nvSpPr>
          <p:spPr>
            <a:xfrm>
              <a:off x="499107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7"/>
            <p:cNvSpPr/>
            <p:nvPr/>
          </p:nvSpPr>
          <p:spPr>
            <a:xfrm>
              <a:off x="499107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7"/>
            <p:cNvSpPr/>
            <p:nvPr/>
          </p:nvSpPr>
          <p:spPr>
            <a:xfrm>
              <a:off x="499107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7"/>
            <p:cNvSpPr/>
            <p:nvPr/>
          </p:nvSpPr>
          <p:spPr>
            <a:xfrm>
              <a:off x="499107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7"/>
            <p:cNvSpPr/>
            <p:nvPr/>
          </p:nvSpPr>
          <p:spPr>
            <a:xfrm>
              <a:off x="499107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7"/>
            <p:cNvSpPr/>
            <p:nvPr/>
          </p:nvSpPr>
          <p:spPr>
            <a:xfrm>
              <a:off x="499106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7"/>
            <p:cNvSpPr/>
            <p:nvPr/>
          </p:nvSpPr>
          <p:spPr>
            <a:xfrm>
              <a:off x="499106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7"/>
            <p:cNvSpPr/>
            <p:nvPr/>
          </p:nvSpPr>
          <p:spPr>
            <a:xfrm>
              <a:off x="523678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7"/>
            <p:cNvSpPr/>
            <p:nvPr/>
          </p:nvSpPr>
          <p:spPr>
            <a:xfrm>
              <a:off x="523678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7"/>
            <p:cNvSpPr/>
            <p:nvPr/>
          </p:nvSpPr>
          <p:spPr>
            <a:xfrm>
              <a:off x="523678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7"/>
            <p:cNvSpPr/>
            <p:nvPr/>
          </p:nvSpPr>
          <p:spPr>
            <a:xfrm>
              <a:off x="523678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7"/>
            <p:cNvSpPr/>
            <p:nvPr/>
          </p:nvSpPr>
          <p:spPr>
            <a:xfrm>
              <a:off x="523678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7"/>
            <p:cNvSpPr/>
            <p:nvPr/>
          </p:nvSpPr>
          <p:spPr>
            <a:xfrm>
              <a:off x="523678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7"/>
            <p:cNvSpPr/>
            <p:nvPr/>
          </p:nvSpPr>
          <p:spPr>
            <a:xfrm>
              <a:off x="523678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7"/>
            <p:cNvSpPr/>
            <p:nvPr/>
          </p:nvSpPr>
          <p:spPr>
            <a:xfrm>
              <a:off x="523678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7"/>
            <p:cNvSpPr/>
            <p:nvPr/>
          </p:nvSpPr>
          <p:spPr>
            <a:xfrm>
              <a:off x="523678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7"/>
            <p:cNvSpPr/>
            <p:nvPr/>
          </p:nvSpPr>
          <p:spPr>
            <a:xfrm>
              <a:off x="523678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7"/>
            <p:cNvSpPr/>
            <p:nvPr/>
          </p:nvSpPr>
          <p:spPr>
            <a:xfrm>
              <a:off x="523678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7"/>
            <p:cNvSpPr/>
            <p:nvPr/>
          </p:nvSpPr>
          <p:spPr>
            <a:xfrm>
              <a:off x="523678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7"/>
            <p:cNvSpPr/>
            <p:nvPr/>
          </p:nvSpPr>
          <p:spPr>
            <a:xfrm>
              <a:off x="523677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7"/>
            <p:cNvSpPr/>
            <p:nvPr/>
          </p:nvSpPr>
          <p:spPr>
            <a:xfrm>
              <a:off x="523677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7"/>
            <p:cNvSpPr/>
            <p:nvPr/>
          </p:nvSpPr>
          <p:spPr>
            <a:xfrm>
              <a:off x="523677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7"/>
            <p:cNvSpPr/>
            <p:nvPr/>
          </p:nvSpPr>
          <p:spPr>
            <a:xfrm>
              <a:off x="523677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7"/>
            <p:cNvSpPr/>
            <p:nvPr/>
          </p:nvSpPr>
          <p:spPr>
            <a:xfrm>
              <a:off x="523677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7"/>
            <p:cNvSpPr/>
            <p:nvPr/>
          </p:nvSpPr>
          <p:spPr>
            <a:xfrm>
              <a:off x="523677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7"/>
            <p:cNvSpPr/>
            <p:nvPr/>
          </p:nvSpPr>
          <p:spPr>
            <a:xfrm>
              <a:off x="523675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7"/>
            <p:cNvSpPr/>
            <p:nvPr/>
          </p:nvSpPr>
          <p:spPr>
            <a:xfrm>
              <a:off x="523675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7"/>
            <p:cNvSpPr/>
            <p:nvPr/>
          </p:nvSpPr>
          <p:spPr>
            <a:xfrm>
              <a:off x="548247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7"/>
            <p:cNvSpPr/>
            <p:nvPr/>
          </p:nvSpPr>
          <p:spPr>
            <a:xfrm>
              <a:off x="548247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7"/>
            <p:cNvSpPr/>
            <p:nvPr/>
          </p:nvSpPr>
          <p:spPr>
            <a:xfrm>
              <a:off x="548247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7"/>
            <p:cNvSpPr/>
            <p:nvPr/>
          </p:nvSpPr>
          <p:spPr>
            <a:xfrm>
              <a:off x="548247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7"/>
            <p:cNvSpPr/>
            <p:nvPr/>
          </p:nvSpPr>
          <p:spPr>
            <a:xfrm>
              <a:off x="548247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7"/>
            <p:cNvSpPr/>
            <p:nvPr/>
          </p:nvSpPr>
          <p:spPr>
            <a:xfrm>
              <a:off x="548247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7"/>
            <p:cNvSpPr/>
            <p:nvPr/>
          </p:nvSpPr>
          <p:spPr>
            <a:xfrm>
              <a:off x="548247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7"/>
            <p:cNvSpPr/>
            <p:nvPr/>
          </p:nvSpPr>
          <p:spPr>
            <a:xfrm>
              <a:off x="548247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7"/>
            <p:cNvSpPr/>
            <p:nvPr/>
          </p:nvSpPr>
          <p:spPr>
            <a:xfrm>
              <a:off x="548247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7"/>
            <p:cNvSpPr/>
            <p:nvPr/>
          </p:nvSpPr>
          <p:spPr>
            <a:xfrm>
              <a:off x="548247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7"/>
            <p:cNvSpPr/>
            <p:nvPr/>
          </p:nvSpPr>
          <p:spPr>
            <a:xfrm>
              <a:off x="548247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7"/>
            <p:cNvSpPr/>
            <p:nvPr/>
          </p:nvSpPr>
          <p:spPr>
            <a:xfrm>
              <a:off x="548247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7"/>
            <p:cNvSpPr/>
            <p:nvPr/>
          </p:nvSpPr>
          <p:spPr>
            <a:xfrm>
              <a:off x="548246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7"/>
            <p:cNvSpPr/>
            <p:nvPr/>
          </p:nvSpPr>
          <p:spPr>
            <a:xfrm>
              <a:off x="548246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7"/>
            <p:cNvSpPr/>
            <p:nvPr/>
          </p:nvSpPr>
          <p:spPr>
            <a:xfrm>
              <a:off x="548246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7"/>
            <p:cNvSpPr/>
            <p:nvPr/>
          </p:nvSpPr>
          <p:spPr>
            <a:xfrm>
              <a:off x="548246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7"/>
            <p:cNvSpPr/>
            <p:nvPr/>
          </p:nvSpPr>
          <p:spPr>
            <a:xfrm>
              <a:off x="548246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7"/>
            <p:cNvSpPr/>
            <p:nvPr/>
          </p:nvSpPr>
          <p:spPr>
            <a:xfrm>
              <a:off x="548246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7"/>
            <p:cNvSpPr/>
            <p:nvPr/>
          </p:nvSpPr>
          <p:spPr>
            <a:xfrm>
              <a:off x="548245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7"/>
            <p:cNvSpPr/>
            <p:nvPr/>
          </p:nvSpPr>
          <p:spPr>
            <a:xfrm>
              <a:off x="548245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7"/>
            <p:cNvSpPr/>
            <p:nvPr/>
          </p:nvSpPr>
          <p:spPr>
            <a:xfrm>
              <a:off x="572817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7"/>
            <p:cNvSpPr/>
            <p:nvPr/>
          </p:nvSpPr>
          <p:spPr>
            <a:xfrm>
              <a:off x="572817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7"/>
            <p:cNvSpPr/>
            <p:nvPr/>
          </p:nvSpPr>
          <p:spPr>
            <a:xfrm>
              <a:off x="572817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7"/>
            <p:cNvSpPr/>
            <p:nvPr/>
          </p:nvSpPr>
          <p:spPr>
            <a:xfrm>
              <a:off x="572817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7"/>
            <p:cNvSpPr/>
            <p:nvPr/>
          </p:nvSpPr>
          <p:spPr>
            <a:xfrm>
              <a:off x="572817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7"/>
            <p:cNvSpPr/>
            <p:nvPr/>
          </p:nvSpPr>
          <p:spPr>
            <a:xfrm>
              <a:off x="572817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7"/>
            <p:cNvSpPr/>
            <p:nvPr/>
          </p:nvSpPr>
          <p:spPr>
            <a:xfrm>
              <a:off x="572817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7"/>
            <p:cNvSpPr/>
            <p:nvPr/>
          </p:nvSpPr>
          <p:spPr>
            <a:xfrm>
              <a:off x="572817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7"/>
            <p:cNvSpPr/>
            <p:nvPr/>
          </p:nvSpPr>
          <p:spPr>
            <a:xfrm>
              <a:off x="572817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7"/>
            <p:cNvSpPr/>
            <p:nvPr/>
          </p:nvSpPr>
          <p:spPr>
            <a:xfrm>
              <a:off x="572817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7"/>
            <p:cNvSpPr/>
            <p:nvPr/>
          </p:nvSpPr>
          <p:spPr>
            <a:xfrm>
              <a:off x="572817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7"/>
            <p:cNvSpPr/>
            <p:nvPr/>
          </p:nvSpPr>
          <p:spPr>
            <a:xfrm>
              <a:off x="572817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7"/>
            <p:cNvSpPr/>
            <p:nvPr/>
          </p:nvSpPr>
          <p:spPr>
            <a:xfrm>
              <a:off x="572816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7"/>
            <p:cNvSpPr/>
            <p:nvPr/>
          </p:nvSpPr>
          <p:spPr>
            <a:xfrm>
              <a:off x="572816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7"/>
            <p:cNvSpPr/>
            <p:nvPr/>
          </p:nvSpPr>
          <p:spPr>
            <a:xfrm>
              <a:off x="572816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7"/>
            <p:cNvSpPr/>
            <p:nvPr/>
          </p:nvSpPr>
          <p:spPr>
            <a:xfrm>
              <a:off x="572816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7"/>
            <p:cNvSpPr/>
            <p:nvPr/>
          </p:nvSpPr>
          <p:spPr>
            <a:xfrm>
              <a:off x="572816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7"/>
            <p:cNvSpPr/>
            <p:nvPr/>
          </p:nvSpPr>
          <p:spPr>
            <a:xfrm>
              <a:off x="572816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7"/>
            <p:cNvSpPr/>
            <p:nvPr/>
          </p:nvSpPr>
          <p:spPr>
            <a:xfrm>
              <a:off x="572815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7"/>
            <p:cNvSpPr/>
            <p:nvPr/>
          </p:nvSpPr>
          <p:spPr>
            <a:xfrm>
              <a:off x="572815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7"/>
            <p:cNvSpPr/>
            <p:nvPr/>
          </p:nvSpPr>
          <p:spPr>
            <a:xfrm>
              <a:off x="597387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7"/>
            <p:cNvSpPr/>
            <p:nvPr/>
          </p:nvSpPr>
          <p:spPr>
            <a:xfrm>
              <a:off x="597387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7"/>
            <p:cNvSpPr/>
            <p:nvPr/>
          </p:nvSpPr>
          <p:spPr>
            <a:xfrm>
              <a:off x="597387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7"/>
            <p:cNvSpPr/>
            <p:nvPr/>
          </p:nvSpPr>
          <p:spPr>
            <a:xfrm>
              <a:off x="597387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7"/>
            <p:cNvSpPr/>
            <p:nvPr/>
          </p:nvSpPr>
          <p:spPr>
            <a:xfrm>
              <a:off x="597387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7"/>
            <p:cNvSpPr/>
            <p:nvPr/>
          </p:nvSpPr>
          <p:spPr>
            <a:xfrm>
              <a:off x="597387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7"/>
            <p:cNvSpPr/>
            <p:nvPr/>
          </p:nvSpPr>
          <p:spPr>
            <a:xfrm>
              <a:off x="597387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7"/>
            <p:cNvSpPr/>
            <p:nvPr/>
          </p:nvSpPr>
          <p:spPr>
            <a:xfrm>
              <a:off x="597387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7"/>
            <p:cNvSpPr/>
            <p:nvPr/>
          </p:nvSpPr>
          <p:spPr>
            <a:xfrm>
              <a:off x="597387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7"/>
            <p:cNvSpPr/>
            <p:nvPr/>
          </p:nvSpPr>
          <p:spPr>
            <a:xfrm>
              <a:off x="597387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7"/>
            <p:cNvSpPr/>
            <p:nvPr/>
          </p:nvSpPr>
          <p:spPr>
            <a:xfrm>
              <a:off x="597387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7"/>
            <p:cNvSpPr/>
            <p:nvPr/>
          </p:nvSpPr>
          <p:spPr>
            <a:xfrm>
              <a:off x="597387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7"/>
            <p:cNvSpPr/>
            <p:nvPr/>
          </p:nvSpPr>
          <p:spPr>
            <a:xfrm>
              <a:off x="597385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7"/>
            <p:cNvSpPr/>
            <p:nvPr/>
          </p:nvSpPr>
          <p:spPr>
            <a:xfrm>
              <a:off x="597385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7"/>
            <p:cNvSpPr/>
            <p:nvPr/>
          </p:nvSpPr>
          <p:spPr>
            <a:xfrm>
              <a:off x="597385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7"/>
            <p:cNvSpPr/>
            <p:nvPr/>
          </p:nvSpPr>
          <p:spPr>
            <a:xfrm>
              <a:off x="597385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7"/>
            <p:cNvSpPr/>
            <p:nvPr/>
          </p:nvSpPr>
          <p:spPr>
            <a:xfrm>
              <a:off x="597385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7"/>
            <p:cNvSpPr/>
            <p:nvPr/>
          </p:nvSpPr>
          <p:spPr>
            <a:xfrm>
              <a:off x="597385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7"/>
            <p:cNvSpPr/>
            <p:nvPr/>
          </p:nvSpPr>
          <p:spPr>
            <a:xfrm>
              <a:off x="597384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7"/>
            <p:cNvSpPr/>
            <p:nvPr/>
          </p:nvSpPr>
          <p:spPr>
            <a:xfrm>
              <a:off x="597384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7"/>
            <p:cNvSpPr/>
            <p:nvPr/>
          </p:nvSpPr>
          <p:spPr>
            <a:xfrm>
              <a:off x="621956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7"/>
            <p:cNvSpPr/>
            <p:nvPr/>
          </p:nvSpPr>
          <p:spPr>
            <a:xfrm>
              <a:off x="621956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7"/>
            <p:cNvSpPr/>
            <p:nvPr/>
          </p:nvSpPr>
          <p:spPr>
            <a:xfrm>
              <a:off x="621956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7"/>
            <p:cNvSpPr/>
            <p:nvPr/>
          </p:nvSpPr>
          <p:spPr>
            <a:xfrm>
              <a:off x="621956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7"/>
            <p:cNvSpPr/>
            <p:nvPr/>
          </p:nvSpPr>
          <p:spPr>
            <a:xfrm>
              <a:off x="621956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7"/>
            <p:cNvSpPr/>
            <p:nvPr/>
          </p:nvSpPr>
          <p:spPr>
            <a:xfrm>
              <a:off x="621956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7"/>
            <p:cNvSpPr/>
            <p:nvPr/>
          </p:nvSpPr>
          <p:spPr>
            <a:xfrm>
              <a:off x="621956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7"/>
            <p:cNvSpPr/>
            <p:nvPr/>
          </p:nvSpPr>
          <p:spPr>
            <a:xfrm>
              <a:off x="621956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7"/>
            <p:cNvSpPr/>
            <p:nvPr/>
          </p:nvSpPr>
          <p:spPr>
            <a:xfrm>
              <a:off x="621956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7"/>
            <p:cNvSpPr/>
            <p:nvPr/>
          </p:nvSpPr>
          <p:spPr>
            <a:xfrm>
              <a:off x="621956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7"/>
            <p:cNvSpPr/>
            <p:nvPr/>
          </p:nvSpPr>
          <p:spPr>
            <a:xfrm>
              <a:off x="621956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7"/>
            <p:cNvSpPr/>
            <p:nvPr/>
          </p:nvSpPr>
          <p:spPr>
            <a:xfrm>
              <a:off x="621956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7"/>
            <p:cNvSpPr/>
            <p:nvPr/>
          </p:nvSpPr>
          <p:spPr>
            <a:xfrm>
              <a:off x="621955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7"/>
            <p:cNvSpPr/>
            <p:nvPr/>
          </p:nvSpPr>
          <p:spPr>
            <a:xfrm>
              <a:off x="621955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7"/>
            <p:cNvSpPr/>
            <p:nvPr/>
          </p:nvSpPr>
          <p:spPr>
            <a:xfrm>
              <a:off x="621955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7"/>
            <p:cNvSpPr/>
            <p:nvPr/>
          </p:nvSpPr>
          <p:spPr>
            <a:xfrm>
              <a:off x="621955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7"/>
            <p:cNvSpPr/>
            <p:nvPr/>
          </p:nvSpPr>
          <p:spPr>
            <a:xfrm>
              <a:off x="621955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7"/>
            <p:cNvSpPr/>
            <p:nvPr/>
          </p:nvSpPr>
          <p:spPr>
            <a:xfrm>
              <a:off x="621955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7"/>
            <p:cNvSpPr/>
            <p:nvPr/>
          </p:nvSpPr>
          <p:spPr>
            <a:xfrm>
              <a:off x="621954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7"/>
            <p:cNvSpPr/>
            <p:nvPr/>
          </p:nvSpPr>
          <p:spPr>
            <a:xfrm>
              <a:off x="621954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7"/>
            <p:cNvSpPr/>
            <p:nvPr/>
          </p:nvSpPr>
          <p:spPr>
            <a:xfrm>
              <a:off x="64652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7"/>
            <p:cNvSpPr/>
            <p:nvPr/>
          </p:nvSpPr>
          <p:spPr>
            <a:xfrm>
              <a:off x="64652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7"/>
            <p:cNvSpPr/>
            <p:nvPr/>
          </p:nvSpPr>
          <p:spPr>
            <a:xfrm>
              <a:off x="64652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7"/>
            <p:cNvSpPr/>
            <p:nvPr/>
          </p:nvSpPr>
          <p:spPr>
            <a:xfrm>
              <a:off x="64652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7"/>
            <p:cNvSpPr/>
            <p:nvPr/>
          </p:nvSpPr>
          <p:spPr>
            <a:xfrm>
              <a:off x="64652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7"/>
            <p:cNvSpPr/>
            <p:nvPr/>
          </p:nvSpPr>
          <p:spPr>
            <a:xfrm>
              <a:off x="64652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7"/>
            <p:cNvSpPr/>
            <p:nvPr/>
          </p:nvSpPr>
          <p:spPr>
            <a:xfrm>
              <a:off x="64652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7"/>
            <p:cNvSpPr/>
            <p:nvPr/>
          </p:nvSpPr>
          <p:spPr>
            <a:xfrm>
              <a:off x="64652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7"/>
            <p:cNvSpPr/>
            <p:nvPr/>
          </p:nvSpPr>
          <p:spPr>
            <a:xfrm>
              <a:off x="64652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7"/>
            <p:cNvSpPr/>
            <p:nvPr/>
          </p:nvSpPr>
          <p:spPr>
            <a:xfrm>
              <a:off x="64652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7"/>
            <p:cNvSpPr/>
            <p:nvPr/>
          </p:nvSpPr>
          <p:spPr>
            <a:xfrm>
              <a:off x="64652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7"/>
            <p:cNvSpPr/>
            <p:nvPr/>
          </p:nvSpPr>
          <p:spPr>
            <a:xfrm>
              <a:off x="64652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7"/>
            <p:cNvSpPr/>
            <p:nvPr/>
          </p:nvSpPr>
          <p:spPr>
            <a:xfrm>
              <a:off x="64652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7"/>
            <p:cNvSpPr/>
            <p:nvPr/>
          </p:nvSpPr>
          <p:spPr>
            <a:xfrm>
              <a:off x="64652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7"/>
            <p:cNvSpPr/>
            <p:nvPr/>
          </p:nvSpPr>
          <p:spPr>
            <a:xfrm>
              <a:off x="64652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7"/>
            <p:cNvSpPr/>
            <p:nvPr/>
          </p:nvSpPr>
          <p:spPr>
            <a:xfrm>
              <a:off x="64652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7"/>
            <p:cNvSpPr/>
            <p:nvPr/>
          </p:nvSpPr>
          <p:spPr>
            <a:xfrm>
              <a:off x="64652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7"/>
            <p:cNvSpPr/>
            <p:nvPr/>
          </p:nvSpPr>
          <p:spPr>
            <a:xfrm>
              <a:off x="64652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7"/>
            <p:cNvSpPr/>
            <p:nvPr/>
          </p:nvSpPr>
          <p:spPr>
            <a:xfrm>
              <a:off x="646523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7"/>
            <p:cNvSpPr/>
            <p:nvPr/>
          </p:nvSpPr>
          <p:spPr>
            <a:xfrm>
              <a:off x="646523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7"/>
            <p:cNvSpPr/>
            <p:nvPr/>
          </p:nvSpPr>
          <p:spPr>
            <a:xfrm>
              <a:off x="671095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7"/>
            <p:cNvSpPr/>
            <p:nvPr/>
          </p:nvSpPr>
          <p:spPr>
            <a:xfrm>
              <a:off x="671095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7"/>
            <p:cNvSpPr/>
            <p:nvPr/>
          </p:nvSpPr>
          <p:spPr>
            <a:xfrm>
              <a:off x="671095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7"/>
            <p:cNvSpPr/>
            <p:nvPr/>
          </p:nvSpPr>
          <p:spPr>
            <a:xfrm>
              <a:off x="671095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7"/>
            <p:cNvSpPr/>
            <p:nvPr/>
          </p:nvSpPr>
          <p:spPr>
            <a:xfrm>
              <a:off x="671095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7"/>
            <p:cNvSpPr/>
            <p:nvPr/>
          </p:nvSpPr>
          <p:spPr>
            <a:xfrm>
              <a:off x="671095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7"/>
            <p:cNvSpPr/>
            <p:nvPr/>
          </p:nvSpPr>
          <p:spPr>
            <a:xfrm>
              <a:off x="671095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7"/>
            <p:cNvSpPr/>
            <p:nvPr/>
          </p:nvSpPr>
          <p:spPr>
            <a:xfrm>
              <a:off x="671095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7"/>
            <p:cNvSpPr/>
            <p:nvPr/>
          </p:nvSpPr>
          <p:spPr>
            <a:xfrm>
              <a:off x="671095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7"/>
            <p:cNvSpPr/>
            <p:nvPr/>
          </p:nvSpPr>
          <p:spPr>
            <a:xfrm>
              <a:off x="671095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7"/>
            <p:cNvSpPr/>
            <p:nvPr/>
          </p:nvSpPr>
          <p:spPr>
            <a:xfrm>
              <a:off x="671095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7"/>
            <p:cNvSpPr/>
            <p:nvPr/>
          </p:nvSpPr>
          <p:spPr>
            <a:xfrm>
              <a:off x="671095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7"/>
            <p:cNvSpPr/>
            <p:nvPr/>
          </p:nvSpPr>
          <p:spPr>
            <a:xfrm>
              <a:off x="67109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7"/>
            <p:cNvSpPr/>
            <p:nvPr/>
          </p:nvSpPr>
          <p:spPr>
            <a:xfrm>
              <a:off x="67109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7"/>
            <p:cNvSpPr/>
            <p:nvPr/>
          </p:nvSpPr>
          <p:spPr>
            <a:xfrm>
              <a:off x="67109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7"/>
            <p:cNvSpPr/>
            <p:nvPr/>
          </p:nvSpPr>
          <p:spPr>
            <a:xfrm>
              <a:off x="67109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7"/>
            <p:cNvSpPr/>
            <p:nvPr/>
          </p:nvSpPr>
          <p:spPr>
            <a:xfrm>
              <a:off x="67109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7"/>
            <p:cNvSpPr/>
            <p:nvPr/>
          </p:nvSpPr>
          <p:spPr>
            <a:xfrm>
              <a:off x="67109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7"/>
            <p:cNvSpPr/>
            <p:nvPr/>
          </p:nvSpPr>
          <p:spPr>
            <a:xfrm>
              <a:off x="67109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7"/>
            <p:cNvSpPr/>
            <p:nvPr/>
          </p:nvSpPr>
          <p:spPr>
            <a:xfrm>
              <a:off x="67109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7"/>
            <p:cNvSpPr/>
            <p:nvPr/>
          </p:nvSpPr>
          <p:spPr>
            <a:xfrm>
              <a:off x="69566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7"/>
            <p:cNvSpPr/>
            <p:nvPr/>
          </p:nvSpPr>
          <p:spPr>
            <a:xfrm>
              <a:off x="69566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7"/>
            <p:cNvSpPr/>
            <p:nvPr/>
          </p:nvSpPr>
          <p:spPr>
            <a:xfrm>
              <a:off x="69566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7"/>
            <p:cNvSpPr/>
            <p:nvPr/>
          </p:nvSpPr>
          <p:spPr>
            <a:xfrm>
              <a:off x="69566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7"/>
            <p:cNvSpPr/>
            <p:nvPr/>
          </p:nvSpPr>
          <p:spPr>
            <a:xfrm>
              <a:off x="69566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7"/>
            <p:cNvSpPr/>
            <p:nvPr/>
          </p:nvSpPr>
          <p:spPr>
            <a:xfrm>
              <a:off x="69566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7"/>
            <p:cNvSpPr/>
            <p:nvPr/>
          </p:nvSpPr>
          <p:spPr>
            <a:xfrm>
              <a:off x="69566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7"/>
            <p:cNvSpPr/>
            <p:nvPr/>
          </p:nvSpPr>
          <p:spPr>
            <a:xfrm>
              <a:off x="69566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7"/>
            <p:cNvSpPr/>
            <p:nvPr/>
          </p:nvSpPr>
          <p:spPr>
            <a:xfrm>
              <a:off x="69566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7"/>
            <p:cNvSpPr/>
            <p:nvPr/>
          </p:nvSpPr>
          <p:spPr>
            <a:xfrm>
              <a:off x="69566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7"/>
            <p:cNvSpPr/>
            <p:nvPr/>
          </p:nvSpPr>
          <p:spPr>
            <a:xfrm>
              <a:off x="69566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7"/>
            <p:cNvSpPr/>
            <p:nvPr/>
          </p:nvSpPr>
          <p:spPr>
            <a:xfrm>
              <a:off x="69566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7"/>
            <p:cNvSpPr/>
            <p:nvPr/>
          </p:nvSpPr>
          <p:spPr>
            <a:xfrm>
              <a:off x="69566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7"/>
            <p:cNvSpPr/>
            <p:nvPr/>
          </p:nvSpPr>
          <p:spPr>
            <a:xfrm>
              <a:off x="69566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7"/>
            <p:cNvSpPr/>
            <p:nvPr/>
          </p:nvSpPr>
          <p:spPr>
            <a:xfrm>
              <a:off x="69566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7"/>
            <p:cNvSpPr/>
            <p:nvPr/>
          </p:nvSpPr>
          <p:spPr>
            <a:xfrm>
              <a:off x="69566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7"/>
            <p:cNvSpPr/>
            <p:nvPr/>
          </p:nvSpPr>
          <p:spPr>
            <a:xfrm>
              <a:off x="69566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7"/>
            <p:cNvSpPr/>
            <p:nvPr/>
          </p:nvSpPr>
          <p:spPr>
            <a:xfrm>
              <a:off x="69566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7"/>
            <p:cNvSpPr/>
            <p:nvPr/>
          </p:nvSpPr>
          <p:spPr>
            <a:xfrm>
              <a:off x="69566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7"/>
            <p:cNvSpPr/>
            <p:nvPr/>
          </p:nvSpPr>
          <p:spPr>
            <a:xfrm>
              <a:off x="69566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7"/>
            <p:cNvSpPr/>
            <p:nvPr/>
          </p:nvSpPr>
          <p:spPr>
            <a:xfrm>
              <a:off x="72023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7"/>
            <p:cNvSpPr/>
            <p:nvPr/>
          </p:nvSpPr>
          <p:spPr>
            <a:xfrm>
              <a:off x="72023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7"/>
            <p:cNvSpPr/>
            <p:nvPr/>
          </p:nvSpPr>
          <p:spPr>
            <a:xfrm>
              <a:off x="72023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7"/>
            <p:cNvSpPr/>
            <p:nvPr/>
          </p:nvSpPr>
          <p:spPr>
            <a:xfrm>
              <a:off x="72023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7"/>
            <p:cNvSpPr/>
            <p:nvPr/>
          </p:nvSpPr>
          <p:spPr>
            <a:xfrm>
              <a:off x="72023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7"/>
            <p:cNvSpPr/>
            <p:nvPr/>
          </p:nvSpPr>
          <p:spPr>
            <a:xfrm>
              <a:off x="72023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7"/>
            <p:cNvSpPr/>
            <p:nvPr/>
          </p:nvSpPr>
          <p:spPr>
            <a:xfrm>
              <a:off x="72023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7"/>
            <p:cNvSpPr/>
            <p:nvPr/>
          </p:nvSpPr>
          <p:spPr>
            <a:xfrm>
              <a:off x="72023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27"/>
            <p:cNvSpPr/>
            <p:nvPr/>
          </p:nvSpPr>
          <p:spPr>
            <a:xfrm>
              <a:off x="72023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27"/>
            <p:cNvSpPr/>
            <p:nvPr/>
          </p:nvSpPr>
          <p:spPr>
            <a:xfrm>
              <a:off x="72023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7"/>
            <p:cNvSpPr/>
            <p:nvPr/>
          </p:nvSpPr>
          <p:spPr>
            <a:xfrm>
              <a:off x="72023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7"/>
            <p:cNvSpPr/>
            <p:nvPr/>
          </p:nvSpPr>
          <p:spPr>
            <a:xfrm>
              <a:off x="72023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7"/>
            <p:cNvSpPr/>
            <p:nvPr/>
          </p:nvSpPr>
          <p:spPr>
            <a:xfrm>
              <a:off x="720233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7"/>
            <p:cNvSpPr/>
            <p:nvPr/>
          </p:nvSpPr>
          <p:spPr>
            <a:xfrm>
              <a:off x="720233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7"/>
            <p:cNvSpPr/>
            <p:nvPr/>
          </p:nvSpPr>
          <p:spPr>
            <a:xfrm>
              <a:off x="720233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7"/>
            <p:cNvSpPr/>
            <p:nvPr/>
          </p:nvSpPr>
          <p:spPr>
            <a:xfrm>
              <a:off x="720233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7"/>
            <p:cNvSpPr/>
            <p:nvPr/>
          </p:nvSpPr>
          <p:spPr>
            <a:xfrm>
              <a:off x="720233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7"/>
            <p:cNvSpPr/>
            <p:nvPr/>
          </p:nvSpPr>
          <p:spPr>
            <a:xfrm>
              <a:off x="720233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7"/>
            <p:cNvSpPr/>
            <p:nvPr/>
          </p:nvSpPr>
          <p:spPr>
            <a:xfrm>
              <a:off x="72023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7"/>
            <p:cNvSpPr/>
            <p:nvPr/>
          </p:nvSpPr>
          <p:spPr>
            <a:xfrm>
              <a:off x="72023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7"/>
            <p:cNvSpPr/>
            <p:nvPr/>
          </p:nvSpPr>
          <p:spPr>
            <a:xfrm>
              <a:off x="74480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7"/>
            <p:cNvSpPr/>
            <p:nvPr/>
          </p:nvSpPr>
          <p:spPr>
            <a:xfrm>
              <a:off x="74480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7"/>
            <p:cNvSpPr/>
            <p:nvPr/>
          </p:nvSpPr>
          <p:spPr>
            <a:xfrm>
              <a:off x="74480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7"/>
            <p:cNvSpPr/>
            <p:nvPr/>
          </p:nvSpPr>
          <p:spPr>
            <a:xfrm>
              <a:off x="74480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7"/>
            <p:cNvSpPr/>
            <p:nvPr/>
          </p:nvSpPr>
          <p:spPr>
            <a:xfrm>
              <a:off x="74480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7"/>
            <p:cNvSpPr/>
            <p:nvPr/>
          </p:nvSpPr>
          <p:spPr>
            <a:xfrm>
              <a:off x="74480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7"/>
            <p:cNvSpPr/>
            <p:nvPr/>
          </p:nvSpPr>
          <p:spPr>
            <a:xfrm>
              <a:off x="74480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7"/>
            <p:cNvSpPr/>
            <p:nvPr/>
          </p:nvSpPr>
          <p:spPr>
            <a:xfrm>
              <a:off x="74480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27"/>
            <p:cNvSpPr/>
            <p:nvPr/>
          </p:nvSpPr>
          <p:spPr>
            <a:xfrm>
              <a:off x="74480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27"/>
            <p:cNvSpPr/>
            <p:nvPr/>
          </p:nvSpPr>
          <p:spPr>
            <a:xfrm>
              <a:off x="74480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7"/>
            <p:cNvSpPr/>
            <p:nvPr/>
          </p:nvSpPr>
          <p:spPr>
            <a:xfrm>
              <a:off x="74480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7"/>
            <p:cNvSpPr/>
            <p:nvPr/>
          </p:nvSpPr>
          <p:spPr>
            <a:xfrm>
              <a:off x="74480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7"/>
            <p:cNvSpPr/>
            <p:nvPr/>
          </p:nvSpPr>
          <p:spPr>
            <a:xfrm>
              <a:off x="74480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7"/>
            <p:cNvSpPr/>
            <p:nvPr/>
          </p:nvSpPr>
          <p:spPr>
            <a:xfrm>
              <a:off x="74480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7"/>
            <p:cNvSpPr/>
            <p:nvPr/>
          </p:nvSpPr>
          <p:spPr>
            <a:xfrm>
              <a:off x="74480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7"/>
            <p:cNvSpPr/>
            <p:nvPr/>
          </p:nvSpPr>
          <p:spPr>
            <a:xfrm>
              <a:off x="74480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7"/>
            <p:cNvSpPr/>
            <p:nvPr/>
          </p:nvSpPr>
          <p:spPr>
            <a:xfrm>
              <a:off x="74480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7"/>
            <p:cNvSpPr/>
            <p:nvPr/>
          </p:nvSpPr>
          <p:spPr>
            <a:xfrm>
              <a:off x="74480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7"/>
            <p:cNvSpPr/>
            <p:nvPr/>
          </p:nvSpPr>
          <p:spPr>
            <a:xfrm>
              <a:off x="744801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7"/>
            <p:cNvSpPr/>
            <p:nvPr/>
          </p:nvSpPr>
          <p:spPr>
            <a:xfrm>
              <a:off x="744801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7"/>
            <p:cNvSpPr/>
            <p:nvPr/>
          </p:nvSpPr>
          <p:spPr>
            <a:xfrm>
              <a:off x="76937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7"/>
            <p:cNvSpPr/>
            <p:nvPr/>
          </p:nvSpPr>
          <p:spPr>
            <a:xfrm>
              <a:off x="76937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7"/>
            <p:cNvSpPr/>
            <p:nvPr/>
          </p:nvSpPr>
          <p:spPr>
            <a:xfrm>
              <a:off x="76937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7"/>
            <p:cNvSpPr/>
            <p:nvPr/>
          </p:nvSpPr>
          <p:spPr>
            <a:xfrm>
              <a:off x="76937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27"/>
            <p:cNvSpPr/>
            <p:nvPr/>
          </p:nvSpPr>
          <p:spPr>
            <a:xfrm>
              <a:off x="76937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7"/>
            <p:cNvSpPr/>
            <p:nvPr/>
          </p:nvSpPr>
          <p:spPr>
            <a:xfrm>
              <a:off x="76937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27"/>
            <p:cNvSpPr/>
            <p:nvPr/>
          </p:nvSpPr>
          <p:spPr>
            <a:xfrm>
              <a:off x="76937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7"/>
            <p:cNvSpPr/>
            <p:nvPr/>
          </p:nvSpPr>
          <p:spPr>
            <a:xfrm>
              <a:off x="76937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7"/>
            <p:cNvSpPr/>
            <p:nvPr/>
          </p:nvSpPr>
          <p:spPr>
            <a:xfrm>
              <a:off x="76937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7"/>
            <p:cNvSpPr/>
            <p:nvPr/>
          </p:nvSpPr>
          <p:spPr>
            <a:xfrm>
              <a:off x="76937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7"/>
            <p:cNvSpPr/>
            <p:nvPr/>
          </p:nvSpPr>
          <p:spPr>
            <a:xfrm>
              <a:off x="76937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76937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76937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76937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76937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76937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76937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76937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76937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76937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79394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79394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79394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79394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79394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79394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79394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79394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79394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79394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79394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79394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79394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79394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79394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79394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79394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79394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79394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79394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81851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81851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81851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81851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81851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81851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81851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81851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81851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81851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81851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81851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818511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818511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818511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818511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818511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818511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81851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81851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84308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84308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84308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84308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84308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84308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84308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84308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84308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p:nvPr/>
          </p:nvSpPr>
          <p:spPr>
            <a:xfrm>
              <a:off x="84308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7"/>
            <p:cNvSpPr/>
            <p:nvPr/>
          </p:nvSpPr>
          <p:spPr>
            <a:xfrm>
              <a:off x="84308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7"/>
            <p:cNvSpPr/>
            <p:nvPr/>
          </p:nvSpPr>
          <p:spPr>
            <a:xfrm>
              <a:off x="84308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7"/>
            <p:cNvSpPr/>
            <p:nvPr/>
          </p:nvSpPr>
          <p:spPr>
            <a:xfrm>
              <a:off x="84308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7"/>
            <p:cNvSpPr/>
            <p:nvPr/>
          </p:nvSpPr>
          <p:spPr>
            <a:xfrm>
              <a:off x="84308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7"/>
            <p:cNvSpPr/>
            <p:nvPr/>
          </p:nvSpPr>
          <p:spPr>
            <a:xfrm>
              <a:off x="84308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7"/>
            <p:cNvSpPr/>
            <p:nvPr/>
          </p:nvSpPr>
          <p:spPr>
            <a:xfrm>
              <a:off x="84308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7"/>
            <p:cNvSpPr/>
            <p:nvPr/>
          </p:nvSpPr>
          <p:spPr>
            <a:xfrm>
              <a:off x="84308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7"/>
            <p:cNvSpPr/>
            <p:nvPr/>
          </p:nvSpPr>
          <p:spPr>
            <a:xfrm>
              <a:off x="84308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7"/>
            <p:cNvSpPr/>
            <p:nvPr/>
          </p:nvSpPr>
          <p:spPr>
            <a:xfrm>
              <a:off x="843079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7"/>
            <p:cNvSpPr/>
            <p:nvPr/>
          </p:nvSpPr>
          <p:spPr>
            <a:xfrm>
              <a:off x="843079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7"/>
            <p:cNvSpPr/>
            <p:nvPr/>
          </p:nvSpPr>
          <p:spPr>
            <a:xfrm>
              <a:off x="867651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7"/>
            <p:cNvSpPr/>
            <p:nvPr/>
          </p:nvSpPr>
          <p:spPr>
            <a:xfrm>
              <a:off x="867651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7"/>
            <p:cNvSpPr/>
            <p:nvPr/>
          </p:nvSpPr>
          <p:spPr>
            <a:xfrm>
              <a:off x="867651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7"/>
            <p:cNvSpPr/>
            <p:nvPr/>
          </p:nvSpPr>
          <p:spPr>
            <a:xfrm>
              <a:off x="867651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7"/>
            <p:cNvSpPr/>
            <p:nvPr/>
          </p:nvSpPr>
          <p:spPr>
            <a:xfrm>
              <a:off x="867651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7"/>
            <p:cNvSpPr/>
            <p:nvPr/>
          </p:nvSpPr>
          <p:spPr>
            <a:xfrm>
              <a:off x="867651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7"/>
            <p:cNvSpPr/>
            <p:nvPr/>
          </p:nvSpPr>
          <p:spPr>
            <a:xfrm>
              <a:off x="867651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7"/>
            <p:cNvSpPr/>
            <p:nvPr/>
          </p:nvSpPr>
          <p:spPr>
            <a:xfrm>
              <a:off x="867651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7"/>
            <p:cNvSpPr/>
            <p:nvPr/>
          </p:nvSpPr>
          <p:spPr>
            <a:xfrm>
              <a:off x="867651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7"/>
            <p:cNvSpPr/>
            <p:nvPr/>
          </p:nvSpPr>
          <p:spPr>
            <a:xfrm>
              <a:off x="867651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7"/>
            <p:cNvSpPr/>
            <p:nvPr/>
          </p:nvSpPr>
          <p:spPr>
            <a:xfrm>
              <a:off x="867651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7"/>
            <p:cNvSpPr/>
            <p:nvPr/>
          </p:nvSpPr>
          <p:spPr>
            <a:xfrm>
              <a:off x="867651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7"/>
            <p:cNvSpPr/>
            <p:nvPr/>
          </p:nvSpPr>
          <p:spPr>
            <a:xfrm>
              <a:off x="86765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7"/>
            <p:cNvSpPr/>
            <p:nvPr/>
          </p:nvSpPr>
          <p:spPr>
            <a:xfrm>
              <a:off x="86765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7"/>
            <p:cNvSpPr/>
            <p:nvPr/>
          </p:nvSpPr>
          <p:spPr>
            <a:xfrm>
              <a:off x="86765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7"/>
            <p:cNvSpPr/>
            <p:nvPr/>
          </p:nvSpPr>
          <p:spPr>
            <a:xfrm>
              <a:off x="86765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7"/>
            <p:cNvSpPr/>
            <p:nvPr/>
          </p:nvSpPr>
          <p:spPr>
            <a:xfrm>
              <a:off x="86765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7"/>
            <p:cNvSpPr/>
            <p:nvPr/>
          </p:nvSpPr>
          <p:spPr>
            <a:xfrm>
              <a:off x="86765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7"/>
            <p:cNvSpPr/>
            <p:nvPr/>
          </p:nvSpPr>
          <p:spPr>
            <a:xfrm>
              <a:off x="86764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7"/>
            <p:cNvSpPr/>
            <p:nvPr/>
          </p:nvSpPr>
          <p:spPr>
            <a:xfrm>
              <a:off x="86764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7"/>
            <p:cNvSpPr/>
            <p:nvPr/>
          </p:nvSpPr>
          <p:spPr>
            <a:xfrm>
              <a:off x="89222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7"/>
            <p:cNvSpPr/>
            <p:nvPr/>
          </p:nvSpPr>
          <p:spPr>
            <a:xfrm>
              <a:off x="89222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7"/>
            <p:cNvSpPr/>
            <p:nvPr/>
          </p:nvSpPr>
          <p:spPr>
            <a:xfrm>
              <a:off x="89222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7"/>
            <p:cNvSpPr/>
            <p:nvPr/>
          </p:nvSpPr>
          <p:spPr>
            <a:xfrm>
              <a:off x="89222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7"/>
            <p:cNvSpPr/>
            <p:nvPr/>
          </p:nvSpPr>
          <p:spPr>
            <a:xfrm>
              <a:off x="89222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7"/>
            <p:cNvSpPr/>
            <p:nvPr/>
          </p:nvSpPr>
          <p:spPr>
            <a:xfrm>
              <a:off x="89222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7"/>
            <p:cNvSpPr/>
            <p:nvPr/>
          </p:nvSpPr>
          <p:spPr>
            <a:xfrm>
              <a:off x="89222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7"/>
            <p:cNvSpPr/>
            <p:nvPr/>
          </p:nvSpPr>
          <p:spPr>
            <a:xfrm>
              <a:off x="89222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7"/>
            <p:cNvSpPr/>
            <p:nvPr/>
          </p:nvSpPr>
          <p:spPr>
            <a:xfrm>
              <a:off x="89222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7"/>
            <p:cNvSpPr/>
            <p:nvPr/>
          </p:nvSpPr>
          <p:spPr>
            <a:xfrm>
              <a:off x="89222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7"/>
            <p:cNvSpPr/>
            <p:nvPr/>
          </p:nvSpPr>
          <p:spPr>
            <a:xfrm>
              <a:off x="89222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7"/>
            <p:cNvSpPr/>
            <p:nvPr/>
          </p:nvSpPr>
          <p:spPr>
            <a:xfrm>
              <a:off x="89222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7"/>
            <p:cNvSpPr/>
            <p:nvPr/>
          </p:nvSpPr>
          <p:spPr>
            <a:xfrm>
              <a:off x="89222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7"/>
            <p:cNvSpPr/>
            <p:nvPr/>
          </p:nvSpPr>
          <p:spPr>
            <a:xfrm>
              <a:off x="89222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7"/>
            <p:cNvSpPr/>
            <p:nvPr/>
          </p:nvSpPr>
          <p:spPr>
            <a:xfrm>
              <a:off x="89222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7"/>
            <p:cNvSpPr/>
            <p:nvPr/>
          </p:nvSpPr>
          <p:spPr>
            <a:xfrm>
              <a:off x="89222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7"/>
            <p:cNvSpPr/>
            <p:nvPr/>
          </p:nvSpPr>
          <p:spPr>
            <a:xfrm>
              <a:off x="89222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7"/>
            <p:cNvSpPr/>
            <p:nvPr/>
          </p:nvSpPr>
          <p:spPr>
            <a:xfrm>
              <a:off x="89222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7"/>
            <p:cNvSpPr/>
            <p:nvPr/>
          </p:nvSpPr>
          <p:spPr>
            <a:xfrm>
              <a:off x="89221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7"/>
            <p:cNvSpPr/>
            <p:nvPr/>
          </p:nvSpPr>
          <p:spPr>
            <a:xfrm>
              <a:off x="89221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7"/>
            <p:cNvSpPr/>
            <p:nvPr/>
          </p:nvSpPr>
          <p:spPr>
            <a:xfrm>
              <a:off x="2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7"/>
            <p:cNvSpPr/>
            <p:nvPr/>
          </p:nvSpPr>
          <p:spPr>
            <a:xfrm>
              <a:off x="21763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7"/>
            <p:cNvSpPr/>
            <p:nvPr/>
          </p:nvSpPr>
          <p:spPr>
            <a:xfrm>
              <a:off x="4352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7"/>
            <p:cNvSpPr/>
            <p:nvPr/>
          </p:nvSpPr>
          <p:spPr>
            <a:xfrm>
              <a:off x="65284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7"/>
            <p:cNvSpPr/>
            <p:nvPr/>
          </p:nvSpPr>
          <p:spPr>
            <a:xfrm>
              <a:off x="87044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7"/>
            <p:cNvSpPr/>
            <p:nvPr/>
          </p:nvSpPr>
          <p:spPr>
            <a:xfrm>
              <a:off x="108805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7"/>
            <p:cNvSpPr/>
            <p:nvPr/>
          </p:nvSpPr>
          <p:spPr>
            <a:xfrm>
              <a:off x="13056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7"/>
            <p:cNvSpPr/>
            <p:nvPr/>
          </p:nvSpPr>
          <p:spPr>
            <a:xfrm>
              <a:off x="155135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7"/>
            <p:cNvSpPr/>
            <p:nvPr/>
          </p:nvSpPr>
          <p:spPr>
            <a:xfrm>
              <a:off x="17970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7"/>
            <p:cNvSpPr/>
            <p:nvPr/>
          </p:nvSpPr>
          <p:spPr>
            <a:xfrm>
              <a:off x="20427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7"/>
            <p:cNvSpPr/>
            <p:nvPr/>
          </p:nvSpPr>
          <p:spPr>
            <a:xfrm>
              <a:off x="22884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7"/>
            <p:cNvSpPr/>
            <p:nvPr/>
          </p:nvSpPr>
          <p:spPr>
            <a:xfrm>
              <a:off x="253413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7"/>
            <p:cNvSpPr/>
            <p:nvPr/>
          </p:nvSpPr>
          <p:spPr>
            <a:xfrm>
              <a:off x="27798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7"/>
            <p:cNvSpPr/>
            <p:nvPr/>
          </p:nvSpPr>
          <p:spPr>
            <a:xfrm>
              <a:off x="30255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7"/>
            <p:cNvSpPr/>
            <p:nvPr/>
          </p:nvSpPr>
          <p:spPr>
            <a:xfrm>
              <a:off x="32712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7"/>
            <p:cNvSpPr/>
            <p:nvPr/>
          </p:nvSpPr>
          <p:spPr>
            <a:xfrm>
              <a:off x="351691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7"/>
            <p:cNvSpPr/>
            <p:nvPr/>
          </p:nvSpPr>
          <p:spPr>
            <a:xfrm>
              <a:off x="37626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7"/>
            <p:cNvSpPr/>
            <p:nvPr/>
          </p:nvSpPr>
          <p:spPr>
            <a:xfrm>
              <a:off x="400830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7"/>
            <p:cNvSpPr/>
            <p:nvPr/>
          </p:nvSpPr>
          <p:spPr>
            <a:xfrm>
              <a:off x="425400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7"/>
            <p:cNvSpPr/>
            <p:nvPr/>
          </p:nvSpPr>
          <p:spPr>
            <a:xfrm>
              <a:off x="449969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7"/>
            <p:cNvSpPr/>
            <p:nvPr/>
          </p:nvSpPr>
          <p:spPr>
            <a:xfrm>
              <a:off x="474539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7"/>
            <p:cNvSpPr/>
            <p:nvPr/>
          </p:nvSpPr>
          <p:spPr>
            <a:xfrm>
              <a:off x="499108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7"/>
            <p:cNvSpPr/>
            <p:nvPr/>
          </p:nvSpPr>
          <p:spPr>
            <a:xfrm>
              <a:off x="523678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7"/>
            <p:cNvSpPr/>
            <p:nvPr/>
          </p:nvSpPr>
          <p:spPr>
            <a:xfrm>
              <a:off x="548247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7"/>
            <p:cNvSpPr/>
            <p:nvPr/>
          </p:nvSpPr>
          <p:spPr>
            <a:xfrm>
              <a:off x="572817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7"/>
            <p:cNvSpPr/>
            <p:nvPr/>
          </p:nvSpPr>
          <p:spPr>
            <a:xfrm>
              <a:off x="597387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7"/>
            <p:cNvSpPr/>
            <p:nvPr/>
          </p:nvSpPr>
          <p:spPr>
            <a:xfrm>
              <a:off x="621956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7"/>
            <p:cNvSpPr/>
            <p:nvPr/>
          </p:nvSpPr>
          <p:spPr>
            <a:xfrm>
              <a:off x="64652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7"/>
            <p:cNvSpPr/>
            <p:nvPr/>
          </p:nvSpPr>
          <p:spPr>
            <a:xfrm>
              <a:off x="671095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7"/>
            <p:cNvSpPr/>
            <p:nvPr/>
          </p:nvSpPr>
          <p:spPr>
            <a:xfrm>
              <a:off x="69566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7"/>
            <p:cNvSpPr/>
            <p:nvPr/>
          </p:nvSpPr>
          <p:spPr>
            <a:xfrm>
              <a:off x="72023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7"/>
            <p:cNvSpPr/>
            <p:nvPr/>
          </p:nvSpPr>
          <p:spPr>
            <a:xfrm>
              <a:off x="74480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7"/>
            <p:cNvSpPr/>
            <p:nvPr/>
          </p:nvSpPr>
          <p:spPr>
            <a:xfrm>
              <a:off x="76937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7"/>
            <p:cNvSpPr/>
            <p:nvPr/>
          </p:nvSpPr>
          <p:spPr>
            <a:xfrm>
              <a:off x="79394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7"/>
            <p:cNvSpPr/>
            <p:nvPr/>
          </p:nvSpPr>
          <p:spPr>
            <a:xfrm>
              <a:off x="81851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7"/>
            <p:cNvSpPr/>
            <p:nvPr/>
          </p:nvSpPr>
          <p:spPr>
            <a:xfrm>
              <a:off x="84308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7"/>
            <p:cNvSpPr/>
            <p:nvPr/>
          </p:nvSpPr>
          <p:spPr>
            <a:xfrm>
              <a:off x="867651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7"/>
            <p:cNvSpPr/>
            <p:nvPr/>
          </p:nvSpPr>
          <p:spPr>
            <a:xfrm>
              <a:off x="89222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7"/>
            <p:cNvSpPr/>
            <p:nvPr/>
          </p:nvSpPr>
          <p:spPr>
            <a:xfrm>
              <a:off x="91679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7"/>
            <p:cNvSpPr/>
            <p:nvPr/>
          </p:nvSpPr>
          <p:spPr>
            <a:xfrm>
              <a:off x="91679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7"/>
            <p:cNvSpPr/>
            <p:nvPr/>
          </p:nvSpPr>
          <p:spPr>
            <a:xfrm>
              <a:off x="91679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7"/>
            <p:cNvSpPr/>
            <p:nvPr/>
          </p:nvSpPr>
          <p:spPr>
            <a:xfrm>
              <a:off x="91679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7"/>
            <p:cNvSpPr/>
            <p:nvPr/>
          </p:nvSpPr>
          <p:spPr>
            <a:xfrm>
              <a:off x="91679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7"/>
            <p:cNvSpPr/>
            <p:nvPr/>
          </p:nvSpPr>
          <p:spPr>
            <a:xfrm>
              <a:off x="91679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7"/>
            <p:cNvSpPr/>
            <p:nvPr/>
          </p:nvSpPr>
          <p:spPr>
            <a:xfrm>
              <a:off x="91679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7"/>
            <p:cNvSpPr/>
            <p:nvPr/>
          </p:nvSpPr>
          <p:spPr>
            <a:xfrm>
              <a:off x="91679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7"/>
            <p:cNvSpPr/>
            <p:nvPr/>
          </p:nvSpPr>
          <p:spPr>
            <a:xfrm>
              <a:off x="91679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7"/>
            <p:cNvSpPr/>
            <p:nvPr/>
          </p:nvSpPr>
          <p:spPr>
            <a:xfrm>
              <a:off x="91679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7"/>
            <p:cNvSpPr/>
            <p:nvPr/>
          </p:nvSpPr>
          <p:spPr>
            <a:xfrm>
              <a:off x="91679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7"/>
            <p:cNvSpPr/>
            <p:nvPr/>
          </p:nvSpPr>
          <p:spPr>
            <a:xfrm>
              <a:off x="91679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7"/>
            <p:cNvSpPr/>
            <p:nvPr/>
          </p:nvSpPr>
          <p:spPr>
            <a:xfrm>
              <a:off x="91679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7"/>
            <p:cNvSpPr/>
            <p:nvPr/>
          </p:nvSpPr>
          <p:spPr>
            <a:xfrm>
              <a:off x="91679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7"/>
            <p:cNvSpPr/>
            <p:nvPr/>
          </p:nvSpPr>
          <p:spPr>
            <a:xfrm>
              <a:off x="91679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7"/>
            <p:cNvSpPr/>
            <p:nvPr/>
          </p:nvSpPr>
          <p:spPr>
            <a:xfrm>
              <a:off x="91679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7"/>
            <p:cNvSpPr/>
            <p:nvPr/>
          </p:nvSpPr>
          <p:spPr>
            <a:xfrm>
              <a:off x="91679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7"/>
            <p:cNvSpPr/>
            <p:nvPr/>
          </p:nvSpPr>
          <p:spPr>
            <a:xfrm>
              <a:off x="91679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7"/>
            <p:cNvSpPr/>
            <p:nvPr/>
          </p:nvSpPr>
          <p:spPr>
            <a:xfrm>
              <a:off x="91678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7"/>
            <p:cNvSpPr/>
            <p:nvPr/>
          </p:nvSpPr>
          <p:spPr>
            <a:xfrm>
              <a:off x="91678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7"/>
            <p:cNvSpPr/>
            <p:nvPr/>
          </p:nvSpPr>
          <p:spPr>
            <a:xfrm>
              <a:off x="91679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8" name="Google Shape;4228;p27"/>
          <p:cNvGrpSpPr/>
          <p:nvPr/>
        </p:nvGrpSpPr>
        <p:grpSpPr>
          <a:xfrm>
            <a:off x="235650" y="204150"/>
            <a:ext cx="8683925" cy="4735200"/>
            <a:chOff x="235650" y="204150"/>
            <a:chExt cx="8683925" cy="4735200"/>
          </a:xfrm>
        </p:grpSpPr>
        <p:sp>
          <p:nvSpPr>
            <p:cNvPr id="4229" name="Google Shape;4229;p27"/>
            <p:cNvSpPr/>
            <p:nvPr/>
          </p:nvSpPr>
          <p:spPr>
            <a:xfrm>
              <a:off x="235650" y="204150"/>
              <a:ext cx="8672700" cy="4735200"/>
            </a:xfrm>
            <a:prstGeom prst="roundRect">
              <a:avLst>
                <a:gd name="adj" fmla="val 34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30" name="Google Shape;4230;p27"/>
            <p:cNvCxnSpPr/>
            <p:nvPr/>
          </p:nvCxnSpPr>
          <p:spPr>
            <a:xfrm>
              <a:off x="240875" y="543800"/>
              <a:ext cx="8678700" cy="0"/>
            </a:xfrm>
            <a:prstGeom prst="straightConnector1">
              <a:avLst/>
            </a:prstGeom>
            <a:noFill/>
            <a:ln w="9525" cap="flat" cmpd="sng">
              <a:solidFill>
                <a:schemeClr val="dk1"/>
              </a:solidFill>
              <a:prstDash val="solid"/>
              <a:round/>
              <a:headEnd type="none" w="med" len="med"/>
              <a:tailEnd type="none" w="med" len="med"/>
            </a:ln>
          </p:spPr>
        </p:cxnSp>
        <p:sp>
          <p:nvSpPr>
            <p:cNvPr id="4231" name="Google Shape;4231;p27"/>
            <p:cNvSpPr/>
            <p:nvPr/>
          </p:nvSpPr>
          <p:spPr>
            <a:xfrm>
              <a:off x="378425" y="290500"/>
              <a:ext cx="200700" cy="195300"/>
            </a:xfrm>
            <a:prstGeom prst="roundRect">
              <a:avLst>
                <a:gd name="adj" fmla="val 7198"/>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7"/>
            <p:cNvSpPr/>
            <p:nvPr/>
          </p:nvSpPr>
          <p:spPr>
            <a:xfrm>
              <a:off x="683075" y="290500"/>
              <a:ext cx="200700" cy="195300"/>
            </a:xfrm>
            <a:prstGeom prst="roundRect">
              <a:avLst>
                <a:gd name="adj" fmla="val 71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7"/>
            <p:cNvSpPr/>
            <p:nvPr/>
          </p:nvSpPr>
          <p:spPr>
            <a:xfrm>
              <a:off x="987725" y="290500"/>
              <a:ext cx="200700" cy="195300"/>
            </a:xfrm>
            <a:prstGeom prst="roundRect">
              <a:avLst>
                <a:gd name="adj" fmla="val 719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4" name="Google Shape;4234;p27"/>
          <p:cNvSpPr txBox="1">
            <a:spLocks noGrp="1"/>
          </p:cNvSpPr>
          <p:nvPr>
            <p:ph type="title"/>
          </p:nvPr>
        </p:nvSpPr>
        <p:spPr>
          <a:xfrm>
            <a:off x="720000" y="445025"/>
            <a:ext cx="7704000" cy="572700"/>
          </a:xfrm>
          <a:prstGeom prst="rect">
            <a:avLst/>
          </a:prstGeom>
        </p:spPr>
        <p:txBody>
          <a:bodyPr spcFirstLastPara="1" wrap="square" lIns="0" tIns="45700" rIns="0" bIns="0" anchor="t" anchorCtr="0">
            <a:norm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35" name="Google Shape;4235;p27"/>
          <p:cNvSpPr txBox="1">
            <a:spLocks noGrp="1"/>
          </p:cNvSpPr>
          <p:nvPr>
            <p:ph type="body" idx="1"/>
          </p:nvPr>
        </p:nvSpPr>
        <p:spPr>
          <a:xfrm>
            <a:off x="720000" y="1100675"/>
            <a:ext cx="7704000" cy="402300"/>
          </a:xfrm>
          <a:prstGeom prst="rect">
            <a:avLst/>
          </a:prstGeom>
        </p:spPr>
        <p:txBody>
          <a:bodyPr spcFirstLastPara="1" wrap="square" lIns="91425" tIns="45700" rIns="91425" bIns="45700" anchor="t" anchorCtr="0">
            <a:normAutofit/>
          </a:bodyPr>
          <a:lstStyle>
            <a:lvl1pPr marL="457200" lvl="0" indent="-393700" algn="ctr">
              <a:lnSpc>
                <a:spcPct val="100000"/>
              </a:lnSpc>
              <a:spcBef>
                <a:spcPts val="0"/>
              </a:spcBef>
              <a:spcAft>
                <a:spcPts val="0"/>
              </a:spcAft>
              <a:buSzPts val="2600"/>
              <a:buFont typeface="Nunito Light"/>
              <a:buChar char="●"/>
              <a:defRPr/>
            </a:lvl1pPr>
            <a:lvl2pPr marL="914400" lvl="1" indent="-325755">
              <a:lnSpc>
                <a:spcPct val="100000"/>
              </a:lnSpc>
              <a:spcBef>
                <a:spcPts val="0"/>
              </a:spcBef>
              <a:spcAft>
                <a:spcPts val="0"/>
              </a:spcAft>
              <a:buSzPts val="1530"/>
              <a:buFont typeface="Nunito Light"/>
              <a:buChar char="○"/>
              <a:defRPr/>
            </a:lvl2pPr>
            <a:lvl3pPr marL="1371600" lvl="2" indent="-298640">
              <a:lnSpc>
                <a:spcPct val="100000"/>
              </a:lnSpc>
              <a:spcBef>
                <a:spcPts val="0"/>
              </a:spcBef>
              <a:spcAft>
                <a:spcPts val="0"/>
              </a:spcAft>
              <a:buSzPts val="1103"/>
              <a:buFont typeface="Nunito Light"/>
              <a:buChar char="■"/>
              <a:defRPr/>
            </a:lvl3pPr>
            <a:lvl4pPr marL="1828800" lvl="3" indent="-290512">
              <a:lnSpc>
                <a:spcPct val="100000"/>
              </a:lnSpc>
              <a:spcBef>
                <a:spcPts val="0"/>
              </a:spcBef>
              <a:spcAft>
                <a:spcPts val="0"/>
              </a:spcAft>
              <a:buSzPts val="975"/>
              <a:buFont typeface="Nunito Light"/>
              <a:buChar char="●"/>
              <a:defRPr/>
            </a:lvl4pPr>
            <a:lvl5pPr marL="2286000" lvl="4" indent="-290512">
              <a:lnSpc>
                <a:spcPct val="100000"/>
              </a:lnSpc>
              <a:spcBef>
                <a:spcPts val="0"/>
              </a:spcBef>
              <a:spcAft>
                <a:spcPts val="0"/>
              </a:spcAft>
              <a:buSzPts val="975"/>
              <a:buFont typeface="Nunito Light"/>
              <a:buChar char="○"/>
              <a:defRPr/>
            </a:lvl5pPr>
            <a:lvl6pPr marL="2743200" lvl="5" indent="-297179">
              <a:lnSpc>
                <a:spcPct val="100000"/>
              </a:lnSpc>
              <a:spcBef>
                <a:spcPts val="0"/>
              </a:spcBef>
              <a:spcAft>
                <a:spcPts val="0"/>
              </a:spcAft>
              <a:buSzPts val="1080"/>
              <a:buFont typeface="Nunito Light"/>
              <a:buChar char="■"/>
              <a:defRPr/>
            </a:lvl6pPr>
            <a:lvl7pPr marL="3200400" lvl="6" indent="-289560">
              <a:lnSpc>
                <a:spcPct val="100000"/>
              </a:lnSpc>
              <a:spcBef>
                <a:spcPts val="0"/>
              </a:spcBef>
              <a:spcAft>
                <a:spcPts val="0"/>
              </a:spcAft>
              <a:buSzPts val="960"/>
              <a:buFont typeface="Nunito Light"/>
              <a:buChar char="●"/>
              <a:defRPr/>
            </a:lvl7pPr>
            <a:lvl8pPr marL="3657600" lvl="7" indent="-304800">
              <a:lnSpc>
                <a:spcPct val="100000"/>
              </a:lnSpc>
              <a:spcBef>
                <a:spcPts val="0"/>
              </a:spcBef>
              <a:spcAft>
                <a:spcPts val="0"/>
              </a:spcAft>
              <a:buSzPts val="1200"/>
              <a:buFont typeface="Nunito Light"/>
              <a:buChar char="○"/>
              <a:defRPr/>
            </a:lvl8pPr>
            <a:lvl9pPr marL="4114800" lvl="8" indent="-295275">
              <a:lnSpc>
                <a:spcPct val="100000"/>
              </a:lnSpc>
              <a:spcBef>
                <a:spcPts val="0"/>
              </a:spcBef>
              <a:spcAft>
                <a:spcPts val="0"/>
              </a:spcAft>
              <a:buSzPts val="1050"/>
              <a:buFont typeface="Nunito Light"/>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4236"/>
        <p:cNvGrpSpPr/>
        <p:nvPr/>
      </p:nvGrpSpPr>
      <p:grpSpPr>
        <a:xfrm>
          <a:off x="0" y="0"/>
          <a:ext cx="0" cy="0"/>
          <a:chOff x="0" y="0"/>
          <a:chExt cx="0" cy="0"/>
        </a:xfrm>
      </p:grpSpPr>
      <p:grpSp>
        <p:nvGrpSpPr>
          <p:cNvPr id="4237" name="Google Shape;4237;p28"/>
          <p:cNvGrpSpPr/>
          <p:nvPr/>
        </p:nvGrpSpPr>
        <p:grpSpPr>
          <a:xfrm>
            <a:off x="38150" y="35427"/>
            <a:ext cx="9067465" cy="5072518"/>
            <a:chOff x="0" y="-63776"/>
            <a:chExt cx="9309513" cy="5207389"/>
          </a:xfrm>
        </p:grpSpPr>
        <p:sp>
          <p:nvSpPr>
            <p:cNvPr id="4238" name="Google Shape;4238;p28"/>
            <p:cNvSpPr/>
            <p:nvPr/>
          </p:nvSpPr>
          <p:spPr>
            <a:xfrm>
              <a:off x="2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8"/>
            <p:cNvSpPr/>
            <p:nvPr/>
          </p:nvSpPr>
          <p:spPr>
            <a:xfrm>
              <a:off x="2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8"/>
            <p:cNvSpPr/>
            <p:nvPr/>
          </p:nvSpPr>
          <p:spPr>
            <a:xfrm>
              <a:off x="2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8"/>
            <p:cNvSpPr/>
            <p:nvPr/>
          </p:nvSpPr>
          <p:spPr>
            <a:xfrm>
              <a:off x="2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8"/>
            <p:cNvSpPr/>
            <p:nvPr/>
          </p:nvSpPr>
          <p:spPr>
            <a:xfrm>
              <a:off x="2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8"/>
            <p:cNvSpPr/>
            <p:nvPr/>
          </p:nvSpPr>
          <p:spPr>
            <a:xfrm>
              <a:off x="2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8"/>
            <p:cNvSpPr/>
            <p:nvPr/>
          </p:nvSpPr>
          <p:spPr>
            <a:xfrm>
              <a:off x="2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8"/>
            <p:cNvSpPr/>
            <p:nvPr/>
          </p:nvSpPr>
          <p:spPr>
            <a:xfrm>
              <a:off x="2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8"/>
            <p:cNvSpPr/>
            <p:nvPr/>
          </p:nvSpPr>
          <p:spPr>
            <a:xfrm>
              <a:off x="2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8"/>
            <p:cNvSpPr/>
            <p:nvPr/>
          </p:nvSpPr>
          <p:spPr>
            <a:xfrm>
              <a:off x="2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8"/>
            <p:cNvSpPr/>
            <p:nvPr/>
          </p:nvSpPr>
          <p:spPr>
            <a:xfrm>
              <a:off x="2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8"/>
            <p:cNvSpPr/>
            <p:nvPr/>
          </p:nvSpPr>
          <p:spPr>
            <a:xfrm>
              <a:off x="2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8"/>
            <p:cNvSpPr/>
            <p:nvPr/>
          </p:nvSpPr>
          <p:spPr>
            <a:xfrm>
              <a:off x="1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8"/>
            <p:cNvSpPr/>
            <p:nvPr/>
          </p:nvSpPr>
          <p:spPr>
            <a:xfrm>
              <a:off x="1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8"/>
            <p:cNvSpPr/>
            <p:nvPr/>
          </p:nvSpPr>
          <p:spPr>
            <a:xfrm>
              <a:off x="1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8"/>
            <p:cNvSpPr/>
            <p:nvPr/>
          </p:nvSpPr>
          <p:spPr>
            <a:xfrm>
              <a:off x="1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8"/>
            <p:cNvSpPr/>
            <p:nvPr/>
          </p:nvSpPr>
          <p:spPr>
            <a:xfrm>
              <a:off x="1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8"/>
            <p:cNvSpPr/>
            <p:nvPr/>
          </p:nvSpPr>
          <p:spPr>
            <a:xfrm>
              <a:off x="1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8"/>
            <p:cNvSpPr/>
            <p:nvPr/>
          </p:nvSpPr>
          <p:spPr>
            <a:xfrm>
              <a:off x="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8"/>
            <p:cNvSpPr/>
            <p:nvPr/>
          </p:nvSpPr>
          <p:spPr>
            <a:xfrm>
              <a:off x="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8"/>
            <p:cNvSpPr/>
            <p:nvPr/>
          </p:nvSpPr>
          <p:spPr>
            <a:xfrm>
              <a:off x="21763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8"/>
            <p:cNvSpPr/>
            <p:nvPr/>
          </p:nvSpPr>
          <p:spPr>
            <a:xfrm>
              <a:off x="21763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8"/>
            <p:cNvSpPr/>
            <p:nvPr/>
          </p:nvSpPr>
          <p:spPr>
            <a:xfrm>
              <a:off x="21763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8"/>
            <p:cNvSpPr/>
            <p:nvPr/>
          </p:nvSpPr>
          <p:spPr>
            <a:xfrm>
              <a:off x="21763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8"/>
            <p:cNvSpPr/>
            <p:nvPr/>
          </p:nvSpPr>
          <p:spPr>
            <a:xfrm>
              <a:off x="21763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8"/>
            <p:cNvSpPr/>
            <p:nvPr/>
          </p:nvSpPr>
          <p:spPr>
            <a:xfrm>
              <a:off x="21763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8"/>
            <p:cNvSpPr/>
            <p:nvPr/>
          </p:nvSpPr>
          <p:spPr>
            <a:xfrm>
              <a:off x="21763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8"/>
            <p:cNvSpPr/>
            <p:nvPr/>
          </p:nvSpPr>
          <p:spPr>
            <a:xfrm>
              <a:off x="21763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8"/>
            <p:cNvSpPr/>
            <p:nvPr/>
          </p:nvSpPr>
          <p:spPr>
            <a:xfrm>
              <a:off x="21763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8"/>
            <p:cNvSpPr/>
            <p:nvPr/>
          </p:nvSpPr>
          <p:spPr>
            <a:xfrm>
              <a:off x="21763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8"/>
            <p:cNvSpPr/>
            <p:nvPr/>
          </p:nvSpPr>
          <p:spPr>
            <a:xfrm>
              <a:off x="21763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8"/>
            <p:cNvSpPr/>
            <p:nvPr/>
          </p:nvSpPr>
          <p:spPr>
            <a:xfrm>
              <a:off x="21763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8"/>
            <p:cNvSpPr/>
            <p:nvPr/>
          </p:nvSpPr>
          <p:spPr>
            <a:xfrm>
              <a:off x="21761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8"/>
            <p:cNvSpPr/>
            <p:nvPr/>
          </p:nvSpPr>
          <p:spPr>
            <a:xfrm>
              <a:off x="21761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8"/>
            <p:cNvSpPr/>
            <p:nvPr/>
          </p:nvSpPr>
          <p:spPr>
            <a:xfrm>
              <a:off x="21761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8"/>
            <p:cNvSpPr/>
            <p:nvPr/>
          </p:nvSpPr>
          <p:spPr>
            <a:xfrm>
              <a:off x="21761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8"/>
            <p:cNvSpPr/>
            <p:nvPr/>
          </p:nvSpPr>
          <p:spPr>
            <a:xfrm>
              <a:off x="21761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8"/>
            <p:cNvSpPr/>
            <p:nvPr/>
          </p:nvSpPr>
          <p:spPr>
            <a:xfrm>
              <a:off x="21761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8"/>
            <p:cNvSpPr/>
            <p:nvPr/>
          </p:nvSpPr>
          <p:spPr>
            <a:xfrm>
              <a:off x="21760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8"/>
            <p:cNvSpPr/>
            <p:nvPr/>
          </p:nvSpPr>
          <p:spPr>
            <a:xfrm>
              <a:off x="21760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8"/>
            <p:cNvSpPr/>
            <p:nvPr/>
          </p:nvSpPr>
          <p:spPr>
            <a:xfrm>
              <a:off x="4352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8"/>
            <p:cNvSpPr/>
            <p:nvPr/>
          </p:nvSpPr>
          <p:spPr>
            <a:xfrm>
              <a:off x="4352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8"/>
            <p:cNvSpPr/>
            <p:nvPr/>
          </p:nvSpPr>
          <p:spPr>
            <a:xfrm>
              <a:off x="4352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8"/>
            <p:cNvSpPr/>
            <p:nvPr/>
          </p:nvSpPr>
          <p:spPr>
            <a:xfrm>
              <a:off x="4352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8"/>
            <p:cNvSpPr/>
            <p:nvPr/>
          </p:nvSpPr>
          <p:spPr>
            <a:xfrm>
              <a:off x="4352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8"/>
            <p:cNvSpPr/>
            <p:nvPr/>
          </p:nvSpPr>
          <p:spPr>
            <a:xfrm>
              <a:off x="4352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8"/>
            <p:cNvSpPr/>
            <p:nvPr/>
          </p:nvSpPr>
          <p:spPr>
            <a:xfrm>
              <a:off x="4352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8"/>
            <p:cNvSpPr/>
            <p:nvPr/>
          </p:nvSpPr>
          <p:spPr>
            <a:xfrm>
              <a:off x="4352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8"/>
            <p:cNvSpPr/>
            <p:nvPr/>
          </p:nvSpPr>
          <p:spPr>
            <a:xfrm>
              <a:off x="4352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8"/>
            <p:cNvSpPr/>
            <p:nvPr/>
          </p:nvSpPr>
          <p:spPr>
            <a:xfrm>
              <a:off x="4352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8"/>
            <p:cNvSpPr/>
            <p:nvPr/>
          </p:nvSpPr>
          <p:spPr>
            <a:xfrm>
              <a:off x="4352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8"/>
            <p:cNvSpPr/>
            <p:nvPr/>
          </p:nvSpPr>
          <p:spPr>
            <a:xfrm>
              <a:off x="4352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8"/>
            <p:cNvSpPr/>
            <p:nvPr/>
          </p:nvSpPr>
          <p:spPr>
            <a:xfrm>
              <a:off x="4352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8"/>
            <p:cNvSpPr/>
            <p:nvPr/>
          </p:nvSpPr>
          <p:spPr>
            <a:xfrm>
              <a:off x="4352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8"/>
            <p:cNvSpPr/>
            <p:nvPr/>
          </p:nvSpPr>
          <p:spPr>
            <a:xfrm>
              <a:off x="4352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8"/>
            <p:cNvSpPr/>
            <p:nvPr/>
          </p:nvSpPr>
          <p:spPr>
            <a:xfrm>
              <a:off x="4352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8"/>
            <p:cNvSpPr/>
            <p:nvPr/>
          </p:nvSpPr>
          <p:spPr>
            <a:xfrm>
              <a:off x="4352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8"/>
            <p:cNvSpPr/>
            <p:nvPr/>
          </p:nvSpPr>
          <p:spPr>
            <a:xfrm>
              <a:off x="4352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8"/>
            <p:cNvSpPr/>
            <p:nvPr/>
          </p:nvSpPr>
          <p:spPr>
            <a:xfrm>
              <a:off x="4352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8"/>
            <p:cNvSpPr/>
            <p:nvPr/>
          </p:nvSpPr>
          <p:spPr>
            <a:xfrm>
              <a:off x="4352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8"/>
            <p:cNvSpPr/>
            <p:nvPr/>
          </p:nvSpPr>
          <p:spPr>
            <a:xfrm>
              <a:off x="65284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8"/>
            <p:cNvSpPr/>
            <p:nvPr/>
          </p:nvSpPr>
          <p:spPr>
            <a:xfrm>
              <a:off x="65284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8"/>
            <p:cNvSpPr/>
            <p:nvPr/>
          </p:nvSpPr>
          <p:spPr>
            <a:xfrm>
              <a:off x="65284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8"/>
            <p:cNvSpPr/>
            <p:nvPr/>
          </p:nvSpPr>
          <p:spPr>
            <a:xfrm>
              <a:off x="65284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8"/>
            <p:cNvSpPr/>
            <p:nvPr/>
          </p:nvSpPr>
          <p:spPr>
            <a:xfrm>
              <a:off x="65284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8"/>
            <p:cNvSpPr/>
            <p:nvPr/>
          </p:nvSpPr>
          <p:spPr>
            <a:xfrm>
              <a:off x="65284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8"/>
            <p:cNvSpPr/>
            <p:nvPr/>
          </p:nvSpPr>
          <p:spPr>
            <a:xfrm>
              <a:off x="65284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8"/>
            <p:cNvSpPr/>
            <p:nvPr/>
          </p:nvSpPr>
          <p:spPr>
            <a:xfrm>
              <a:off x="65284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8"/>
            <p:cNvSpPr/>
            <p:nvPr/>
          </p:nvSpPr>
          <p:spPr>
            <a:xfrm>
              <a:off x="65284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8"/>
            <p:cNvSpPr/>
            <p:nvPr/>
          </p:nvSpPr>
          <p:spPr>
            <a:xfrm>
              <a:off x="65284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8"/>
            <p:cNvSpPr/>
            <p:nvPr/>
          </p:nvSpPr>
          <p:spPr>
            <a:xfrm>
              <a:off x="65284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8"/>
            <p:cNvSpPr/>
            <p:nvPr/>
          </p:nvSpPr>
          <p:spPr>
            <a:xfrm>
              <a:off x="65284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8"/>
            <p:cNvSpPr/>
            <p:nvPr/>
          </p:nvSpPr>
          <p:spPr>
            <a:xfrm>
              <a:off x="65283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8"/>
            <p:cNvSpPr/>
            <p:nvPr/>
          </p:nvSpPr>
          <p:spPr>
            <a:xfrm>
              <a:off x="65283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8"/>
            <p:cNvSpPr/>
            <p:nvPr/>
          </p:nvSpPr>
          <p:spPr>
            <a:xfrm>
              <a:off x="65283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8"/>
            <p:cNvSpPr/>
            <p:nvPr/>
          </p:nvSpPr>
          <p:spPr>
            <a:xfrm>
              <a:off x="65283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8"/>
            <p:cNvSpPr/>
            <p:nvPr/>
          </p:nvSpPr>
          <p:spPr>
            <a:xfrm>
              <a:off x="65283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8"/>
            <p:cNvSpPr/>
            <p:nvPr/>
          </p:nvSpPr>
          <p:spPr>
            <a:xfrm>
              <a:off x="65283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8"/>
            <p:cNvSpPr/>
            <p:nvPr/>
          </p:nvSpPr>
          <p:spPr>
            <a:xfrm>
              <a:off x="65281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8"/>
            <p:cNvSpPr/>
            <p:nvPr/>
          </p:nvSpPr>
          <p:spPr>
            <a:xfrm>
              <a:off x="65281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8"/>
            <p:cNvSpPr/>
            <p:nvPr/>
          </p:nvSpPr>
          <p:spPr>
            <a:xfrm>
              <a:off x="87044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8"/>
            <p:cNvSpPr/>
            <p:nvPr/>
          </p:nvSpPr>
          <p:spPr>
            <a:xfrm>
              <a:off x="87044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8"/>
            <p:cNvSpPr/>
            <p:nvPr/>
          </p:nvSpPr>
          <p:spPr>
            <a:xfrm>
              <a:off x="87044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8"/>
            <p:cNvSpPr/>
            <p:nvPr/>
          </p:nvSpPr>
          <p:spPr>
            <a:xfrm>
              <a:off x="87044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8"/>
            <p:cNvSpPr/>
            <p:nvPr/>
          </p:nvSpPr>
          <p:spPr>
            <a:xfrm>
              <a:off x="87044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8"/>
            <p:cNvSpPr/>
            <p:nvPr/>
          </p:nvSpPr>
          <p:spPr>
            <a:xfrm>
              <a:off x="87044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8"/>
            <p:cNvSpPr/>
            <p:nvPr/>
          </p:nvSpPr>
          <p:spPr>
            <a:xfrm>
              <a:off x="87044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8"/>
            <p:cNvSpPr/>
            <p:nvPr/>
          </p:nvSpPr>
          <p:spPr>
            <a:xfrm>
              <a:off x="87044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8"/>
            <p:cNvSpPr/>
            <p:nvPr/>
          </p:nvSpPr>
          <p:spPr>
            <a:xfrm>
              <a:off x="87044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8"/>
            <p:cNvSpPr/>
            <p:nvPr/>
          </p:nvSpPr>
          <p:spPr>
            <a:xfrm>
              <a:off x="87044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8"/>
            <p:cNvSpPr/>
            <p:nvPr/>
          </p:nvSpPr>
          <p:spPr>
            <a:xfrm>
              <a:off x="87044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8"/>
            <p:cNvSpPr/>
            <p:nvPr/>
          </p:nvSpPr>
          <p:spPr>
            <a:xfrm>
              <a:off x="87044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8"/>
            <p:cNvSpPr/>
            <p:nvPr/>
          </p:nvSpPr>
          <p:spPr>
            <a:xfrm>
              <a:off x="87043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8"/>
            <p:cNvSpPr/>
            <p:nvPr/>
          </p:nvSpPr>
          <p:spPr>
            <a:xfrm>
              <a:off x="87043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8"/>
            <p:cNvSpPr/>
            <p:nvPr/>
          </p:nvSpPr>
          <p:spPr>
            <a:xfrm>
              <a:off x="87043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8"/>
            <p:cNvSpPr/>
            <p:nvPr/>
          </p:nvSpPr>
          <p:spPr>
            <a:xfrm>
              <a:off x="87043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8"/>
            <p:cNvSpPr/>
            <p:nvPr/>
          </p:nvSpPr>
          <p:spPr>
            <a:xfrm>
              <a:off x="87043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8"/>
            <p:cNvSpPr/>
            <p:nvPr/>
          </p:nvSpPr>
          <p:spPr>
            <a:xfrm>
              <a:off x="87043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8"/>
            <p:cNvSpPr/>
            <p:nvPr/>
          </p:nvSpPr>
          <p:spPr>
            <a:xfrm>
              <a:off x="87042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8"/>
            <p:cNvSpPr/>
            <p:nvPr/>
          </p:nvSpPr>
          <p:spPr>
            <a:xfrm>
              <a:off x="87042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8"/>
            <p:cNvSpPr/>
            <p:nvPr/>
          </p:nvSpPr>
          <p:spPr>
            <a:xfrm>
              <a:off x="108805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8"/>
            <p:cNvSpPr/>
            <p:nvPr/>
          </p:nvSpPr>
          <p:spPr>
            <a:xfrm>
              <a:off x="108805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8"/>
            <p:cNvSpPr/>
            <p:nvPr/>
          </p:nvSpPr>
          <p:spPr>
            <a:xfrm>
              <a:off x="108805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8"/>
            <p:cNvSpPr/>
            <p:nvPr/>
          </p:nvSpPr>
          <p:spPr>
            <a:xfrm>
              <a:off x="108805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8"/>
            <p:cNvSpPr/>
            <p:nvPr/>
          </p:nvSpPr>
          <p:spPr>
            <a:xfrm>
              <a:off x="108805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8"/>
            <p:cNvSpPr/>
            <p:nvPr/>
          </p:nvSpPr>
          <p:spPr>
            <a:xfrm>
              <a:off x="108805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8"/>
            <p:cNvSpPr/>
            <p:nvPr/>
          </p:nvSpPr>
          <p:spPr>
            <a:xfrm>
              <a:off x="108805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8"/>
            <p:cNvSpPr/>
            <p:nvPr/>
          </p:nvSpPr>
          <p:spPr>
            <a:xfrm>
              <a:off x="108805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8"/>
            <p:cNvSpPr/>
            <p:nvPr/>
          </p:nvSpPr>
          <p:spPr>
            <a:xfrm>
              <a:off x="108805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8"/>
            <p:cNvSpPr/>
            <p:nvPr/>
          </p:nvSpPr>
          <p:spPr>
            <a:xfrm>
              <a:off x="108805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8"/>
            <p:cNvSpPr/>
            <p:nvPr/>
          </p:nvSpPr>
          <p:spPr>
            <a:xfrm>
              <a:off x="108805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8"/>
            <p:cNvSpPr/>
            <p:nvPr/>
          </p:nvSpPr>
          <p:spPr>
            <a:xfrm>
              <a:off x="108805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8"/>
            <p:cNvSpPr/>
            <p:nvPr/>
          </p:nvSpPr>
          <p:spPr>
            <a:xfrm>
              <a:off x="108804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8"/>
            <p:cNvSpPr/>
            <p:nvPr/>
          </p:nvSpPr>
          <p:spPr>
            <a:xfrm>
              <a:off x="108804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8"/>
            <p:cNvSpPr/>
            <p:nvPr/>
          </p:nvSpPr>
          <p:spPr>
            <a:xfrm>
              <a:off x="108804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8"/>
            <p:cNvSpPr/>
            <p:nvPr/>
          </p:nvSpPr>
          <p:spPr>
            <a:xfrm>
              <a:off x="108804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8"/>
            <p:cNvSpPr/>
            <p:nvPr/>
          </p:nvSpPr>
          <p:spPr>
            <a:xfrm>
              <a:off x="108804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8"/>
            <p:cNvSpPr/>
            <p:nvPr/>
          </p:nvSpPr>
          <p:spPr>
            <a:xfrm>
              <a:off x="108804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8"/>
            <p:cNvSpPr/>
            <p:nvPr/>
          </p:nvSpPr>
          <p:spPr>
            <a:xfrm>
              <a:off x="108802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8"/>
            <p:cNvSpPr/>
            <p:nvPr/>
          </p:nvSpPr>
          <p:spPr>
            <a:xfrm>
              <a:off x="108802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8"/>
            <p:cNvSpPr/>
            <p:nvPr/>
          </p:nvSpPr>
          <p:spPr>
            <a:xfrm>
              <a:off x="13056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8"/>
            <p:cNvSpPr/>
            <p:nvPr/>
          </p:nvSpPr>
          <p:spPr>
            <a:xfrm>
              <a:off x="13056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8"/>
            <p:cNvSpPr/>
            <p:nvPr/>
          </p:nvSpPr>
          <p:spPr>
            <a:xfrm>
              <a:off x="13056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8"/>
            <p:cNvSpPr/>
            <p:nvPr/>
          </p:nvSpPr>
          <p:spPr>
            <a:xfrm>
              <a:off x="13056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8"/>
            <p:cNvSpPr/>
            <p:nvPr/>
          </p:nvSpPr>
          <p:spPr>
            <a:xfrm>
              <a:off x="13056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8"/>
            <p:cNvSpPr/>
            <p:nvPr/>
          </p:nvSpPr>
          <p:spPr>
            <a:xfrm>
              <a:off x="13056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8"/>
            <p:cNvSpPr/>
            <p:nvPr/>
          </p:nvSpPr>
          <p:spPr>
            <a:xfrm>
              <a:off x="13056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8"/>
            <p:cNvSpPr/>
            <p:nvPr/>
          </p:nvSpPr>
          <p:spPr>
            <a:xfrm>
              <a:off x="13056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8"/>
            <p:cNvSpPr/>
            <p:nvPr/>
          </p:nvSpPr>
          <p:spPr>
            <a:xfrm>
              <a:off x="13056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8"/>
            <p:cNvSpPr/>
            <p:nvPr/>
          </p:nvSpPr>
          <p:spPr>
            <a:xfrm>
              <a:off x="13056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8"/>
            <p:cNvSpPr/>
            <p:nvPr/>
          </p:nvSpPr>
          <p:spPr>
            <a:xfrm>
              <a:off x="13056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8"/>
            <p:cNvSpPr/>
            <p:nvPr/>
          </p:nvSpPr>
          <p:spPr>
            <a:xfrm>
              <a:off x="13056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8"/>
            <p:cNvSpPr/>
            <p:nvPr/>
          </p:nvSpPr>
          <p:spPr>
            <a:xfrm>
              <a:off x="13056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8"/>
            <p:cNvSpPr/>
            <p:nvPr/>
          </p:nvSpPr>
          <p:spPr>
            <a:xfrm>
              <a:off x="13056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8"/>
            <p:cNvSpPr/>
            <p:nvPr/>
          </p:nvSpPr>
          <p:spPr>
            <a:xfrm>
              <a:off x="13056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8"/>
            <p:cNvSpPr/>
            <p:nvPr/>
          </p:nvSpPr>
          <p:spPr>
            <a:xfrm>
              <a:off x="13056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8"/>
            <p:cNvSpPr/>
            <p:nvPr/>
          </p:nvSpPr>
          <p:spPr>
            <a:xfrm>
              <a:off x="13056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8"/>
            <p:cNvSpPr/>
            <p:nvPr/>
          </p:nvSpPr>
          <p:spPr>
            <a:xfrm>
              <a:off x="13056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8"/>
            <p:cNvSpPr/>
            <p:nvPr/>
          </p:nvSpPr>
          <p:spPr>
            <a:xfrm>
              <a:off x="130563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8"/>
            <p:cNvSpPr/>
            <p:nvPr/>
          </p:nvSpPr>
          <p:spPr>
            <a:xfrm>
              <a:off x="130563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8"/>
            <p:cNvSpPr/>
            <p:nvPr/>
          </p:nvSpPr>
          <p:spPr>
            <a:xfrm>
              <a:off x="155135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8"/>
            <p:cNvSpPr/>
            <p:nvPr/>
          </p:nvSpPr>
          <p:spPr>
            <a:xfrm>
              <a:off x="155135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8"/>
            <p:cNvSpPr/>
            <p:nvPr/>
          </p:nvSpPr>
          <p:spPr>
            <a:xfrm>
              <a:off x="155135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8"/>
            <p:cNvSpPr/>
            <p:nvPr/>
          </p:nvSpPr>
          <p:spPr>
            <a:xfrm>
              <a:off x="155135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8"/>
            <p:cNvSpPr/>
            <p:nvPr/>
          </p:nvSpPr>
          <p:spPr>
            <a:xfrm>
              <a:off x="155135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8"/>
            <p:cNvSpPr/>
            <p:nvPr/>
          </p:nvSpPr>
          <p:spPr>
            <a:xfrm>
              <a:off x="155135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8"/>
            <p:cNvSpPr/>
            <p:nvPr/>
          </p:nvSpPr>
          <p:spPr>
            <a:xfrm>
              <a:off x="155135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8"/>
            <p:cNvSpPr/>
            <p:nvPr/>
          </p:nvSpPr>
          <p:spPr>
            <a:xfrm>
              <a:off x="155135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8"/>
            <p:cNvSpPr/>
            <p:nvPr/>
          </p:nvSpPr>
          <p:spPr>
            <a:xfrm>
              <a:off x="155135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8"/>
            <p:cNvSpPr/>
            <p:nvPr/>
          </p:nvSpPr>
          <p:spPr>
            <a:xfrm>
              <a:off x="155135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8"/>
            <p:cNvSpPr/>
            <p:nvPr/>
          </p:nvSpPr>
          <p:spPr>
            <a:xfrm>
              <a:off x="155135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8"/>
            <p:cNvSpPr/>
            <p:nvPr/>
          </p:nvSpPr>
          <p:spPr>
            <a:xfrm>
              <a:off x="155135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8"/>
            <p:cNvSpPr/>
            <p:nvPr/>
          </p:nvSpPr>
          <p:spPr>
            <a:xfrm>
              <a:off x="15513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8"/>
            <p:cNvSpPr/>
            <p:nvPr/>
          </p:nvSpPr>
          <p:spPr>
            <a:xfrm>
              <a:off x="15513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8"/>
            <p:cNvSpPr/>
            <p:nvPr/>
          </p:nvSpPr>
          <p:spPr>
            <a:xfrm>
              <a:off x="15513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8"/>
            <p:cNvSpPr/>
            <p:nvPr/>
          </p:nvSpPr>
          <p:spPr>
            <a:xfrm>
              <a:off x="15513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8"/>
            <p:cNvSpPr/>
            <p:nvPr/>
          </p:nvSpPr>
          <p:spPr>
            <a:xfrm>
              <a:off x="15513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8"/>
            <p:cNvSpPr/>
            <p:nvPr/>
          </p:nvSpPr>
          <p:spPr>
            <a:xfrm>
              <a:off x="15513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8"/>
            <p:cNvSpPr/>
            <p:nvPr/>
          </p:nvSpPr>
          <p:spPr>
            <a:xfrm>
              <a:off x="15513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8"/>
            <p:cNvSpPr/>
            <p:nvPr/>
          </p:nvSpPr>
          <p:spPr>
            <a:xfrm>
              <a:off x="15513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8"/>
            <p:cNvSpPr/>
            <p:nvPr/>
          </p:nvSpPr>
          <p:spPr>
            <a:xfrm>
              <a:off x="17970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8"/>
            <p:cNvSpPr/>
            <p:nvPr/>
          </p:nvSpPr>
          <p:spPr>
            <a:xfrm>
              <a:off x="17970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8"/>
            <p:cNvSpPr/>
            <p:nvPr/>
          </p:nvSpPr>
          <p:spPr>
            <a:xfrm>
              <a:off x="17970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8"/>
            <p:cNvSpPr/>
            <p:nvPr/>
          </p:nvSpPr>
          <p:spPr>
            <a:xfrm>
              <a:off x="17970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8"/>
            <p:cNvSpPr/>
            <p:nvPr/>
          </p:nvSpPr>
          <p:spPr>
            <a:xfrm>
              <a:off x="17970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8"/>
            <p:cNvSpPr/>
            <p:nvPr/>
          </p:nvSpPr>
          <p:spPr>
            <a:xfrm>
              <a:off x="17970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8"/>
            <p:cNvSpPr/>
            <p:nvPr/>
          </p:nvSpPr>
          <p:spPr>
            <a:xfrm>
              <a:off x="17970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8"/>
            <p:cNvSpPr/>
            <p:nvPr/>
          </p:nvSpPr>
          <p:spPr>
            <a:xfrm>
              <a:off x="17970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8"/>
            <p:cNvSpPr/>
            <p:nvPr/>
          </p:nvSpPr>
          <p:spPr>
            <a:xfrm>
              <a:off x="17970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8"/>
            <p:cNvSpPr/>
            <p:nvPr/>
          </p:nvSpPr>
          <p:spPr>
            <a:xfrm>
              <a:off x="17970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8"/>
            <p:cNvSpPr/>
            <p:nvPr/>
          </p:nvSpPr>
          <p:spPr>
            <a:xfrm>
              <a:off x="17970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8"/>
            <p:cNvSpPr/>
            <p:nvPr/>
          </p:nvSpPr>
          <p:spPr>
            <a:xfrm>
              <a:off x="17970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8"/>
            <p:cNvSpPr/>
            <p:nvPr/>
          </p:nvSpPr>
          <p:spPr>
            <a:xfrm>
              <a:off x="17970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8"/>
            <p:cNvSpPr/>
            <p:nvPr/>
          </p:nvSpPr>
          <p:spPr>
            <a:xfrm>
              <a:off x="17970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8"/>
            <p:cNvSpPr/>
            <p:nvPr/>
          </p:nvSpPr>
          <p:spPr>
            <a:xfrm>
              <a:off x="17970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8"/>
            <p:cNvSpPr/>
            <p:nvPr/>
          </p:nvSpPr>
          <p:spPr>
            <a:xfrm>
              <a:off x="17970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8"/>
            <p:cNvSpPr/>
            <p:nvPr/>
          </p:nvSpPr>
          <p:spPr>
            <a:xfrm>
              <a:off x="17970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8"/>
            <p:cNvSpPr/>
            <p:nvPr/>
          </p:nvSpPr>
          <p:spPr>
            <a:xfrm>
              <a:off x="17970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8"/>
            <p:cNvSpPr/>
            <p:nvPr/>
          </p:nvSpPr>
          <p:spPr>
            <a:xfrm>
              <a:off x="17970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8"/>
            <p:cNvSpPr/>
            <p:nvPr/>
          </p:nvSpPr>
          <p:spPr>
            <a:xfrm>
              <a:off x="17970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8"/>
            <p:cNvSpPr/>
            <p:nvPr/>
          </p:nvSpPr>
          <p:spPr>
            <a:xfrm>
              <a:off x="20427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8"/>
            <p:cNvSpPr/>
            <p:nvPr/>
          </p:nvSpPr>
          <p:spPr>
            <a:xfrm>
              <a:off x="20427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8"/>
            <p:cNvSpPr/>
            <p:nvPr/>
          </p:nvSpPr>
          <p:spPr>
            <a:xfrm>
              <a:off x="20427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8"/>
            <p:cNvSpPr/>
            <p:nvPr/>
          </p:nvSpPr>
          <p:spPr>
            <a:xfrm>
              <a:off x="20427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8"/>
            <p:cNvSpPr/>
            <p:nvPr/>
          </p:nvSpPr>
          <p:spPr>
            <a:xfrm>
              <a:off x="20427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8"/>
            <p:cNvSpPr/>
            <p:nvPr/>
          </p:nvSpPr>
          <p:spPr>
            <a:xfrm>
              <a:off x="20427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8"/>
            <p:cNvSpPr/>
            <p:nvPr/>
          </p:nvSpPr>
          <p:spPr>
            <a:xfrm>
              <a:off x="20427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8"/>
            <p:cNvSpPr/>
            <p:nvPr/>
          </p:nvSpPr>
          <p:spPr>
            <a:xfrm>
              <a:off x="20427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8"/>
            <p:cNvSpPr/>
            <p:nvPr/>
          </p:nvSpPr>
          <p:spPr>
            <a:xfrm>
              <a:off x="20427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8"/>
            <p:cNvSpPr/>
            <p:nvPr/>
          </p:nvSpPr>
          <p:spPr>
            <a:xfrm>
              <a:off x="20427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8"/>
            <p:cNvSpPr/>
            <p:nvPr/>
          </p:nvSpPr>
          <p:spPr>
            <a:xfrm>
              <a:off x="20427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8"/>
            <p:cNvSpPr/>
            <p:nvPr/>
          </p:nvSpPr>
          <p:spPr>
            <a:xfrm>
              <a:off x="20427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8"/>
            <p:cNvSpPr/>
            <p:nvPr/>
          </p:nvSpPr>
          <p:spPr>
            <a:xfrm>
              <a:off x="204273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8"/>
            <p:cNvSpPr/>
            <p:nvPr/>
          </p:nvSpPr>
          <p:spPr>
            <a:xfrm>
              <a:off x="204273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8"/>
            <p:cNvSpPr/>
            <p:nvPr/>
          </p:nvSpPr>
          <p:spPr>
            <a:xfrm>
              <a:off x="204273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8"/>
            <p:cNvSpPr/>
            <p:nvPr/>
          </p:nvSpPr>
          <p:spPr>
            <a:xfrm>
              <a:off x="204273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8"/>
            <p:cNvSpPr/>
            <p:nvPr/>
          </p:nvSpPr>
          <p:spPr>
            <a:xfrm>
              <a:off x="204273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8"/>
            <p:cNvSpPr/>
            <p:nvPr/>
          </p:nvSpPr>
          <p:spPr>
            <a:xfrm>
              <a:off x="204273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8"/>
            <p:cNvSpPr/>
            <p:nvPr/>
          </p:nvSpPr>
          <p:spPr>
            <a:xfrm>
              <a:off x="20427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8"/>
            <p:cNvSpPr/>
            <p:nvPr/>
          </p:nvSpPr>
          <p:spPr>
            <a:xfrm>
              <a:off x="20427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8"/>
            <p:cNvSpPr/>
            <p:nvPr/>
          </p:nvSpPr>
          <p:spPr>
            <a:xfrm>
              <a:off x="22884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8"/>
            <p:cNvSpPr/>
            <p:nvPr/>
          </p:nvSpPr>
          <p:spPr>
            <a:xfrm>
              <a:off x="22884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8"/>
            <p:cNvSpPr/>
            <p:nvPr/>
          </p:nvSpPr>
          <p:spPr>
            <a:xfrm>
              <a:off x="22884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8"/>
            <p:cNvSpPr/>
            <p:nvPr/>
          </p:nvSpPr>
          <p:spPr>
            <a:xfrm>
              <a:off x="22884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8"/>
            <p:cNvSpPr/>
            <p:nvPr/>
          </p:nvSpPr>
          <p:spPr>
            <a:xfrm>
              <a:off x="22884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8"/>
            <p:cNvSpPr/>
            <p:nvPr/>
          </p:nvSpPr>
          <p:spPr>
            <a:xfrm>
              <a:off x="22884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8"/>
            <p:cNvSpPr/>
            <p:nvPr/>
          </p:nvSpPr>
          <p:spPr>
            <a:xfrm>
              <a:off x="22884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8"/>
            <p:cNvSpPr/>
            <p:nvPr/>
          </p:nvSpPr>
          <p:spPr>
            <a:xfrm>
              <a:off x="22884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8"/>
            <p:cNvSpPr/>
            <p:nvPr/>
          </p:nvSpPr>
          <p:spPr>
            <a:xfrm>
              <a:off x="22884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8"/>
            <p:cNvSpPr/>
            <p:nvPr/>
          </p:nvSpPr>
          <p:spPr>
            <a:xfrm>
              <a:off x="22884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8"/>
            <p:cNvSpPr/>
            <p:nvPr/>
          </p:nvSpPr>
          <p:spPr>
            <a:xfrm>
              <a:off x="22884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8"/>
            <p:cNvSpPr/>
            <p:nvPr/>
          </p:nvSpPr>
          <p:spPr>
            <a:xfrm>
              <a:off x="22884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8"/>
            <p:cNvSpPr/>
            <p:nvPr/>
          </p:nvSpPr>
          <p:spPr>
            <a:xfrm>
              <a:off x="22884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8"/>
            <p:cNvSpPr/>
            <p:nvPr/>
          </p:nvSpPr>
          <p:spPr>
            <a:xfrm>
              <a:off x="22884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8"/>
            <p:cNvSpPr/>
            <p:nvPr/>
          </p:nvSpPr>
          <p:spPr>
            <a:xfrm>
              <a:off x="22884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8"/>
            <p:cNvSpPr/>
            <p:nvPr/>
          </p:nvSpPr>
          <p:spPr>
            <a:xfrm>
              <a:off x="22884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8"/>
            <p:cNvSpPr/>
            <p:nvPr/>
          </p:nvSpPr>
          <p:spPr>
            <a:xfrm>
              <a:off x="22884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8"/>
            <p:cNvSpPr/>
            <p:nvPr/>
          </p:nvSpPr>
          <p:spPr>
            <a:xfrm>
              <a:off x="22884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8"/>
            <p:cNvSpPr/>
            <p:nvPr/>
          </p:nvSpPr>
          <p:spPr>
            <a:xfrm>
              <a:off x="228841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8"/>
            <p:cNvSpPr/>
            <p:nvPr/>
          </p:nvSpPr>
          <p:spPr>
            <a:xfrm>
              <a:off x="228841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8"/>
            <p:cNvSpPr/>
            <p:nvPr/>
          </p:nvSpPr>
          <p:spPr>
            <a:xfrm>
              <a:off x="253413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8"/>
            <p:cNvSpPr/>
            <p:nvPr/>
          </p:nvSpPr>
          <p:spPr>
            <a:xfrm>
              <a:off x="253413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8"/>
            <p:cNvSpPr/>
            <p:nvPr/>
          </p:nvSpPr>
          <p:spPr>
            <a:xfrm>
              <a:off x="253413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8"/>
            <p:cNvSpPr/>
            <p:nvPr/>
          </p:nvSpPr>
          <p:spPr>
            <a:xfrm>
              <a:off x="253413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8"/>
            <p:cNvSpPr/>
            <p:nvPr/>
          </p:nvSpPr>
          <p:spPr>
            <a:xfrm>
              <a:off x="253413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8"/>
            <p:cNvSpPr/>
            <p:nvPr/>
          </p:nvSpPr>
          <p:spPr>
            <a:xfrm>
              <a:off x="253413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8"/>
            <p:cNvSpPr/>
            <p:nvPr/>
          </p:nvSpPr>
          <p:spPr>
            <a:xfrm>
              <a:off x="253413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8"/>
            <p:cNvSpPr/>
            <p:nvPr/>
          </p:nvSpPr>
          <p:spPr>
            <a:xfrm>
              <a:off x="253413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8"/>
            <p:cNvSpPr/>
            <p:nvPr/>
          </p:nvSpPr>
          <p:spPr>
            <a:xfrm>
              <a:off x="253413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8"/>
            <p:cNvSpPr/>
            <p:nvPr/>
          </p:nvSpPr>
          <p:spPr>
            <a:xfrm>
              <a:off x="253413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8"/>
            <p:cNvSpPr/>
            <p:nvPr/>
          </p:nvSpPr>
          <p:spPr>
            <a:xfrm>
              <a:off x="253413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8"/>
            <p:cNvSpPr/>
            <p:nvPr/>
          </p:nvSpPr>
          <p:spPr>
            <a:xfrm>
              <a:off x="253413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8"/>
            <p:cNvSpPr/>
            <p:nvPr/>
          </p:nvSpPr>
          <p:spPr>
            <a:xfrm>
              <a:off x="25341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8"/>
            <p:cNvSpPr/>
            <p:nvPr/>
          </p:nvSpPr>
          <p:spPr>
            <a:xfrm>
              <a:off x="25341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8"/>
            <p:cNvSpPr/>
            <p:nvPr/>
          </p:nvSpPr>
          <p:spPr>
            <a:xfrm>
              <a:off x="25341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8"/>
            <p:cNvSpPr/>
            <p:nvPr/>
          </p:nvSpPr>
          <p:spPr>
            <a:xfrm>
              <a:off x="25341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8"/>
            <p:cNvSpPr/>
            <p:nvPr/>
          </p:nvSpPr>
          <p:spPr>
            <a:xfrm>
              <a:off x="25341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8"/>
            <p:cNvSpPr/>
            <p:nvPr/>
          </p:nvSpPr>
          <p:spPr>
            <a:xfrm>
              <a:off x="25341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8"/>
            <p:cNvSpPr/>
            <p:nvPr/>
          </p:nvSpPr>
          <p:spPr>
            <a:xfrm>
              <a:off x="25341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8"/>
            <p:cNvSpPr/>
            <p:nvPr/>
          </p:nvSpPr>
          <p:spPr>
            <a:xfrm>
              <a:off x="25341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8"/>
            <p:cNvSpPr/>
            <p:nvPr/>
          </p:nvSpPr>
          <p:spPr>
            <a:xfrm>
              <a:off x="27798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8"/>
            <p:cNvSpPr/>
            <p:nvPr/>
          </p:nvSpPr>
          <p:spPr>
            <a:xfrm>
              <a:off x="27798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8"/>
            <p:cNvSpPr/>
            <p:nvPr/>
          </p:nvSpPr>
          <p:spPr>
            <a:xfrm>
              <a:off x="27798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8"/>
            <p:cNvSpPr/>
            <p:nvPr/>
          </p:nvSpPr>
          <p:spPr>
            <a:xfrm>
              <a:off x="27798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8"/>
            <p:cNvSpPr/>
            <p:nvPr/>
          </p:nvSpPr>
          <p:spPr>
            <a:xfrm>
              <a:off x="27798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8"/>
            <p:cNvSpPr/>
            <p:nvPr/>
          </p:nvSpPr>
          <p:spPr>
            <a:xfrm>
              <a:off x="27798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8"/>
            <p:cNvSpPr/>
            <p:nvPr/>
          </p:nvSpPr>
          <p:spPr>
            <a:xfrm>
              <a:off x="27798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8"/>
            <p:cNvSpPr/>
            <p:nvPr/>
          </p:nvSpPr>
          <p:spPr>
            <a:xfrm>
              <a:off x="27798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8"/>
            <p:cNvSpPr/>
            <p:nvPr/>
          </p:nvSpPr>
          <p:spPr>
            <a:xfrm>
              <a:off x="27798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8"/>
            <p:cNvSpPr/>
            <p:nvPr/>
          </p:nvSpPr>
          <p:spPr>
            <a:xfrm>
              <a:off x="27798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8"/>
            <p:cNvSpPr/>
            <p:nvPr/>
          </p:nvSpPr>
          <p:spPr>
            <a:xfrm>
              <a:off x="27798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8"/>
            <p:cNvSpPr/>
            <p:nvPr/>
          </p:nvSpPr>
          <p:spPr>
            <a:xfrm>
              <a:off x="27798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8"/>
            <p:cNvSpPr/>
            <p:nvPr/>
          </p:nvSpPr>
          <p:spPr>
            <a:xfrm>
              <a:off x="27798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8"/>
            <p:cNvSpPr/>
            <p:nvPr/>
          </p:nvSpPr>
          <p:spPr>
            <a:xfrm>
              <a:off x="27798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8"/>
            <p:cNvSpPr/>
            <p:nvPr/>
          </p:nvSpPr>
          <p:spPr>
            <a:xfrm>
              <a:off x="27798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8"/>
            <p:cNvSpPr/>
            <p:nvPr/>
          </p:nvSpPr>
          <p:spPr>
            <a:xfrm>
              <a:off x="27798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8"/>
            <p:cNvSpPr/>
            <p:nvPr/>
          </p:nvSpPr>
          <p:spPr>
            <a:xfrm>
              <a:off x="27798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8"/>
            <p:cNvSpPr/>
            <p:nvPr/>
          </p:nvSpPr>
          <p:spPr>
            <a:xfrm>
              <a:off x="27798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8"/>
            <p:cNvSpPr/>
            <p:nvPr/>
          </p:nvSpPr>
          <p:spPr>
            <a:xfrm>
              <a:off x="27798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8"/>
            <p:cNvSpPr/>
            <p:nvPr/>
          </p:nvSpPr>
          <p:spPr>
            <a:xfrm>
              <a:off x="27798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8"/>
            <p:cNvSpPr/>
            <p:nvPr/>
          </p:nvSpPr>
          <p:spPr>
            <a:xfrm>
              <a:off x="30255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8"/>
            <p:cNvSpPr/>
            <p:nvPr/>
          </p:nvSpPr>
          <p:spPr>
            <a:xfrm>
              <a:off x="30255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8"/>
            <p:cNvSpPr/>
            <p:nvPr/>
          </p:nvSpPr>
          <p:spPr>
            <a:xfrm>
              <a:off x="30255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8"/>
            <p:cNvSpPr/>
            <p:nvPr/>
          </p:nvSpPr>
          <p:spPr>
            <a:xfrm>
              <a:off x="30255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8"/>
            <p:cNvSpPr/>
            <p:nvPr/>
          </p:nvSpPr>
          <p:spPr>
            <a:xfrm>
              <a:off x="30255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8"/>
            <p:cNvSpPr/>
            <p:nvPr/>
          </p:nvSpPr>
          <p:spPr>
            <a:xfrm>
              <a:off x="30255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8"/>
            <p:cNvSpPr/>
            <p:nvPr/>
          </p:nvSpPr>
          <p:spPr>
            <a:xfrm>
              <a:off x="30255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8"/>
            <p:cNvSpPr/>
            <p:nvPr/>
          </p:nvSpPr>
          <p:spPr>
            <a:xfrm>
              <a:off x="30255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8"/>
            <p:cNvSpPr/>
            <p:nvPr/>
          </p:nvSpPr>
          <p:spPr>
            <a:xfrm>
              <a:off x="30255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8"/>
            <p:cNvSpPr/>
            <p:nvPr/>
          </p:nvSpPr>
          <p:spPr>
            <a:xfrm>
              <a:off x="30255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8"/>
            <p:cNvSpPr/>
            <p:nvPr/>
          </p:nvSpPr>
          <p:spPr>
            <a:xfrm>
              <a:off x="30255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8"/>
            <p:cNvSpPr/>
            <p:nvPr/>
          </p:nvSpPr>
          <p:spPr>
            <a:xfrm>
              <a:off x="30255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8"/>
            <p:cNvSpPr/>
            <p:nvPr/>
          </p:nvSpPr>
          <p:spPr>
            <a:xfrm>
              <a:off x="302551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8"/>
            <p:cNvSpPr/>
            <p:nvPr/>
          </p:nvSpPr>
          <p:spPr>
            <a:xfrm>
              <a:off x="302551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8"/>
            <p:cNvSpPr/>
            <p:nvPr/>
          </p:nvSpPr>
          <p:spPr>
            <a:xfrm>
              <a:off x="302551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8"/>
            <p:cNvSpPr/>
            <p:nvPr/>
          </p:nvSpPr>
          <p:spPr>
            <a:xfrm>
              <a:off x="302551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8"/>
            <p:cNvSpPr/>
            <p:nvPr/>
          </p:nvSpPr>
          <p:spPr>
            <a:xfrm>
              <a:off x="302551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8"/>
            <p:cNvSpPr/>
            <p:nvPr/>
          </p:nvSpPr>
          <p:spPr>
            <a:xfrm>
              <a:off x="302551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8"/>
            <p:cNvSpPr/>
            <p:nvPr/>
          </p:nvSpPr>
          <p:spPr>
            <a:xfrm>
              <a:off x="30255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8"/>
            <p:cNvSpPr/>
            <p:nvPr/>
          </p:nvSpPr>
          <p:spPr>
            <a:xfrm>
              <a:off x="30255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8"/>
            <p:cNvSpPr/>
            <p:nvPr/>
          </p:nvSpPr>
          <p:spPr>
            <a:xfrm>
              <a:off x="32712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8"/>
            <p:cNvSpPr/>
            <p:nvPr/>
          </p:nvSpPr>
          <p:spPr>
            <a:xfrm>
              <a:off x="32712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8"/>
            <p:cNvSpPr/>
            <p:nvPr/>
          </p:nvSpPr>
          <p:spPr>
            <a:xfrm>
              <a:off x="32712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8"/>
            <p:cNvSpPr/>
            <p:nvPr/>
          </p:nvSpPr>
          <p:spPr>
            <a:xfrm>
              <a:off x="32712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8"/>
            <p:cNvSpPr/>
            <p:nvPr/>
          </p:nvSpPr>
          <p:spPr>
            <a:xfrm>
              <a:off x="32712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8"/>
            <p:cNvSpPr/>
            <p:nvPr/>
          </p:nvSpPr>
          <p:spPr>
            <a:xfrm>
              <a:off x="32712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8"/>
            <p:cNvSpPr/>
            <p:nvPr/>
          </p:nvSpPr>
          <p:spPr>
            <a:xfrm>
              <a:off x="32712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8"/>
            <p:cNvSpPr/>
            <p:nvPr/>
          </p:nvSpPr>
          <p:spPr>
            <a:xfrm>
              <a:off x="32712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8"/>
            <p:cNvSpPr/>
            <p:nvPr/>
          </p:nvSpPr>
          <p:spPr>
            <a:xfrm>
              <a:off x="32712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8"/>
            <p:cNvSpPr/>
            <p:nvPr/>
          </p:nvSpPr>
          <p:spPr>
            <a:xfrm>
              <a:off x="32712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8"/>
            <p:cNvSpPr/>
            <p:nvPr/>
          </p:nvSpPr>
          <p:spPr>
            <a:xfrm>
              <a:off x="32712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8"/>
            <p:cNvSpPr/>
            <p:nvPr/>
          </p:nvSpPr>
          <p:spPr>
            <a:xfrm>
              <a:off x="32712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8"/>
            <p:cNvSpPr/>
            <p:nvPr/>
          </p:nvSpPr>
          <p:spPr>
            <a:xfrm>
              <a:off x="32712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8"/>
            <p:cNvSpPr/>
            <p:nvPr/>
          </p:nvSpPr>
          <p:spPr>
            <a:xfrm>
              <a:off x="32712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8"/>
            <p:cNvSpPr/>
            <p:nvPr/>
          </p:nvSpPr>
          <p:spPr>
            <a:xfrm>
              <a:off x="32712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8"/>
            <p:cNvSpPr/>
            <p:nvPr/>
          </p:nvSpPr>
          <p:spPr>
            <a:xfrm>
              <a:off x="32712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8"/>
            <p:cNvSpPr/>
            <p:nvPr/>
          </p:nvSpPr>
          <p:spPr>
            <a:xfrm>
              <a:off x="32712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8"/>
            <p:cNvSpPr/>
            <p:nvPr/>
          </p:nvSpPr>
          <p:spPr>
            <a:xfrm>
              <a:off x="32712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8"/>
            <p:cNvSpPr/>
            <p:nvPr/>
          </p:nvSpPr>
          <p:spPr>
            <a:xfrm>
              <a:off x="327119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8"/>
            <p:cNvSpPr/>
            <p:nvPr/>
          </p:nvSpPr>
          <p:spPr>
            <a:xfrm>
              <a:off x="327119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8"/>
            <p:cNvSpPr/>
            <p:nvPr/>
          </p:nvSpPr>
          <p:spPr>
            <a:xfrm>
              <a:off x="351691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8"/>
            <p:cNvSpPr/>
            <p:nvPr/>
          </p:nvSpPr>
          <p:spPr>
            <a:xfrm>
              <a:off x="351691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8"/>
            <p:cNvSpPr/>
            <p:nvPr/>
          </p:nvSpPr>
          <p:spPr>
            <a:xfrm>
              <a:off x="351691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8"/>
            <p:cNvSpPr/>
            <p:nvPr/>
          </p:nvSpPr>
          <p:spPr>
            <a:xfrm>
              <a:off x="351691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8"/>
            <p:cNvSpPr/>
            <p:nvPr/>
          </p:nvSpPr>
          <p:spPr>
            <a:xfrm>
              <a:off x="351691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8"/>
            <p:cNvSpPr/>
            <p:nvPr/>
          </p:nvSpPr>
          <p:spPr>
            <a:xfrm>
              <a:off x="351691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8"/>
            <p:cNvSpPr/>
            <p:nvPr/>
          </p:nvSpPr>
          <p:spPr>
            <a:xfrm>
              <a:off x="351691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8"/>
            <p:cNvSpPr/>
            <p:nvPr/>
          </p:nvSpPr>
          <p:spPr>
            <a:xfrm>
              <a:off x="351691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8"/>
            <p:cNvSpPr/>
            <p:nvPr/>
          </p:nvSpPr>
          <p:spPr>
            <a:xfrm>
              <a:off x="351691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8"/>
            <p:cNvSpPr/>
            <p:nvPr/>
          </p:nvSpPr>
          <p:spPr>
            <a:xfrm>
              <a:off x="351691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8"/>
            <p:cNvSpPr/>
            <p:nvPr/>
          </p:nvSpPr>
          <p:spPr>
            <a:xfrm>
              <a:off x="351691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8"/>
            <p:cNvSpPr/>
            <p:nvPr/>
          </p:nvSpPr>
          <p:spPr>
            <a:xfrm>
              <a:off x="351691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8"/>
            <p:cNvSpPr/>
            <p:nvPr/>
          </p:nvSpPr>
          <p:spPr>
            <a:xfrm>
              <a:off x="35169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8"/>
            <p:cNvSpPr/>
            <p:nvPr/>
          </p:nvSpPr>
          <p:spPr>
            <a:xfrm>
              <a:off x="35169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8"/>
            <p:cNvSpPr/>
            <p:nvPr/>
          </p:nvSpPr>
          <p:spPr>
            <a:xfrm>
              <a:off x="35169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8"/>
            <p:cNvSpPr/>
            <p:nvPr/>
          </p:nvSpPr>
          <p:spPr>
            <a:xfrm>
              <a:off x="35169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8"/>
            <p:cNvSpPr/>
            <p:nvPr/>
          </p:nvSpPr>
          <p:spPr>
            <a:xfrm>
              <a:off x="35169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8"/>
            <p:cNvSpPr/>
            <p:nvPr/>
          </p:nvSpPr>
          <p:spPr>
            <a:xfrm>
              <a:off x="35169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8"/>
            <p:cNvSpPr/>
            <p:nvPr/>
          </p:nvSpPr>
          <p:spPr>
            <a:xfrm>
              <a:off x="35168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8"/>
            <p:cNvSpPr/>
            <p:nvPr/>
          </p:nvSpPr>
          <p:spPr>
            <a:xfrm>
              <a:off x="35168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8"/>
            <p:cNvSpPr/>
            <p:nvPr/>
          </p:nvSpPr>
          <p:spPr>
            <a:xfrm>
              <a:off x="37626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8"/>
            <p:cNvSpPr/>
            <p:nvPr/>
          </p:nvSpPr>
          <p:spPr>
            <a:xfrm>
              <a:off x="37626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8"/>
            <p:cNvSpPr/>
            <p:nvPr/>
          </p:nvSpPr>
          <p:spPr>
            <a:xfrm>
              <a:off x="37626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8"/>
            <p:cNvSpPr/>
            <p:nvPr/>
          </p:nvSpPr>
          <p:spPr>
            <a:xfrm>
              <a:off x="37626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8"/>
            <p:cNvSpPr/>
            <p:nvPr/>
          </p:nvSpPr>
          <p:spPr>
            <a:xfrm>
              <a:off x="37626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8"/>
            <p:cNvSpPr/>
            <p:nvPr/>
          </p:nvSpPr>
          <p:spPr>
            <a:xfrm>
              <a:off x="37626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8"/>
            <p:cNvSpPr/>
            <p:nvPr/>
          </p:nvSpPr>
          <p:spPr>
            <a:xfrm>
              <a:off x="37626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8"/>
            <p:cNvSpPr/>
            <p:nvPr/>
          </p:nvSpPr>
          <p:spPr>
            <a:xfrm>
              <a:off x="37626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8"/>
            <p:cNvSpPr/>
            <p:nvPr/>
          </p:nvSpPr>
          <p:spPr>
            <a:xfrm>
              <a:off x="37626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8"/>
            <p:cNvSpPr/>
            <p:nvPr/>
          </p:nvSpPr>
          <p:spPr>
            <a:xfrm>
              <a:off x="37626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8"/>
            <p:cNvSpPr/>
            <p:nvPr/>
          </p:nvSpPr>
          <p:spPr>
            <a:xfrm>
              <a:off x="37626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8"/>
            <p:cNvSpPr/>
            <p:nvPr/>
          </p:nvSpPr>
          <p:spPr>
            <a:xfrm>
              <a:off x="37626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8"/>
            <p:cNvSpPr/>
            <p:nvPr/>
          </p:nvSpPr>
          <p:spPr>
            <a:xfrm>
              <a:off x="37626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8"/>
            <p:cNvSpPr/>
            <p:nvPr/>
          </p:nvSpPr>
          <p:spPr>
            <a:xfrm>
              <a:off x="37626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8"/>
            <p:cNvSpPr/>
            <p:nvPr/>
          </p:nvSpPr>
          <p:spPr>
            <a:xfrm>
              <a:off x="37626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8"/>
            <p:cNvSpPr/>
            <p:nvPr/>
          </p:nvSpPr>
          <p:spPr>
            <a:xfrm>
              <a:off x="37626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8"/>
            <p:cNvSpPr/>
            <p:nvPr/>
          </p:nvSpPr>
          <p:spPr>
            <a:xfrm>
              <a:off x="37626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8"/>
            <p:cNvSpPr/>
            <p:nvPr/>
          </p:nvSpPr>
          <p:spPr>
            <a:xfrm>
              <a:off x="37626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8"/>
            <p:cNvSpPr/>
            <p:nvPr/>
          </p:nvSpPr>
          <p:spPr>
            <a:xfrm>
              <a:off x="37625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8"/>
            <p:cNvSpPr/>
            <p:nvPr/>
          </p:nvSpPr>
          <p:spPr>
            <a:xfrm>
              <a:off x="37625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8"/>
            <p:cNvSpPr/>
            <p:nvPr/>
          </p:nvSpPr>
          <p:spPr>
            <a:xfrm>
              <a:off x="400830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8"/>
            <p:cNvSpPr/>
            <p:nvPr/>
          </p:nvSpPr>
          <p:spPr>
            <a:xfrm>
              <a:off x="400830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8"/>
            <p:cNvSpPr/>
            <p:nvPr/>
          </p:nvSpPr>
          <p:spPr>
            <a:xfrm>
              <a:off x="400830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8"/>
            <p:cNvSpPr/>
            <p:nvPr/>
          </p:nvSpPr>
          <p:spPr>
            <a:xfrm>
              <a:off x="400830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8"/>
            <p:cNvSpPr/>
            <p:nvPr/>
          </p:nvSpPr>
          <p:spPr>
            <a:xfrm>
              <a:off x="400830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8"/>
            <p:cNvSpPr/>
            <p:nvPr/>
          </p:nvSpPr>
          <p:spPr>
            <a:xfrm>
              <a:off x="400830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8"/>
            <p:cNvSpPr/>
            <p:nvPr/>
          </p:nvSpPr>
          <p:spPr>
            <a:xfrm>
              <a:off x="400830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8"/>
            <p:cNvSpPr/>
            <p:nvPr/>
          </p:nvSpPr>
          <p:spPr>
            <a:xfrm>
              <a:off x="400830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8"/>
            <p:cNvSpPr/>
            <p:nvPr/>
          </p:nvSpPr>
          <p:spPr>
            <a:xfrm>
              <a:off x="400830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8"/>
            <p:cNvSpPr/>
            <p:nvPr/>
          </p:nvSpPr>
          <p:spPr>
            <a:xfrm>
              <a:off x="400830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8"/>
            <p:cNvSpPr/>
            <p:nvPr/>
          </p:nvSpPr>
          <p:spPr>
            <a:xfrm>
              <a:off x="400830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8"/>
            <p:cNvSpPr/>
            <p:nvPr/>
          </p:nvSpPr>
          <p:spPr>
            <a:xfrm>
              <a:off x="400830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8"/>
            <p:cNvSpPr/>
            <p:nvPr/>
          </p:nvSpPr>
          <p:spPr>
            <a:xfrm>
              <a:off x="400829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8"/>
            <p:cNvSpPr/>
            <p:nvPr/>
          </p:nvSpPr>
          <p:spPr>
            <a:xfrm>
              <a:off x="400829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8"/>
            <p:cNvSpPr/>
            <p:nvPr/>
          </p:nvSpPr>
          <p:spPr>
            <a:xfrm>
              <a:off x="400829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8"/>
            <p:cNvSpPr/>
            <p:nvPr/>
          </p:nvSpPr>
          <p:spPr>
            <a:xfrm>
              <a:off x="400829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8"/>
            <p:cNvSpPr/>
            <p:nvPr/>
          </p:nvSpPr>
          <p:spPr>
            <a:xfrm>
              <a:off x="400829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8"/>
            <p:cNvSpPr/>
            <p:nvPr/>
          </p:nvSpPr>
          <p:spPr>
            <a:xfrm>
              <a:off x="400829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8"/>
            <p:cNvSpPr/>
            <p:nvPr/>
          </p:nvSpPr>
          <p:spPr>
            <a:xfrm>
              <a:off x="400828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8"/>
            <p:cNvSpPr/>
            <p:nvPr/>
          </p:nvSpPr>
          <p:spPr>
            <a:xfrm>
              <a:off x="400828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8"/>
            <p:cNvSpPr/>
            <p:nvPr/>
          </p:nvSpPr>
          <p:spPr>
            <a:xfrm>
              <a:off x="425400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8"/>
            <p:cNvSpPr/>
            <p:nvPr/>
          </p:nvSpPr>
          <p:spPr>
            <a:xfrm>
              <a:off x="425400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8"/>
            <p:cNvSpPr/>
            <p:nvPr/>
          </p:nvSpPr>
          <p:spPr>
            <a:xfrm>
              <a:off x="425400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8"/>
            <p:cNvSpPr/>
            <p:nvPr/>
          </p:nvSpPr>
          <p:spPr>
            <a:xfrm>
              <a:off x="425400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8"/>
            <p:cNvSpPr/>
            <p:nvPr/>
          </p:nvSpPr>
          <p:spPr>
            <a:xfrm>
              <a:off x="425400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8"/>
            <p:cNvSpPr/>
            <p:nvPr/>
          </p:nvSpPr>
          <p:spPr>
            <a:xfrm>
              <a:off x="425400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8"/>
            <p:cNvSpPr/>
            <p:nvPr/>
          </p:nvSpPr>
          <p:spPr>
            <a:xfrm>
              <a:off x="425400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8"/>
            <p:cNvSpPr/>
            <p:nvPr/>
          </p:nvSpPr>
          <p:spPr>
            <a:xfrm>
              <a:off x="425400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8"/>
            <p:cNvSpPr/>
            <p:nvPr/>
          </p:nvSpPr>
          <p:spPr>
            <a:xfrm>
              <a:off x="425400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8"/>
            <p:cNvSpPr/>
            <p:nvPr/>
          </p:nvSpPr>
          <p:spPr>
            <a:xfrm>
              <a:off x="425400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8"/>
            <p:cNvSpPr/>
            <p:nvPr/>
          </p:nvSpPr>
          <p:spPr>
            <a:xfrm>
              <a:off x="425400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8"/>
            <p:cNvSpPr/>
            <p:nvPr/>
          </p:nvSpPr>
          <p:spPr>
            <a:xfrm>
              <a:off x="425400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8"/>
            <p:cNvSpPr/>
            <p:nvPr/>
          </p:nvSpPr>
          <p:spPr>
            <a:xfrm>
              <a:off x="425399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8"/>
            <p:cNvSpPr/>
            <p:nvPr/>
          </p:nvSpPr>
          <p:spPr>
            <a:xfrm>
              <a:off x="425399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8"/>
            <p:cNvSpPr/>
            <p:nvPr/>
          </p:nvSpPr>
          <p:spPr>
            <a:xfrm>
              <a:off x="425399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8"/>
            <p:cNvSpPr/>
            <p:nvPr/>
          </p:nvSpPr>
          <p:spPr>
            <a:xfrm>
              <a:off x="425399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8"/>
            <p:cNvSpPr/>
            <p:nvPr/>
          </p:nvSpPr>
          <p:spPr>
            <a:xfrm>
              <a:off x="425399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8"/>
            <p:cNvSpPr/>
            <p:nvPr/>
          </p:nvSpPr>
          <p:spPr>
            <a:xfrm>
              <a:off x="425399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8"/>
            <p:cNvSpPr/>
            <p:nvPr/>
          </p:nvSpPr>
          <p:spPr>
            <a:xfrm>
              <a:off x="425397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8"/>
            <p:cNvSpPr/>
            <p:nvPr/>
          </p:nvSpPr>
          <p:spPr>
            <a:xfrm>
              <a:off x="425397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8"/>
            <p:cNvSpPr/>
            <p:nvPr/>
          </p:nvSpPr>
          <p:spPr>
            <a:xfrm>
              <a:off x="449969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8"/>
            <p:cNvSpPr/>
            <p:nvPr/>
          </p:nvSpPr>
          <p:spPr>
            <a:xfrm>
              <a:off x="449969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8"/>
            <p:cNvSpPr/>
            <p:nvPr/>
          </p:nvSpPr>
          <p:spPr>
            <a:xfrm>
              <a:off x="449969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8"/>
            <p:cNvSpPr/>
            <p:nvPr/>
          </p:nvSpPr>
          <p:spPr>
            <a:xfrm>
              <a:off x="449969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8"/>
            <p:cNvSpPr/>
            <p:nvPr/>
          </p:nvSpPr>
          <p:spPr>
            <a:xfrm>
              <a:off x="449969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8"/>
            <p:cNvSpPr/>
            <p:nvPr/>
          </p:nvSpPr>
          <p:spPr>
            <a:xfrm>
              <a:off x="449969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8"/>
            <p:cNvSpPr/>
            <p:nvPr/>
          </p:nvSpPr>
          <p:spPr>
            <a:xfrm>
              <a:off x="449969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8"/>
            <p:cNvSpPr/>
            <p:nvPr/>
          </p:nvSpPr>
          <p:spPr>
            <a:xfrm>
              <a:off x="449969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8"/>
            <p:cNvSpPr/>
            <p:nvPr/>
          </p:nvSpPr>
          <p:spPr>
            <a:xfrm>
              <a:off x="449969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8"/>
            <p:cNvSpPr/>
            <p:nvPr/>
          </p:nvSpPr>
          <p:spPr>
            <a:xfrm>
              <a:off x="449969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8"/>
            <p:cNvSpPr/>
            <p:nvPr/>
          </p:nvSpPr>
          <p:spPr>
            <a:xfrm>
              <a:off x="449969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8"/>
            <p:cNvSpPr/>
            <p:nvPr/>
          </p:nvSpPr>
          <p:spPr>
            <a:xfrm>
              <a:off x="449969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8"/>
            <p:cNvSpPr/>
            <p:nvPr/>
          </p:nvSpPr>
          <p:spPr>
            <a:xfrm>
              <a:off x="449968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8"/>
            <p:cNvSpPr/>
            <p:nvPr/>
          </p:nvSpPr>
          <p:spPr>
            <a:xfrm>
              <a:off x="449968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8"/>
            <p:cNvSpPr/>
            <p:nvPr/>
          </p:nvSpPr>
          <p:spPr>
            <a:xfrm>
              <a:off x="449968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8"/>
            <p:cNvSpPr/>
            <p:nvPr/>
          </p:nvSpPr>
          <p:spPr>
            <a:xfrm>
              <a:off x="449968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8"/>
            <p:cNvSpPr/>
            <p:nvPr/>
          </p:nvSpPr>
          <p:spPr>
            <a:xfrm>
              <a:off x="449968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8"/>
            <p:cNvSpPr/>
            <p:nvPr/>
          </p:nvSpPr>
          <p:spPr>
            <a:xfrm>
              <a:off x="449968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8"/>
            <p:cNvSpPr/>
            <p:nvPr/>
          </p:nvSpPr>
          <p:spPr>
            <a:xfrm>
              <a:off x="449967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8"/>
            <p:cNvSpPr/>
            <p:nvPr/>
          </p:nvSpPr>
          <p:spPr>
            <a:xfrm>
              <a:off x="449967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8"/>
            <p:cNvSpPr/>
            <p:nvPr/>
          </p:nvSpPr>
          <p:spPr>
            <a:xfrm>
              <a:off x="474539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8"/>
            <p:cNvSpPr/>
            <p:nvPr/>
          </p:nvSpPr>
          <p:spPr>
            <a:xfrm>
              <a:off x="474539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8"/>
            <p:cNvSpPr/>
            <p:nvPr/>
          </p:nvSpPr>
          <p:spPr>
            <a:xfrm>
              <a:off x="474539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8"/>
            <p:cNvSpPr/>
            <p:nvPr/>
          </p:nvSpPr>
          <p:spPr>
            <a:xfrm>
              <a:off x="474539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8"/>
            <p:cNvSpPr/>
            <p:nvPr/>
          </p:nvSpPr>
          <p:spPr>
            <a:xfrm>
              <a:off x="474539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8"/>
            <p:cNvSpPr/>
            <p:nvPr/>
          </p:nvSpPr>
          <p:spPr>
            <a:xfrm>
              <a:off x="474539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8"/>
            <p:cNvSpPr/>
            <p:nvPr/>
          </p:nvSpPr>
          <p:spPr>
            <a:xfrm>
              <a:off x="474539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8"/>
            <p:cNvSpPr/>
            <p:nvPr/>
          </p:nvSpPr>
          <p:spPr>
            <a:xfrm>
              <a:off x="474539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8"/>
            <p:cNvSpPr/>
            <p:nvPr/>
          </p:nvSpPr>
          <p:spPr>
            <a:xfrm>
              <a:off x="474539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8"/>
            <p:cNvSpPr/>
            <p:nvPr/>
          </p:nvSpPr>
          <p:spPr>
            <a:xfrm>
              <a:off x="474539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8"/>
            <p:cNvSpPr/>
            <p:nvPr/>
          </p:nvSpPr>
          <p:spPr>
            <a:xfrm>
              <a:off x="474539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8"/>
            <p:cNvSpPr/>
            <p:nvPr/>
          </p:nvSpPr>
          <p:spPr>
            <a:xfrm>
              <a:off x="474539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8"/>
            <p:cNvSpPr/>
            <p:nvPr/>
          </p:nvSpPr>
          <p:spPr>
            <a:xfrm>
              <a:off x="474538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8"/>
            <p:cNvSpPr/>
            <p:nvPr/>
          </p:nvSpPr>
          <p:spPr>
            <a:xfrm>
              <a:off x="474538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8"/>
            <p:cNvSpPr/>
            <p:nvPr/>
          </p:nvSpPr>
          <p:spPr>
            <a:xfrm>
              <a:off x="474538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8"/>
            <p:cNvSpPr/>
            <p:nvPr/>
          </p:nvSpPr>
          <p:spPr>
            <a:xfrm>
              <a:off x="474538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8"/>
            <p:cNvSpPr/>
            <p:nvPr/>
          </p:nvSpPr>
          <p:spPr>
            <a:xfrm>
              <a:off x="474538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8"/>
            <p:cNvSpPr/>
            <p:nvPr/>
          </p:nvSpPr>
          <p:spPr>
            <a:xfrm>
              <a:off x="474538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8"/>
            <p:cNvSpPr/>
            <p:nvPr/>
          </p:nvSpPr>
          <p:spPr>
            <a:xfrm>
              <a:off x="474536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8"/>
            <p:cNvSpPr/>
            <p:nvPr/>
          </p:nvSpPr>
          <p:spPr>
            <a:xfrm>
              <a:off x="474536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8"/>
            <p:cNvSpPr/>
            <p:nvPr/>
          </p:nvSpPr>
          <p:spPr>
            <a:xfrm>
              <a:off x="499108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8"/>
            <p:cNvSpPr/>
            <p:nvPr/>
          </p:nvSpPr>
          <p:spPr>
            <a:xfrm>
              <a:off x="499108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8"/>
            <p:cNvSpPr/>
            <p:nvPr/>
          </p:nvSpPr>
          <p:spPr>
            <a:xfrm>
              <a:off x="499108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8"/>
            <p:cNvSpPr/>
            <p:nvPr/>
          </p:nvSpPr>
          <p:spPr>
            <a:xfrm>
              <a:off x="499108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8"/>
            <p:cNvSpPr/>
            <p:nvPr/>
          </p:nvSpPr>
          <p:spPr>
            <a:xfrm>
              <a:off x="499108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8"/>
            <p:cNvSpPr/>
            <p:nvPr/>
          </p:nvSpPr>
          <p:spPr>
            <a:xfrm>
              <a:off x="499108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8"/>
            <p:cNvSpPr/>
            <p:nvPr/>
          </p:nvSpPr>
          <p:spPr>
            <a:xfrm>
              <a:off x="499108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8"/>
            <p:cNvSpPr/>
            <p:nvPr/>
          </p:nvSpPr>
          <p:spPr>
            <a:xfrm>
              <a:off x="499108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8"/>
            <p:cNvSpPr/>
            <p:nvPr/>
          </p:nvSpPr>
          <p:spPr>
            <a:xfrm>
              <a:off x="499108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8"/>
            <p:cNvSpPr/>
            <p:nvPr/>
          </p:nvSpPr>
          <p:spPr>
            <a:xfrm>
              <a:off x="499108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8"/>
            <p:cNvSpPr/>
            <p:nvPr/>
          </p:nvSpPr>
          <p:spPr>
            <a:xfrm>
              <a:off x="499108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8"/>
            <p:cNvSpPr/>
            <p:nvPr/>
          </p:nvSpPr>
          <p:spPr>
            <a:xfrm>
              <a:off x="499108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8"/>
            <p:cNvSpPr/>
            <p:nvPr/>
          </p:nvSpPr>
          <p:spPr>
            <a:xfrm>
              <a:off x="499107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8"/>
            <p:cNvSpPr/>
            <p:nvPr/>
          </p:nvSpPr>
          <p:spPr>
            <a:xfrm>
              <a:off x="499107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8"/>
            <p:cNvSpPr/>
            <p:nvPr/>
          </p:nvSpPr>
          <p:spPr>
            <a:xfrm>
              <a:off x="499107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8"/>
            <p:cNvSpPr/>
            <p:nvPr/>
          </p:nvSpPr>
          <p:spPr>
            <a:xfrm>
              <a:off x="499107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8"/>
            <p:cNvSpPr/>
            <p:nvPr/>
          </p:nvSpPr>
          <p:spPr>
            <a:xfrm>
              <a:off x="499107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8"/>
            <p:cNvSpPr/>
            <p:nvPr/>
          </p:nvSpPr>
          <p:spPr>
            <a:xfrm>
              <a:off x="499107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8"/>
            <p:cNvSpPr/>
            <p:nvPr/>
          </p:nvSpPr>
          <p:spPr>
            <a:xfrm>
              <a:off x="499106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8"/>
            <p:cNvSpPr/>
            <p:nvPr/>
          </p:nvSpPr>
          <p:spPr>
            <a:xfrm>
              <a:off x="499106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8"/>
            <p:cNvSpPr/>
            <p:nvPr/>
          </p:nvSpPr>
          <p:spPr>
            <a:xfrm>
              <a:off x="523678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8"/>
            <p:cNvSpPr/>
            <p:nvPr/>
          </p:nvSpPr>
          <p:spPr>
            <a:xfrm>
              <a:off x="523678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8"/>
            <p:cNvSpPr/>
            <p:nvPr/>
          </p:nvSpPr>
          <p:spPr>
            <a:xfrm>
              <a:off x="523678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8"/>
            <p:cNvSpPr/>
            <p:nvPr/>
          </p:nvSpPr>
          <p:spPr>
            <a:xfrm>
              <a:off x="523678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8"/>
            <p:cNvSpPr/>
            <p:nvPr/>
          </p:nvSpPr>
          <p:spPr>
            <a:xfrm>
              <a:off x="523678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8"/>
            <p:cNvSpPr/>
            <p:nvPr/>
          </p:nvSpPr>
          <p:spPr>
            <a:xfrm>
              <a:off x="523678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8"/>
            <p:cNvSpPr/>
            <p:nvPr/>
          </p:nvSpPr>
          <p:spPr>
            <a:xfrm>
              <a:off x="523678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8"/>
            <p:cNvSpPr/>
            <p:nvPr/>
          </p:nvSpPr>
          <p:spPr>
            <a:xfrm>
              <a:off x="523678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8"/>
            <p:cNvSpPr/>
            <p:nvPr/>
          </p:nvSpPr>
          <p:spPr>
            <a:xfrm>
              <a:off x="523678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8"/>
            <p:cNvSpPr/>
            <p:nvPr/>
          </p:nvSpPr>
          <p:spPr>
            <a:xfrm>
              <a:off x="523678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8"/>
            <p:cNvSpPr/>
            <p:nvPr/>
          </p:nvSpPr>
          <p:spPr>
            <a:xfrm>
              <a:off x="523678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8"/>
            <p:cNvSpPr/>
            <p:nvPr/>
          </p:nvSpPr>
          <p:spPr>
            <a:xfrm>
              <a:off x="523678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8"/>
            <p:cNvSpPr/>
            <p:nvPr/>
          </p:nvSpPr>
          <p:spPr>
            <a:xfrm>
              <a:off x="523677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8"/>
            <p:cNvSpPr/>
            <p:nvPr/>
          </p:nvSpPr>
          <p:spPr>
            <a:xfrm>
              <a:off x="523677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8"/>
            <p:cNvSpPr/>
            <p:nvPr/>
          </p:nvSpPr>
          <p:spPr>
            <a:xfrm>
              <a:off x="523677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8"/>
            <p:cNvSpPr/>
            <p:nvPr/>
          </p:nvSpPr>
          <p:spPr>
            <a:xfrm>
              <a:off x="523677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8"/>
            <p:cNvSpPr/>
            <p:nvPr/>
          </p:nvSpPr>
          <p:spPr>
            <a:xfrm>
              <a:off x="523677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8"/>
            <p:cNvSpPr/>
            <p:nvPr/>
          </p:nvSpPr>
          <p:spPr>
            <a:xfrm>
              <a:off x="523677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8"/>
            <p:cNvSpPr/>
            <p:nvPr/>
          </p:nvSpPr>
          <p:spPr>
            <a:xfrm>
              <a:off x="523675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8"/>
            <p:cNvSpPr/>
            <p:nvPr/>
          </p:nvSpPr>
          <p:spPr>
            <a:xfrm>
              <a:off x="523675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8"/>
            <p:cNvSpPr/>
            <p:nvPr/>
          </p:nvSpPr>
          <p:spPr>
            <a:xfrm>
              <a:off x="548247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8"/>
            <p:cNvSpPr/>
            <p:nvPr/>
          </p:nvSpPr>
          <p:spPr>
            <a:xfrm>
              <a:off x="548247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8"/>
            <p:cNvSpPr/>
            <p:nvPr/>
          </p:nvSpPr>
          <p:spPr>
            <a:xfrm>
              <a:off x="548247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8"/>
            <p:cNvSpPr/>
            <p:nvPr/>
          </p:nvSpPr>
          <p:spPr>
            <a:xfrm>
              <a:off x="548247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8"/>
            <p:cNvSpPr/>
            <p:nvPr/>
          </p:nvSpPr>
          <p:spPr>
            <a:xfrm>
              <a:off x="548247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8"/>
            <p:cNvSpPr/>
            <p:nvPr/>
          </p:nvSpPr>
          <p:spPr>
            <a:xfrm>
              <a:off x="548247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8"/>
            <p:cNvSpPr/>
            <p:nvPr/>
          </p:nvSpPr>
          <p:spPr>
            <a:xfrm>
              <a:off x="548247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8"/>
            <p:cNvSpPr/>
            <p:nvPr/>
          </p:nvSpPr>
          <p:spPr>
            <a:xfrm>
              <a:off x="548247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8"/>
            <p:cNvSpPr/>
            <p:nvPr/>
          </p:nvSpPr>
          <p:spPr>
            <a:xfrm>
              <a:off x="548247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8"/>
            <p:cNvSpPr/>
            <p:nvPr/>
          </p:nvSpPr>
          <p:spPr>
            <a:xfrm>
              <a:off x="548247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8"/>
            <p:cNvSpPr/>
            <p:nvPr/>
          </p:nvSpPr>
          <p:spPr>
            <a:xfrm>
              <a:off x="548247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8"/>
            <p:cNvSpPr/>
            <p:nvPr/>
          </p:nvSpPr>
          <p:spPr>
            <a:xfrm>
              <a:off x="548247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8"/>
            <p:cNvSpPr/>
            <p:nvPr/>
          </p:nvSpPr>
          <p:spPr>
            <a:xfrm>
              <a:off x="548246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8"/>
            <p:cNvSpPr/>
            <p:nvPr/>
          </p:nvSpPr>
          <p:spPr>
            <a:xfrm>
              <a:off x="548246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8"/>
            <p:cNvSpPr/>
            <p:nvPr/>
          </p:nvSpPr>
          <p:spPr>
            <a:xfrm>
              <a:off x="548246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8"/>
            <p:cNvSpPr/>
            <p:nvPr/>
          </p:nvSpPr>
          <p:spPr>
            <a:xfrm>
              <a:off x="548246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8"/>
            <p:cNvSpPr/>
            <p:nvPr/>
          </p:nvSpPr>
          <p:spPr>
            <a:xfrm>
              <a:off x="548246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8"/>
            <p:cNvSpPr/>
            <p:nvPr/>
          </p:nvSpPr>
          <p:spPr>
            <a:xfrm>
              <a:off x="548246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8"/>
            <p:cNvSpPr/>
            <p:nvPr/>
          </p:nvSpPr>
          <p:spPr>
            <a:xfrm>
              <a:off x="548245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8"/>
            <p:cNvSpPr/>
            <p:nvPr/>
          </p:nvSpPr>
          <p:spPr>
            <a:xfrm>
              <a:off x="548245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8"/>
            <p:cNvSpPr/>
            <p:nvPr/>
          </p:nvSpPr>
          <p:spPr>
            <a:xfrm>
              <a:off x="572817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8"/>
            <p:cNvSpPr/>
            <p:nvPr/>
          </p:nvSpPr>
          <p:spPr>
            <a:xfrm>
              <a:off x="572817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8"/>
            <p:cNvSpPr/>
            <p:nvPr/>
          </p:nvSpPr>
          <p:spPr>
            <a:xfrm>
              <a:off x="572817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8"/>
            <p:cNvSpPr/>
            <p:nvPr/>
          </p:nvSpPr>
          <p:spPr>
            <a:xfrm>
              <a:off x="572817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8"/>
            <p:cNvSpPr/>
            <p:nvPr/>
          </p:nvSpPr>
          <p:spPr>
            <a:xfrm>
              <a:off x="572817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8"/>
            <p:cNvSpPr/>
            <p:nvPr/>
          </p:nvSpPr>
          <p:spPr>
            <a:xfrm>
              <a:off x="572817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8"/>
            <p:cNvSpPr/>
            <p:nvPr/>
          </p:nvSpPr>
          <p:spPr>
            <a:xfrm>
              <a:off x="572817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8"/>
            <p:cNvSpPr/>
            <p:nvPr/>
          </p:nvSpPr>
          <p:spPr>
            <a:xfrm>
              <a:off x="572817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8"/>
            <p:cNvSpPr/>
            <p:nvPr/>
          </p:nvSpPr>
          <p:spPr>
            <a:xfrm>
              <a:off x="572817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8"/>
            <p:cNvSpPr/>
            <p:nvPr/>
          </p:nvSpPr>
          <p:spPr>
            <a:xfrm>
              <a:off x="572817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8"/>
            <p:cNvSpPr/>
            <p:nvPr/>
          </p:nvSpPr>
          <p:spPr>
            <a:xfrm>
              <a:off x="572817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8"/>
            <p:cNvSpPr/>
            <p:nvPr/>
          </p:nvSpPr>
          <p:spPr>
            <a:xfrm>
              <a:off x="572817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8"/>
            <p:cNvSpPr/>
            <p:nvPr/>
          </p:nvSpPr>
          <p:spPr>
            <a:xfrm>
              <a:off x="572816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8"/>
            <p:cNvSpPr/>
            <p:nvPr/>
          </p:nvSpPr>
          <p:spPr>
            <a:xfrm>
              <a:off x="572816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8"/>
            <p:cNvSpPr/>
            <p:nvPr/>
          </p:nvSpPr>
          <p:spPr>
            <a:xfrm>
              <a:off x="572816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8"/>
            <p:cNvSpPr/>
            <p:nvPr/>
          </p:nvSpPr>
          <p:spPr>
            <a:xfrm>
              <a:off x="572816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8"/>
            <p:cNvSpPr/>
            <p:nvPr/>
          </p:nvSpPr>
          <p:spPr>
            <a:xfrm>
              <a:off x="572816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8"/>
            <p:cNvSpPr/>
            <p:nvPr/>
          </p:nvSpPr>
          <p:spPr>
            <a:xfrm>
              <a:off x="572816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8"/>
            <p:cNvSpPr/>
            <p:nvPr/>
          </p:nvSpPr>
          <p:spPr>
            <a:xfrm>
              <a:off x="572815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8"/>
            <p:cNvSpPr/>
            <p:nvPr/>
          </p:nvSpPr>
          <p:spPr>
            <a:xfrm>
              <a:off x="572815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8"/>
            <p:cNvSpPr/>
            <p:nvPr/>
          </p:nvSpPr>
          <p:spPr>
            <a:xfrm>
              <a:off x="597387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8"/>
            <p:cNvSpPr/>
            <p:nvPr/>
          </p:nvSpPr>
          <p:spPr>
            <a:xfrm>
              <a:off x="597387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8"/>
            <p:cNvSpPr/>
            <p:nvPr/>
          </p:nvSpPr>
          <p:spPr>
            <a:xfrm>
              <a:off x="597387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8"/>
            <p:cNvSpPr/>
            <p:nvPr/>
          </p:nvSpPr>
          <p:spPr>
            <a:xfrm>
              <a:off x="597387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8"/>
            <p:cNvSpPr/>
            <p:nvPr/>
          </p:nvSpPr>
          <p:spPr>
            <a:xfrm>
              <a:off x="597387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8"/>
            <p:cNvSpPr/>
            <p:nvPr/>
          </p:nvSpPr>
          <p:spPr>
            <a:xfrm>
              <a:off x="597387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8"/>
            <p:cNvSpPr/>
            <p:nvPr/>
          </p:nvSpPr>
          <p:spPr>
            <a:xfrm>
              <a:off x="597387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8"/>
            <p:cNvSpPr/>
            <p:nvPr/>
          </p:nvSpPr>
          <p:spPr>
            <a:xfrm>
              <a:off x="597387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8"/>
            <p:cNvSpPr/>
            <p:nvPr/>
          </p:nvSpPr>
          <p:spPr>
            <a:xfrm>
              <a:off x="597387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8"/>
            <p:cNvSpPr/>
            <p:nvPr/>
          </p:nvSpPr>
          <p:spPr>
            <a:xfrm>
              <a:off x="597387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8"/>
            <p:cNvSpPr/>
            <p:nvPr/>
          </p:nvSpPr>
          <p:spPr>
            <a:xfrm>
              <a:off x="597387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8"/>
            <p:cNvSpPr/>
            <p:nvPr/>
          </p:nvSpPr>
          <p:spPr>
            <a:xfrm>
              <a:off x="597387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8"/>
            <p:cNvSpPr/>
            <p:nvPr/>
          </p:nvSpPr>
          <p:spPr>
            <a:xfrm>
              <a:off x="597385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8"/>
            <p:cNvSpPr/>
            <p:nvPr/>
          </p:nvSpPr>
          <p:spPr>
            <a:xfrm>
              <a:off x="597385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8"/>
            <p:cNvSpPr/>
            <p:nvPr/>
          </p:nvSpPr>
          <p:spPr>
            <a:xfrm>
              <a:off x="597385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8"/>
            <p:cNvSpPr/>
            <p:nvPr/>
          </p:nvSpPr>
          <p:spPr>
            <a:xfrm>
              <a:off x="597385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8"/>
            <p:cNvSpPr/>
            <p:nvPr/>
          </p:nvSpPr>
          <p:spPr>
            <a:xfrm>
              <a:off x="597385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8"/>
            <p:cNvSpPr/>
            <p:nvPr/>
          </p:nvSpPr>
          <p:spPr>
            <a:xfrm>
              <a:off x="597385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8"/>
            <p:cNvSpPr/>
            <p:nvPr/>
          </p:nvSpPr>
          <p:spPr>
            <a:xfrm>
              <a:off x="597384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8"/>
            <p:cNvSpPr/>
            <p:nvPr/>
          </p:nvSpPr>
          <p:spPr>
            <a:xfrm>
              <a:off x="597384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8"/>
            <p:cNvSpPr/>
            <p:nvPr/>
          </p:nvSpPr>
          <p:spPr>
            <a:xfrm>
              <a:off x="621956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8"/>
            <p:cNvSpPr/>
            <p:nvPr/>
          </p:nvSpPr>
          <p:spPr>
            <a:xfrm>
              <a:off x="621956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8"/>
            <p:cNvSpPr/>
            <p:nvPr/>
          </p:nvSpPr>
          <p:spPr>
            <a:xfrm>
              <a:off x="621956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8"/>
            <p:cNvSpPr/>
            <p:nvPr/>
          </p:nvSpPr>
          <p:spPr>
            <a:xfrm>
              <a:off x="621956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8"/>
            <p:cNvSpPr/>
            <p:nvPr/>
          </p:nvSpPr>
          <p:spPr>
            <a:xfrm>
              <a:off x="621956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8"/>
            <p:cNvSpPr/>
            <p:nvPr/>
          </p:nvSpPr>
          <p:spPr>
            <a:xfrm>
              <a:off x="621956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8"/>
            <p:cNvSpPr/>
            <p:nvPr/>
          </p:nvSpPr>
          <p:spPr>
            <a:xfrm>
              <a:off x="621956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8"/>
            <p:cNvSpPr/>
            <p:nvPr/>
          </p:nvSpPr>
          <p:spPr>
            <a:xfrm>
              <a:off x="621956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8"/>
            <p:cNvSpPr/>
            <p:nvPr/>
          </p:nvSpPr>
          <p:spPr>
            <a:xfrm>
              <a:off x="621956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8"/>
            <p:cNvSpPr/>
            <p:nvPr/>
          </p:nvSpPr>
          <p:spPr>
            <a:xfrm>
              <a:off x="621956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8"/>
            <p:cNvSpPr/>
            <p:nvPr/>
          </p:nvSpPr>
          <p:spPr>
            <a:xfrm>
              <a:off x="621956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8"/>
            <p:cNvSpPr/>
            <p:nvPr/>
          </p:nvSpPr>
          <p:spPr>
            <a:xfrm>
              <a:off x="621956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8"/>
            <p:cNvSpPr/>
            <p:nvPr/>
          </p:nvSpPr>
          <p:spPr>
            <a:xfrm>
              <a:off x="621955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8"/>
            <p:cNvSpPr/>
            <p:nvPr/>
          </p:nvSpPr>
          <p:spPr>
            <a:xfrm>
              <a:off x="621955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8"/>
            <p:cNvSpPr/>
            <p:nvPr/>
          </p:nvSpPr>
          <p:spPr>
            <a:xfrm>
              <a:off x="621955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8"/>
            <p:cNvSpPr/>
            <p:nvPr/>
          </p:nvSpPr>
          <p:spPr>
            <a:xfrm>
              <a:off x="621955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8"/>
            <p:cNvSpPr/>
            <p:nvPr/>
          </p:nvSpPr>
          <p:spPr>
            <a:xfrm>
              <a:off x="621955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8"/>
            <p:cNvSpPr/>
            <p:nvPr/>
          </p:nvSpPr>
          <p:spPr>
            <a:xfrm>
              <a:off x="621955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8"/>
            <p:cNvSpPr/>
            <p:nvPr/>
          </p:nvSpPr>
          <p:spPr>
            <a:xfrm>
              <a:off x="621954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8"/>
            <p:cNvSpPr/>
            <p:nvPr/>
          </p:nvSpPr>
          <p:spPr>
            <a:xfrm>
              <a:off x="621954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8"/>
            <p:cNvSpPr/>
            <p:nvPr/>
          </p:nvSpPr>
          <p:spPr>
            <a:xfrm>
              <a:off x="64652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8"/>
            <p:cNvSpPr/>
            <p:nvPr/>
          </p:nvSpPr>
          <p:spPr>
            <a:xfrm>
              <a:off x="64652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8"/>
            <p:cNvSpPr/>
            <p:nvPr/>
          </p:nvSpPr>
          <p:spPr>
            <a:xfrm>
              <a:off x="64652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8"/>
            <p:cNvSpPr/>
            <p:nvPr/>
          </p:nvSpPr>
          <p:spPr>
            <a:xfrm>
              <a:off x="64652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8"/>
            <p:cNvSpPr/>
            <p:nvPr/>
          </p:nvSpPr>
          <p:spPr>
            <a:xfrm>
              <a:off x="64652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8"/>
            <p:cNvSpPr/>
            <p:nvPr/>
          </p:nvSpPr>
          <p:spPr>
            <a:xfrm>
              <a:off x="64652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8"/>
            <p:cNvSpPr/>
            <p:nvPr/>
          </p:nvSpPr>
          <p:spPr>
            <a:xfrm>
              <a:off x="64652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8"/>
            <p:cNvSpPr/>
            <p:nvPr/>
          </p:nvSpPr>
          <p:spPr>
            <a:xfrm>
              <a:off x="64652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8"/>
            <p:cNvSpPr/>
            <p:nvPr/>
          </p:nvSpPr>
          <p:spPr>
            <a:xfrm>
              <a:off x="64652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8"/>
            <p:cNvSpPr/>
            <p:nvPr/>
          </p:nvSpPr>
          <p:spPr>
            <a:xfrm>
              <a:off x="64652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8"/>
            <p:cNvSpPr/>
            <p:nvPr/>
          </p:nvSpPr>
          <p:spPr>
            <a:xfrm>
              <a:off x="64652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8"/>
            <p:cNvSpPr/>
            <p:nvPr/>
          </p:nvSpPr>
          <p:spPr>
            <a:xfrm>
              <a:off x="64652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8"/>
            <p:cNvSpPr/>
            <p:nvPr/>
          </p:nvSpPr>
          <p:spPr>
            <a:xfrm>
              <a:off x="64652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8"/>
            <p:cNvSpPr/>
            <p:nvPr/>
          </p:nvSpPr>
          <p:spPr>
            <a:xfrm>
              <a:off x="64652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8"/>
            <p:cNvSpPr/>
            <p:nvPr/>
          </p:nvSpPr>
          <p:spPr>
            <a:xfrm>
              <a:off x="64652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8"/>
            <p:cNvSpPr/>
            <p:nvPr/>
          </p:nvSpPr>
          <p:spPr>
            <a:xfrm>
              <a:off x="64652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8"/>
            <p:cNvSpPr/>
            <p:nvPr/>
          </p:nvSpPr>
          <p:spPr>
            <a:xfrm>
              <a:off x="64652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8"/>
            <p:cNvSpPr/>
            <p:nvPr/>
          </p:nvSpPr>
          <p:spPr>
            <a:xfrm>
              <a:off x="64652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8"/>
            <p:cNvSpPr/>
            <p:nvPr/>
          </p:nvSpPr>
          <p:spPr>
            <a:xfrm>
              <a:off x="646523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8"/>
            <p:cNvSpPr/>
            <p:nvPr/>
          </p:nvSpPr>
          <p:spPr>
            <a:xfrm>
              <a:off x="646523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8"/>
            <p:cNvSpPr/>
            <p:nvPr/>
          </p:nvSpPr>
          <p:spPr>
            <a:xfrm>
              <a:off x="671095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8"/>
            <p:cNvSpPr/>
            <p:nvPr/>
          </p:nvSpPr>
          <p:spPr>
            <a:xfrm>
              <a:off x="671095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8"/>
            <p:cNvSpPr/>
            <p:nvPr/>
          </p:nvSpPr>
          <p:spPr>
            <a:xfrm>
              <a:off x="671095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8"/>
            <p:cNvSpPr/>
            <p:nvPr/>
          </p:nvSpPr>
          <p:spPr>
            <a:xfrm>
              <a:off x="671095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8"/>
            <p:cNvSpPr/>
            <p:nvPr/>
          </p:nvSpPr>
          <p:spPr>
            <a:xfrm>
              <a:off x="671095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8"/>
            <p:cNvSpPr/>
            <p:nvPr/>
          </p:nvSpPr>
          <p:spPr>
            <a:xfrm>
              <a:off x="671095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8"/>
            <p:cNvSpPr/>
            <p:nvPr/>
          </p:nvSpPr>
          <p:spPr>
            <a:xfrm>
              <a:off x="671095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8"/>
            <p:cNvSpPr/>
            <p:nvPr/>
          </p:nvSpPr>
          <p:spPr>
            <a:xfrm>
              <a:off x="671095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8"/>
            <p:cNvSpPr/>
            <p:nvPr/>
          </p:nvSpPr>
          <p:spPr>
            <a:xfrm>
              <a:off x="671095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8"/>
            <p:cNvSpPr/>
            <p:nvPr/>
          </p:nvSpPr>
          <p:spPr>
            <a:xfrm>
              <a:off x="671095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8"/>
            <p:cNvSpPr/>
            <p:nvPr/>
          </p:nvSpPr>
          <p:spPr>
            <a:xfrm>
              <a:off x="671095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8"/>
            <p:cNvSpPr/>
            <p:nvPr/>
          </p:nvSpPr>
          <p:spPr>
            <a:xfrm>
              <a:off x="671095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8"/>
            <p:cNvSpPr/>
            <p:nvPr/>
          </p:nvSpPr>
          <p:spPr>
            <a:xfrm>
              <a:off x="67109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8"/>
            <p:cNvSpPr/>
            <p:nvPr/>
          </p:nvSpPr>
          <p:spPr>
            <a:xfrm>
              <a:off x="67109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8"/>
            <p:cNvSpPr/>
            <p:nvPr/>
          </p:nvSpPr>
          <p:spPr>
            <a:xfrm>
              <a:off x="67109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8"/>
            <p:cNvSpPr/>
            <p:nvPr/>
          </p:nvSpPr>
          <p:spPr>
            <a:xfrm>
              <a:off x="67109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8"/>
            <p:cNvSpPr/>
            <p:nvPr/>
          </p:nvSpPr>
          <p:spPr>
            <a:xfrm>
              <a:off x="67109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8"/>
            <p:cNvSpPr/>
            <p:nvPr/>
          </p:nvSpPr>
          <p:spPr>
            <a:xfrm>
              <a:off x="67109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8"/>
            <p:cNvSpPr/>
            <p:nvPr/>
          </p:nvSpPr>
          <p:spPr>
            <a:xfrm>
              <a:off x="67109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8"/>
            <p:cNvSpPr/>
            <p:nvPr/>
          </p:nvSpPr>
          <p:spPr>
            <a:xfrm>
              <a:off x="67109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8"/>
            <p:cNvSpPr/>
            <p:nvPr/>
          </p:nvSpPr>
          <p:spPr>
            <a:xfrm>
              <a:off x="69566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8"/>
            <p:cNvSpPr/>
            <p:nvPr/>
          </p:nvSpPr>
          <p:spPr>
            <a:xfrm>
              <a:off x="69566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8"/>
            <p:cNvSpPr/>
            <p:nvPr/>
          </p:nvSpPr>
          <p:spPr>
            <a:xfrm>
              <a:off x="69566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8"/>
            <p:cNvSpPr/>
            <p:nvPr/>
          </p:nvSpPr>
          <p:spPr>
            <a:xfrm>
              <a:off x="69566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8"/>
            <p:cNvSpPr/>
            <p:nvPr/>
          </p:nvSpPr>
          <p:spPr>
            <a:xfrm>
              <a:off x="69566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8"/>
            <p:cNvSpPr/>
            <p:nvPr/>
          </p:nvSpPr>
          <p:spPr>
            <a:xfrm>
              <a:off x="69566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8"/>
            <p:cNvSpPr/>
            <p:nvPr/>
          </p:nvSpPr>
          <p:spPr>
            <a:xfrm>
              <a:off x="69566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8"/>
            <p:cNvSpPr/>
            <p:nvPr/>
          </p:nvSpPr>
          <p:spPr>
            <a:xfrm>
              <a:off x="69566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8"/>
            <p:cNvSpPr/>
            <p:nvPr/>
          </p:nvSpPr>
          <p:spPr>
            <a:xfrm>
              <a:off x="69566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8"/>
            <p:cNvSpPr/>
            <p:nvPr/>
          </p:nvSpPr>
          <p:spPr>
            <a:xfrm>
              <a:off x="69566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8"/>
            <p:cNvSpPr/>
            <p:nvPr/>
          </p:nvSpPr>
          <p:spPr>
            <a:xfrm>
              <a:off x="69566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8"/>
            <p:cNvSpPr/>
            <p:nvPr/>
          </p:nvSpPr>
          <p:spPr>
            <a:xfrm>
              <a:off x="69566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8"/>
            <p:cNvSpPr/>
            <p:nvPr/>
          </p:nvSpPr>
          <p:spPr>
            <a:xfrm>
              <a:off x="69566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8"/>
            <p:cNvSpPr/>
            <p:nvPr/>
          </p:nvSpPr>
          <p:spPr>
            <a:xfrm>
              <a:off x="69566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8"/>
            <p:cNvSpPr/>
            <p:nvPr/>
          </p:nvSpPr>
          <p:spPr>
            <a:xfrm>
              <a:off x="69566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8"/>
            <p:cNvSpPr/>
            <p:nvPr/>
          </p:nvSpPr>
          <p:spPr>
            <a:xfrm>
              <a:off x="69566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8"/>
            <p:cNvSpPr/>
            <p:nvPr/>
          </p:nvSpPr>
          <p:spPr>
            <a:xfrm>
              <a:off x="69566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8"/>
            <p:cNvSpPr/>
            <p:nvPr/>
          </p:nvSpPr>
          <p:spPr>
            <a:xfrm>
              <a:off x="69566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8"/>
            <p:cNvSpPr/>
            <p:nvPr/>
          </p:nvSpPr>
          <p:spPr>
            <a:xfrm>
              <a:off x="69566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8"/>
            <p:cNvSpPr/>
            <p:nvPr/>
          </p:nvSpPr>
          <p:spPr>
            <a:xfrm>
              <a:off x="69566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8"/>
            <p:cNvSpPr/>
            <p:nvPr/>
          </p:nvSpPr>
          <p:spPr>
            <a:xfrm>
              <a:off x="72023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8"/>
            <p:cNvSpPr/>
            <p:nvPr/>
          </p:nvSpPr>
          <p:spPr>
            <a:xfrm>
              <a:off x="72023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8"/>
            <p:cNvSpPr/>
            <p:nvPr/>
          </p:nvSpPr>
          <p:spPr>
            <a:xfrm>
              <a:off x="72023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8"/>
            <p:cNvSpPr/>
            <p:nvPr/>
          </p:nvSpPr>
          <p:spPr>
            <a:xfrm>
              <a:off x="72023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8"/>
            <p:cNvSpPr/>
            <p:nvPr/>
          </p:nvSpPr>
          <p:spPr>
            <a:xfrm>
              <a:off x="72023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8"/>
            <p:cNvSpPr/>
            <p:nvPr/>
          </p:nvSpPr>
          <p:spPr>
            <a:xfrm>
              <a:off x="72023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8"/>
            <p:cNvSpPr/>
            <p:nvPr/>
          </p:nvSpPr>
          <p:spPr>
            <a:xfrm>
              <a:off x="72023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8"/>
            <p:cNvSpPr/>
            <p:nvPr/>
          </p:nvSpPr>
          <p:spPr>
            <a:xfrm>
              <a:off x="72023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8"/>
            <p:cNvSpPr/>
            <p:nvPr/>
          </p:nvSpPr>
          <p:spPr>
            <a:xfrm>
              <a:off x="72023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8"/>
            <p:cNvSpPr/>
            <p:nvPr/>
          </p:nvSpPr>
          <p:spPr>
            <a:xfrm>
              <a:off x="72023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8"/>
            <p:cNvSpPr/>
            <p:nvPr/>
          </p:nvSpPr>
          <p:spPr>
            <a:xfrm>
              <a:off x="72023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8"/>
            <p:cNvSpPr/>
            <p:nvPr/>
          </p:nvSpPr>
          <p:spPr>
            <a:xfrm>
              <a:off x="72023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8"/>
            <p:cNvSpPr/>
            <p:nvPr/>
          </p:nvSpPr>
          <p:spPr>
            <a:xfrm>
              <a:off x="720233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8"/>
            <p:cNvSpPr/>
            <p:nvPr/>
          </p:nvSpPr>
          <p:spPr>
            <a:xfrm>
              <a:off x="720233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8"/>
            <p:cNvSpPr/>
            <p:nvPr/>
          </p:nvSpPr>
          <p:spPr>
            <a:xfrm>
              <a:off x="720233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8"/>
            <p:cNvSpPr/>
            <p:nvPr/>
          </p:nvSpPr>
          <p:spPr>
            <a:xfrm>
              <a:off x="720233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8"/>
            <p:cNvSpPr/>
            <p:nvPr/>
          </p:nvSpPr>
          <p:spPr>
            <a:xfrm>
              <a:off x="720233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8"/>
            <p:cNvSpPr/>
            <p:nvPr/>
          </p:nvSpPr>
          <p:spPr>
            <a:xfrm>
              <a:off x="720233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8"/>
            <p:cNvSpPr/>
            <p:nvPr/>
          </p:nvSpPr>
          <p:spPr>
            <a:xfrm>
              <a:off x="72023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8"/>
            <p:cNvSpPr/>
            <p:nvPr/>
          </p:nvSpPr>
          <p:spPr>
            <a:xfrm>
              <a:off x="72023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8"/>
            <p:cNvSpPr/>
            <p:nvPr/>
          </p:nvSpPr>
          <p:spPr>
            <a:xfrm>
              <a:off x="74480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8"/>
            <p:cNvSpPr/>
            <p:nvPr/>
          </p:nvSpPr>
          <p:spPr>
            <a:xfrm>
              <a:off x="74480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8"/>
            <p:cNvSpPr/>
            <p:nvPr/>
          </p:nvSpPr>
          <p:spPr>
            <a:xfrm>
              <a:off x="74480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8"/>
            <p:cNvSpPr/>
            <p:nvPr/>
          </p:nvSpPr>
          <p:spPr>
            <a:xfrm>
              <a:off x="74480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8"/>
            <p:cNvSpPr/>
            <p:nvPr/>
          </p:nvSpPr>
          <p:spPr>
            <a:xfrm>
              <a:off x="74480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8"/>
            <p:cNvSpPr/>
            <p:nvPr/>
          </p:nvSpPr>
          <p:spPr>
            <a:xfrm>
              <a:off x="74480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8"/>
            <p:cNvSpPr/>
            <p:nvPr/>
          </p:nvSpPr>
          <p:spPr>
            <a:xfrm>
              <a:off x="74480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8"/>
            <p:cNvSpPr/>
            <p:nvPr/>
          </p:nvSpPr>
          <p:spPr>
            <a:xfrm>
              <a:off x="74480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8"/>
            <p:cNvSpPr/>
            <p:nvPr/>
          </p:nvSpPr>
          <p:spPr>
            <a:xfrm>
              <a:off x="74480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8"/>
            <p:cNvSpPr/>
            <p:nvPr/>
          </p:nvSpPr>
          <p:spPr>
            <a:xfrm>
              <a:off x="74480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8"/>
            <p:cNvSpPr/>
            <p:nvPr/>
          </p:nvSpPr>
          <p:spPr>
            <a:xfrm>
              <a:off x="74480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8"/>
            <p:cNvSpPr/>
            <p:nvPr/>
          </p:nvSpPr>
          <p:spPr>
            <a:xfrm>
              <a:off x="74480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8"/>
            <p:cNvSpPr/>
            <p:nvPr/>
          </p:nvSpPr>
          <p:spPr>
            <a:xfrm>
              <a:off x="74480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8"/>
            <p:cNvSpPr/>
            <p:nvPr/>
          </p:nvSpPr>
          <p:spPr>
            <a:xfrm>
              <a:off x="74480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8"/>
            <p:cNvSpPr/>
            <p:nvPr/>
          </p:nvSpPr>
          <p:spPr>
            <a:xfrm>
              <a:off x="74480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8"/>
            <p:cNvSpPr/>
            <p:nvPr/>
          </p:nvSpPr>
          <p:spPr>
            <a:xfrm>
              <a:off x="74480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8"/>
            <p:cNvSpPr/>
            <p:nvPr/>
          </p:nvSpPr>
          <p:spPr>
            <a:xfrm>
              <a:off x="74480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8"/>
            <p:cNvSpPr/>
            <p:nvPr/>
          </p:nvSpPr>
          <p:spPr>
            <a:xfrm>
              <a:off x="74480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8"/>
            <p:cNvSpPr/>
            <p:nvPr/>
          </p:nvSpPr>
          <p:spPr>
            <a:xfrm>
              <a:off x="744801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8"/>
            <p:cNvSpPr/>
            <p:nvPr/>
          </p:nvSpPr>
          <p:spPr>
            <a:xfrm>
              <a:off x="744801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8"/>
            <p:cNvSpPr/>
            <p:nvPr/>
          </p:nvSpPr>
          <p:spPr>
            <a:xfrm>
              <a:off x="76937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8"/>
            <p:cNvSpPr/>
            <p:nvPr/>
          </p:nvSpPr>
          <p:spPr>
            <a:xfrm>
              <a:off x="76937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8"/>
            <p:cNvSpPr/>
            <p:nvPr/>
          </p:nvSpPr>
          <p:spPr>
            <a:xfrm>
              <a:off x="76937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8"/>
            <p:cNvSpPr/>
            <p:nvPr/>
          </p:nvSpPr>
          <p:spPr>
            <a:xfrm>
              <a:off x="76937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8"/>
            <p:cNvSpPr/>
            <p:nvPr/>
          </p:nvSpPr>
          <p:spPr>
            <a:xfrm>
              <a:off x="76937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8"/>
            <p:cNvSpPr/>
            <p:nvPr/>
          </p:nvSpPr>
          <p:spPr>
            <a:xfrm>
              <a:off x="76937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8"/>
            <p:cNvSpPr/>
            <p:nvPr/>
          </p:nvSpPr>
          <p:spPr>
            <a:xfrm>
              <a:off x="76937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8"/>
            <p:cNvSpPr/>
            <p:nvPr/>
          </p:nvSpPr>
          <p:spPr>
            <a:xfrm>
              <a:off x="76937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8"/>
            <p:cNvSpPr/>
            <p:nvPr/>
          </p:nvSpPr>
          <p:spPr>
            <a:xfrm>
              <a:off x="76937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8"/>
            <p:cNvSpPr/>
            <p:nvPr/>
          </p:nvSpPr>
          <p:spPr>
            <a:xfrm>
              <a:off x="76937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8"/>
            <p:cNvSpPr/>
            <p:nvPr/>
          </p:nvSpPr>
          <p:spPr>
            <a:xfrm>
              <a:off x="76937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8"/>
            <p:cNvSpPr/>
            <p:nvPr/>
          </p:nvSpPr>
          <p:spPr>
            <a:xfrm>
              <a:off x="76937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8"/>
            <p:cNvSpPr/>
            <p:nvPr/>
          </p:nvSpPr>
          <p:spPr>
            <a:xfrm>
              <a:off x="76937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8"/>
            <p:cNvSpPr/>
            <p:nvPr/>
          </p:nvSpPr>
          <p:spPr>
            <a:xfrm>
              <a:off x="76937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8"/>
            <p:cNvSpPr/>
            <p:nvPr/>
          </p:nvSpPr>
          <p:spPr>
            <a:xfrm>
              <a:off x="76937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8"/>
            <p:cNvSpPr/>
            <p:nvPr/>
          </p:nvSpPr>
          <p:spPr>
            <a:xfrm>
              <a:off x="76937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8"/>
            <p:cNvSpPr/>
            <p:nvPr/>
          </p:nvSpPr>
          <p:spPr>
            <a:xfrm>
              <a:off x="76937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8"/>
            <p:cNvSpPr/>
            <p:nvPr/>
          </p:nvSpPr>
          <p:spPr>
            <a:xfrm>
              <a:off x="76937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8"/>
            <p:cNvSpPr/>
            <p:nvPr/>
          </p:nvSpPr>
          <p:spPr>
            <a:xfrm>
              <a:off x="76937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8"/>
            <p:cNvSpPr/>
            <p:nvPr/>
          </p:nvSpPr>
          <p:spPr>
            <a:xfrm>
              <a:off x="76937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8"/>
            <p:cNvSpPr/>
            <p:nvPr/>
          </p:nvSpPr>
          <p:spPr>
            <a:xfrm>
              <a:off x="79394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8"/>
            <p:cNvSpPr/>
            <p:nvPr/>
          </p:nvSpPr>
          <p:spPr>
            <a:xfrm>
              <a:off x="79394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8"/>
            <p:cNvSpPr/>
            <p:nvPr/>
          </p:nvSpPr>
          <p:spPr>
            <a:xfrm>
              <a:off x="79394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8"/>
            <p:cNvSpPr/>
            <p:nvPr/>
          </p:nvSpPr>
          <p:spPr>
            <a:xfrm>
              <a:off x="79394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8"/>
            <p:cNvSpPr/>
            <p:nvPr/>
          </p:nvSpPr>
          <p:spPr>
            <a:xfrm>
              <a:off x="79394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8"/>
            <p:cNvSpPr/>
            <p:nvPr/>
          </p:nvSpPr>
          <p:spPr>
            <a:xfrm>
              <a:off x="79394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8"/>
            <p:cNvSpPr/>
            <p:nvPr/>
          </p:nvSpPr>
          <p:spPr>
            <a:xfrm>
              <a:off x="79394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8"/>
            <p:cNvSpPr/>
            <p:nvPr/>
          </p:nvSpPr>
          <p:spPr>
            <a:xfrm>
              <a:off x="79394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8"/>
            <p:cNvSpPr/>
            <p:nvPr/>
          </p:nvSpPr>
          <p:spPr>
            <a:xfrm>
              <a:off x="79394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8"/>
            <p:cNvSpPr/>
            <p:nvPr/>
          </p:nvSpPr>
          <p:spPr>
            <a:xfrm>
              <a:off x="79394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8"/>
            <p:cNvSpPr/>
            <p:nvPr/>
          </p:nvSpPr>
          <p:spPr>
            <a:xfrm>
              <a:off x="79394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8"/>
            <p:cNvSpPr/>
            <p:nvPr/>
          </p:nvSpPr>
          <p:spPr>
            <a:xfrm>
              <a:off x="79394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8"/>
            <p:cNvSpPr/>
            <p:nvPr/>
          </p:nvSpPr>
          <p:spPr>
            <a:xfrm>
              <a:off x="79394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8"/>
            <p:cNvSpPr/>
            <p:nvPr/>
          </p:nvSpPr>
          <p:spPr>
            <a:xfrm>
              <a:off x="79394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8"/>
            <p:cNvSpPr/>
            <p:nvPr/>
          </p:nvSpPr>
          <p:spPr>
            <a:xfrm>
              <a:off x="79394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8"/>
            <p:cNvSpPr/>
            <p:nvPr/>
          </p:nvSpPr>
          <p:spPr>
            <a:xfrm>
              <a:off x="79394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8"/>
            <p:cNvSpPr/>
            <p:nvPr/>
          </p:nvSpPr>
          <p:spPr>
            <a:xfrm>
              <a:off x="79394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8"/>
            <p:cNvSpPr/>
            <p:nvPr/>
          </p:nvSpPr>
          <p:spPr>
            <a:xfrm>
              <a:off x="79394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8"/>
            <p:cNvSpPr/>
            <p:nvPr/>
          </p:nvSpPr>
          <p:spPr>
            <a:xfrm>
              <a:off x="79394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8"/>
            <p:cNvSpPr/>
            <p:nvPr/>
          </p:nvSpPr>
          <p:spPr>
            <a:xfrm>
              <a:off x="79394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8"/>
            <p:cNvSpPr/>
            <p:nvPr/>
          </p:nvSpPr>
          <p:spPr>
            <a:xfrm>
              <a:off x="81851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8"/>
            <p:cNvSpPr/>
            <p:nvPr/>
          </p:nvSpPr>
          <p:spPr>
            <a:xfrm>
              <a:off x="81851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8"/>
            <p:cNvSpPr/>
            <p:nvPr/>
          </p:nvSpPr>
          <p:spPr>
            <a:xfrm>
              <a:off x="81851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8"/>
            <p:cNvSpPr/>
            <p:nvPr/>
          </p:nvSpPr>
          <p:spPr>
            <a:xfrm>
              <a:off x="81851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8"/>
            <p:cNvSpPr/>
            <p:nvPr/>
          </p:nvSpPr>
          <p:spPr>
            <a:xfrm>
              <a:off x="81851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8"/>
            <p:cNvSpPr/>
            <p:nvPr/>
          </p:nvSpPr>
          <p:spPr>
            <a:xfrm>
              <a:off x="81851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8"/>
            <p:cNvSpPr/>
            <p:nvPr/>
          </p:nvSpPr>
          <p:spPr>
            <a:xfrm>
              <a:off x="81851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8"/>
            <p:cNvSpPr/>
            <p:nvPr/>
          </p:nvSpPr>
          <p:spPr>
            <a:xfrm>
              <a:off x="81851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8"/>
            <p:cNvSpPr/>
            <p:nvPr/>
          </p:nvSpPr>
          <p:spPr>
            <a:xfrm>
              <a:off x="81851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8"/>
            <p:cNvSpPr/>
            <p:nvPr/>
          </p:nvSpPr>
          <p:spPr>
            <a:xfrm>
              <a:off x="81851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8"/>
            <p:cNvSpPr/>
            <p:nvPr/>
          </p:nvSpPr>
          <p:spPr>
            <a:xfrm>
              <a:off x="81851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8"/>
            <p:cNvSpPr/>
            <p:nvPr/>
          </p:nvSpPr>
          <p:spPr>
            <a:xfrm>
              <a:off x="81851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8"/>
            <p:cNvSpPr/>
            <p:nvPr/>
          </p:nvSpPr>
          <p:spPr>
            <a:xfrm>
              <a:off x="818511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8"/>
            <p:cNvSpPr/>
            <p:nvPr/>
          </p:nvSpPr>
          <p:spPr>
            <a:xfrm>
              <a:off x="818511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8"/>
            <p:cNvSpPr/>
            <p:nvPr/>
          </p:nvSpPr>
          <p:spPr>
            <a:xfrm>
              <a:off x="818511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8"/>
            <p:cNvSpPr/>
            <p:nvPr/>
          </p:nvSpPr>
          <p:spPr>
            <a:xfrm>
              <a:off x="818511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8"/>
            <p:cNvSpPr/>
            <p:nvPr/>
          </p:nvSpPr>
          <p:spPr>
            <a:xfrm>
              <a:off x="818511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8"/>
            <p:cNvSpPr/>
            <p:nvPr/>
          </p:nvSpPr>
          <p:spPr>
            <a:xfrm>
              <a:off x="818511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8"/>
            <p:cNvSpPr/>
            <p:nvPr/>
          </p:nvSpPr>
          <p:spPr>
            <a:xfrm>
              <a:off x="81851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8"/>
            <p:cNvSpPr/>
            <p:nvPr/>
          </p:nvSpPr>
          <p:spPr>
            <a:xfrm>
              <a:off x="81851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8"/>
            <p:cNvSpPr/>
            <p:nvPr/>
          </p:nvSpPr>
          <p:spPr>
            <a:xfrm>
              <a:off x="84308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8"/>
            <p:cNvSpPr/>
            <p:nvPr/>
          </p:nvSpPr>
          <p:spPr>
            <a:xfrm>
              <a:off x="84308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8"/>
            <p:cNvSpPr/>
            <p:nvPr/>
          </p:nvSpPr>
          <p:spPr>
            <a:xfrm>
              <a:off x="84308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8"/>
            <p:cNvSpPr/>
            <p:nvPr/>
          </p:nvSpPr>
          <p:spPr>
            <a:xfrm>
              <a:off x="84308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8"/>
            <p:cNvSpPr/>
            <p:nvPr/>
          </p:nvSpPr>
          <p:spPr>
            <a:xfrm>
              <a:off x="84308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8"/>
            <p:cNvSpPr/>
            <p:nvPr/>
          </p:nvSpPr>
          <p:spPr>
            <a:xfrm>
              <a:off x="84308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8"/>
            <p:cNvSpPr/>
            <p:nvPr/>
          </p:nvSpPr>
          <p:spPr>
            <a:xfrm>
              <a:off x="84308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8"/>
            <p:cNvSpPr/>
            <p:nvPr/>
          </p:nvSpPr>
          <p:spPr>
            <a:xfrm>
              <a:off x="84308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8"/>
            <p:cNvSpPr/>
            <p:nvPr/>
          </p:nvSpPr>
          <p:spPr>
            <a:xfrm>
              <a:off x="84308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8"/>
            <p:cNvSpPr/>
            <p:nvPr/>
          </p:nvSpPr>
          <p:spPr>
            <a:xfrm>
              <a:off x="84308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8"/>
            <p:cNvSpPr/>
            <p:nvPr/>
          </p:nvSpPr>
          <p:spPr>
            <a:xfrm>
              <a:off x="84308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8"/>
            <p:cNvSpPr/>
            <p:nvPr/>
          </p:nvSpPr>
          <p:spPr>
            <a:xfrm>
              <a:off x="84308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8"/>
            <p:cNvSpPr/>
            <p:nvPr/>
          </p:nvSpPr>
          <p:spPr>
            <a:xfrm>
              <a:off x="84308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8"/>
            <p:cNvSpPr/>
            <p:nvPr/>
          </p:nvSpPr>
          <p:spPr>
            <a:xfrm>
              <a:off x="84308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8"/>
            <p:cNvSpPr/>
            <p:nvPr/>
          </p:nvSpPr>
          <p:spPr>
            <a:xfrm>
              <a:off x="84308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8"/>
            <p:cNvSpPr/>
            <p:nvPr/>
          </p:nvSpPr>
          <p:spPr>
            <a:xfrm>
              <a:off x="84308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8"/>
            <p:cNvSpPr/>
            <p:nvPr/>
          </p:nvSpPr>
          <p:spPr>
            <a:xfrm>
              <a:off x="84308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8"/>
            <p:cNvSpPr/>
            <p:nvPr/>
          </p:nvSpPr>
          <p:spPr>
            <a:xfrm>
              <a:off x="84308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8"/>
            <p:cNvSpPr/>
            <p:nvPr/>
          </p:nvSpPr>
          <p:spPr>
            <a:xfrm>
              <a:off x="843079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8"/>
            <p:cNvSpPr/>
            <p:nvPr/>
          </p:nvSpPr>
          <p:spPr>
            <a:xfrm>
              <a:off x="843079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8"/>
            <p:cNvSpPr/>
            <p:nvPr/>
          </p:nvSpPr>
          <p:spPr>
            <a:xfrm>
              <a:off x="867651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8"/>
            <p:cNvSpPr/>
            <p:nvPr/>
          </p:nvSpPr>
          <p:spPr>
            <a:xfrm>
              <a:off x="867651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8"/>
            <p:cNvSpPr/>
            <p:nvPr/>
          </p:nvSpPr>
          <p:spPr>
            <a:xfrm>
              <a:off x="867651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8"/>
            <p:cNvSpPr/>
            <p:nvPr/>
          </p:nvSpPr>
          <p:spPr>
            <a:xfrm>
              <a:off x="867651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8"/>
            <p:cNvSpPr/>
            <p:nvPr/>
          </p:nvSpPr>
          <p:spPr>
            <a:xfrm>
              <a:off x="867651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8"/>
            <p:cNvSpPr/>
            <p:nvPr/>
          </p:nvSpPr>
          <p:spPr>
            <a:xfrm>
              <a:off x="867651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8"/>
            <p:cNvSpPr/>
            <p:nvPr/>
          </p:nvSpPr>
          <p:spPr>
            <a:xfrm>
              <a:off x="867651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8"/>
            <p:cNvSpPr/>
            <p:nvPr/>
          </p:nvSpPr>
          <p:spPr>
            <a:xfrm>
              <a:off x="867651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8"/>
            <p:cNvSpPr/>
            <p:nvPr/>
          </p:nvSpPr>
          <p:spPr>
            <a:xfrm>
              <a:off x="867651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8"/>
            <p:cNvSpPr/>
            <p:nvPr/>
          </p:nvSpPr>
          <p:spPr>
            <a:xfrm>
              <a:off x="867651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8"/>
            <p:cNvSpPr/>
            <p:nvPr/>
          </p:nvSpPr>
          <p:spPr>
            <a:xfrm>
              <a:off x="867651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8"/>
            <p:cNvSpPr/>
            <p:nvPr/>
          </p:nvSpPr>
          <p:spPr>
            <a:xfrm>
              <a:off x="867651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8"/>
            <p:cNvSpPr/>
            <p:nvPr/>
          </p:nvSpPr>
          <p:spPr>
            <a:xfrm>
              <a:off x="86765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8"/>
            <p:cNvSpPr/>
            <p:nvPr/>
          </p:nvSpPr>
          <p:spPr>
            <a:xfrm>
              <a:off x="86765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8"/>
            <p:cNvSpPr/>
            <p:nvPr/>
          </p:nvSpPr>
          <p:spPr>
            <a:xfrm>
              <a:off x="86765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8"/>
            <p:cNvSpPr/>
            <p:nvPr/>
          </p:nvSpPr>
          <p:spPr>
            <a:xfrm>
              <a:off x="86765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8"/>
            <p:cNvSpPr/>
            <p:nvPr/>
          </p:nvSpPr>
          <p:spPr>
            <a:xfrm>
              <a:off x="86765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8"/>
            <p:cNvSpPr/>
            <p:nvPr/>
          </p:nvSpPr>
          <p:spPr>
            <a:xfrm>
              <a:off x="86765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8"/>
            <p:cNvSpPr/>
            <p:nvPr/>
          </p:nvSpPr>
          <p:spPr>
            <a:xfrm>
              <a:off x="86764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8"/>
            <p:cNvSpPr/>
            <p:nvPr/>
          </p:nvSpPr>
          <p:spPr>
            <a:xfrm>
              <a:off x="86764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8"/>
            <p:cNvSpPr/>
            <p:nvPr/>
          </p:nvSpPr>
          <p:spPr>
            <a:xfrm>
              <a:off x="89222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8"/>
            <p:cNvSpPr/>
            <p:nvPr/>
          </p:nvSpPr>
          <p:spPr>
            <a:xfrm>
              <a:off x="89222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8"/>
            <p:cNvSpPr/>
            <p:nvPr/>
          </p:nvSpPr>
          <p:spPr>
            <a:xfrm>
              <a:off x="89222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8"/>
            <p:cNvSpPr/>
            <p:nvPr/>
          </p:nvSpPr>
          <p:spPr>
            <a:xfrm>
              <a:off x="89222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8"/>
            <p:cNvSpPr/>
            <p:nvPr/>
          </p:nvSpPr>
          <p:spPr>
            <a:xfrm>
              <a:off x="89222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8"/>
            <p:cNvSpPr/>
            <p:nvPr/>
          </p:nvSpPr>
          <p:spPr>
            <a:xfrm>
              <a:off x="89222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8"/>
            <p:cNvSpPr/>
            <p:nvPr/>
          </p:nvSpPr>
          <p:spPr>
            <a:xfrm>
              <a:off x="89222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8"/>
            <p:cNvSpPr/>
            <p:nvPr/>
          </p:nvSpPr>
          <p:spPr>
            <a:xfrm>
              <a:off x="89222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8"/>
            <p:cNvSpPr/>
            <p:nvPr/>
          </p:nvSpPr>
          <p:spPr>
            <a:xfrm>
              <a:off x="89222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8"/>
            <p:cNvSpPr/>
            <p:nvPr/>
          </p:nvSpPr>
          <p:spPr>
            <a:xfrm>
              <a:off x="89222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8"/>
            <p:cNvSpPr/>
            <p:nvPr/>
          </p:nvSpPr>
          <p:spPr>
            <a:xfrm>
              <a:off x="89222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8"/>
            <p:cNvSpPr/>
            <p:nvPr/>
          </p:nvSpPr>
          <p:spPr>
            <a:xfrm>
              <a:off x="89222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8"/>
            <p:cNvSpPr/>
            <p:nvPr/>
          </p:nvSpPr>
          <p:spPr>
            <a:xfrm>
              <a:off x="89222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8"/>
            <p:cNvSpPr/>
            <p:nvPr/>
          </p:nvSpPr>
          <p:spPr>
            <a:xfrm>
              <a:off x="89222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8"/>
            <p:cNvSpPr/>
            <p:nvPr/>
          </p:nvSpPr>
          <p:spPr>
            <a:xfrm>
              <a:off x="89222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8"/>
            <p:cNvSpPr/>
            <p:nvPr/>
          </p:nvSpPr>
          <p:spPr>
            <a:xfrm>
              <a:off x="89222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8"/>
            <p:cNvSpPr/>
            <p:nvPr/>
          </p:nvSpPr>
          <p:spPr>
            <a:xfrm>
              <a:off x="89222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8"/>
            <p:cNvSpPr/>
            <p:nvPr/>
          </p:nvSpPr>
          <p:spPr>
            <a:xfrm>
              <a:off x="89222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8"/>
            <p:cNvSpPr/>
            <p:nvPr/>
          </p:nvSpPr>
          <p:spPr>
            <a:xfrm>
              <a:off x="89221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8"/>
            <p:cNvSpPr/>
            <p:nvPr/>
          </p:nvSpPr>
          <p:spPr>
            <a:xfrm>
              <a:off x="89221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8"/>
            <p:cNvSpPr/>
            <p:nvPr/>
          </p:nvSpPr>
          <p:spPr>
            <a:xfrm>
              <a:off x="2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8"/>
            <p:cNvSpPr/>
            <p:nvPr/>
          </p:nvSpPr>
          <p:spPr>
            <a:xfrm>
              <a:off x="21763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8"/>
            <p:cNvSpPr/>
            <p:nvPr/>
          </p:nvSpPr>
          <p:spPr>
            <a:xfrm>
              <a:off x="4352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8"/>
            <p:cNvSpPr/>
            <p:nvPr/>
          </p:nvSpPr>
          <p:spPr>
            <a:xfrm>
              <a:off x="65284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8"/>
            <p:cNvSpPr/>
            <p:nvPr/>
          </p:nvSpPr>
          <p:spPr>
            <a:xfrm>
              <a:off x="87044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8"/>
            <p:cNvSpPr/>
            <p:nvPr/>
          </p:nvSpPr>
          <p:spPr>
            <a:xfrm>
              <a:off x="108805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8"/>
            <p:cNvSpPr/>
            <p:nvPr/>
          </p:nvSpPr>
          <p:spPr>
            <a:xfrm>
              <a:off x="13056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8"/>
            <p:cNvSpPr/>
            <p:nvPr/>
          </p:nvSpPr>
          <p:spPr>
            <a:xfrm>
              <a:off x="155135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8"/>
            <p:cNvSpPr/>
            <p:nvPr/>
          </p:nvSpPr>
          <p:spPr>
            <a:xfrm>
              <a:off x="17970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8"/>
            <p:cNvSpPr/>
            <p:nvPr/>
          </p:nvSpPr>
          <p:spPr>
            <a:xfrm>
              <a:off x="20427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8"/>
            <p:cNvSpPr/>
            <p:nvPr/>
          </p:nvSpPr>
          <p:spPr>
            <a:xfrm>
              <a:off x="22884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8"/>
            <p:cNvSpPr/>
            <p:nvPr/>
          </p:nvSpPr>
          <p:spPr>
            <a:xfrm>
              <a:off x="253413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8"/>
            <p:cNvSpPr/>
            <p:nvPr/>
          </p:nvSpPr>
          <p:spPr>
            <a:xfrm>
              <a:off x="27798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8"/>
            <p:cNvSpPr/>
            <p:nvPr/>
          </p:nvSpPr>
          <p:spPr>
            <a:xfrm>
              <a:off x="30255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8"/>
            <p:cNvSpPr/>
            <p:nvPr/>
          </p:nvSpPr>
          <p:spPr>
            <a:xfrm>
              <a:off x="32712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8"/>
            <p:cNvSpPr/>
            <p:nvPr/>
          </p:nvSpPr>
          <p:spPr>
            <a:xfrm>
              <a:off x="351691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8"/>
            <p:cNvSpPr/>
            <p:nvPr/>
          </p:nvSpPr>
          <p:spPr>
            <a:xfrm>
              <a:off x="37626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8"/>
            <p:cNvSpPr/>
            <p:nvPr/>
          </p:nvSpPr>
          <p:spPr>
            <a:xfrm>
              <a:off x="400830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8"/>
            <p:cNvSpPr/>
            <p:nvPr/>
          </p:nvSpPr>
          <p:spPr>
            <a:xfrm>
              <a:off x="425400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8"/>
            <p:cNvSpPr/>
            <p:nvPr/>
          </p:nvSpPr>
          <p:spPr>
            <a:xfrm>
              <a:off x="449969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8"/>
            <p:cNvSpPr/>
            <p:nvPr/>
          </p:nvSpPr>
          <p:spPr>
            <a:xfrm>
              <a:off x="474539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8"/>
            <p:cNvSpPr/>
            <p:nvPr/>
          </p:nvSpPr>
          <p:spPr>
            <a:xfrm>
              <a:off x="499108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8"/>
            <p:cNvSpPr/>
            <p:nvPr/>
          </p:nvSpPr>
          <p:spPr>
            <a:xfrm>
              <a:off x="523678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8"/>
            <p:cNvSpPr/>
            <p:nvPr/>
          </p:nvSpPr>
          <p:spPr>
            <a:xfrm>
              <a:off x="548247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8"/>
            <p:cNvSpPr/>
            <p:nvPr/>
          </p:nvSpPr>
          <p:spPr>
            <a:xfrm>
              <a:off x="572817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8"/>
            <p:cNvSpPr/>
            <p:nvPr/>
          </p:nvSpPr>
          <p:spPr>
            <a:xfrm>
              <a:off x="597387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8"/>
            <p:cNvSpPr/>
            <p:nvPr/>
          </p:nvSpPr>
          <p:spPr>
            <a:xfrm>
              <a:off x="621956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8"/>
            <p:cNvSpPr/>
            <p:nvPr/>
          </p:nvSpPr>
          <p:spPr>
            <a:xfrm>
              <a:off x="64652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8"/>
            <p:cNvSpPr/>
            <p:nvPr/>
          </p:nvSpPr>
          <p:spPr>
            <a:xfrm>
              <a:off x="671095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8"/>
            <p:cNvSpPr/>
            <p:nvPr/>
          </p:nvSpPr>
          <p:spPr>
            <a:xfrm>
              <a:off x="69566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8"/>
            <p:cNvSpPr/>
            <p:nvPr/>
          </p:nvSpPr>
          <p:spPr>
            <a:xfrm>
              <a:off x="72023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8"/>
            <p:cNvSpPr/>
            <p:nvPr/>
          </p:nvSpPr>
          <p:spPr>
            <a:xfrm>
              <a:off x="74480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8"/>
            <p:cNvSpPr/>
            <p:nvPr/>
          </p:nvSpPr>
          <p:spPr>
            <a:xfrm>
              <a:off x="76937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8"/>
            <p:cNvSpPr/>
            <p:nvPr/>
          </p:nvSpPr>
          <p:spPr>
            <a:xfrm>
              <a:off x="79394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8"/>
            <p:cNvSpPr/>
            <p:nvPr/>
          </p:nvSpPr>
          <p:spPr>
            <a:xfrm>
              <a:off x="81851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8"/>
            <p:cNvSpPr/>
            <p:nvPr/>
          </p:nvSpPr>
          <p:spPr>
            <a:xfrm>
              <a:off x="84308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8"/>
            <p:cNvSpPr/>
            <p:nvPr/>
          </p:nvSpPr>
          <p:spPr>
            <a:xfrm>
              <a:off x="867651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8"/>
            <p:cNvSpPr/>
            <p:nvPr/>
          </p:nvSpPr>
          <p:spPr>
            <a:xfrm>
              <a:off x="89222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8"/>
            <p:cNvSpPr/>
            <p:nvPr/>
          </p:nvSpPr>
          <p:spPr>
            <a:xfrm>
              <a:off x="91679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8"/>
            <p:cNvSpPr/>
            <p:nvPr/>
          </p:nvSpPr>
          <p:spPr>
            <a:xfrm>
              <a:off x="91679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8"/>
            <p:cNvSpPr/>
            <p:nvPr/>
          </p:nvSpPr>
          <p:spPr>
            <a:xfrm>
              <a:off x="91679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8"/>
            <p:cNvSpPr/>
            <p:nvPr/>
          </p:nvSpPr>
          <p:spPr>
            <a:xfrm>
              <a:off x="91679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8"/>
            <p:cNvSpPr/>
            <p:nvPr/>
          </p:nvSpPr>
          <p:spPr>
            <a:xfrm>
              <a:off x="91679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8"/>
            <p:cNvSpPr/>
            <p:nvPr/>
          </p:nvSpPr>
          <p:spPr>
            <a:xfrm>
              <a:off x="91679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8"/>
            <p:cNvSpPr/>
            <p:nvPr/>
          </p:nvSpPr>
          <p:spPr>
            <a:xfrm>
              <a:off x="91679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8"/>
            <p:cNvSpPr/>
            <p:nvPr/>
          </p:nvSpPr>
          <p:spPr>
            <a:xfrm>
              <a:off x="91679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8"/>
            <p:cNvSpPr/>
            <p:nvPr/>
          </p:nvSpPr>
          <p:spPr>
            <a:xfrm>
              <a:off x="91679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8"/>
            <p:cNvSpPr/>
            <p:nvPr/>
          </p:nvSpPr>
          <p:spPr>
            <a:xfrm>
              <a:off x="91679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8"/>
            <p:cNvSpPr/>
            <p:nvPr/>
          </p:nvSpPr>
          <p:spPr>
            <a:xfrm>
              <a:off x="91679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8"/>
            <p:cNvSpPr/>
            <p:nvPr/>
          </p:nvSpPr>
          <p:spPr>
            <a:xfrm>
              <a:off x="91679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8"/>
            <p:cNvSpPr/>
            <p:nvPr/>
          </p:nvSpPr>
          <p:spPr>
            <a:xfrm>
              <a:off x="91679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8"/>
            <p:cNvSpPr/>
            <p:nvPr/>
          </p:nvSpPr>
          <p:spPr>
            <a:xfrm>
              <a:off x="91679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8"/>
            <p:cNvSpPr/>
            <p:nvPr/>
          </p:nvSpPr>
          <p:spPr>
            <a:xfrm>
              <a:off x="91679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8"/>
            <p:cNvSpPr/>
            <p:nvPr/>
          </p:nvSpPr>
          <p:spPr>
            <a:xfrm>
              <a:off x="91679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8"/>
            <p:cNvSpPr/>
            <p:nvPr/>
          </p:nvSpPr>
          <p:spPr>
            <a:xfrm>
              <a:off x="91679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8"/>
            <p:cNvSpPr/>
            <p:nvPr/>
          </p:nvSpPr>
          <p:spPr>
            <a:xfrm>
              <a:off x="91679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8"/>
            <p:cNvSpPr/>
            <p:nvPr/>
          </p:nvSpPr>
          <p:spPr>
            <a:xfrm>
              <a:off x="91678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8"/>
            <p:cNvSpPr/>
            <p:nvPr/>
          </p:nvSpPr>
          <p:spPr>
            <a:xfrm>
              <a:off x="91678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8"/>
            <p:cNvSpPr/>
            <p:nvPr/>
          </p:nvSpPr>
          <p:spPr>
            <a:xfrm>
              <a:off x="91679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7" name="Google Shape;5057;p28"/>
          <p:cNvGrpSpPr/>
          <p:nvPr/>
        </p:nvGrpSpPr>
        <p:grpSpPr>
          <a:xfrm>
            <a:off x="235650" y="204150"/>
            <a:ext cx="8683925" cy="4735200"/>
            <a:chOff x="235650" y="204150"/>
            <a:chExt cx="8683925" cy="4735200"/>
          </a:xfrm>
        </p:grpSpPr>
        <p:sp>
          <p:nvSpPr>
            <p:cNvPr id="5058" name="Google Shape;5058;p28"/>
            <p:cNvSpPr/>
            <p:nvPr/>
          </p:nvSpPr>
          <p:spPr>
            <a:xfrm>
              <a:off x="235650" y="204150"/>
              <a:ext cx="8672700" cy="4735200"/>
            </a:xfrm>
            <a:prstGeom prst="roundRect">
              <a:avLst>
                <a:gd name="adj" fmla="val 34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59" name="Google Shape;5059;p28"/>
            <p:cNvCxnSpPr/>
            <p:nvPr/>
          </p:nvCxnSpPr>
          <p:spPr>
            <a:xfrm>
              <a:off x="240875" y="543800"/>
              <a:ext cx="8678700" cy="0"/>
            </a:xfrm>
            <a:prstGeom prst="straightConnector1">
              <a:avLst/>
            </a:prstGeom>
            <a:noFill/>
            <a:ln w="9525" cap="flat" cmpd="sng">
              <a:solidFill>
                <a:schemeClr val="dk1"/>
              </a:solidFill>
              <a:prstDash val="solid"/>
              <a:round/>
              <a:headEnd type="none" w="med" len="med"/>
              <a:tailEnd type="none" w="med" len="med"/>
            </a:ln>
          </p:spPr>
        </p:cxnSp>
        <p:sp>
          <p:nvSpPr>
            <p:cNvPr id="5060" name="Google Shape;5060;p28"/>
            <p:cNvSpPr/>
            <p:nvPr/>
          </p:nvSpPr>
          <p:spPr>
            <a:xfrm>
              <a:off x="378425" y="290500"/>
              <a:ext cx="200700" cy="195300"/>
            </a:xfrm>
            <a:prstGeom prst="roundRect">
              <a:avLst>
                <a:gd name="adj" fmla="val 7198"/>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8"/>
            <p:cNvSpPr/>
            <p:nvPr/>
          </p:nvSpPr>
          <p:spPr>
            <a:xfrm>
              <a:off x="683075" y="290500"/>
              <a:ext cx="200700" cy="195300"/>
            </a:xfrm>
            <a:prstGeom prst="roundRect">
              <a:avLst>
                <a:gd name="adj" fmla="val 71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8"/>
            <p:cNvSpPr/>
            <p:nvPr/>
          </p:nvSpPr>
          <p:spPr>
            <a:xfrm>
              <a:off x="987725" y="290500"/>
              <a:ext cx="200700" cy="195300"/>
            </a:xfrm>
            <a:prstGeom prst="roundRect">
              <a:avLst>
                <a:gd name="adj" fmla="val 719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3" name="Google Shape;5063;p28"/>
          <p:cNvSpPr txBox="1">
            <a:spLocks noGrp="1"/>
          </p:cNvSpPr>
          <p:nvPr>
            <p:ph type="title"/>
          </p:nvPr>
        </p:nvSpPr>
        <p:spPr>
          <a:xfrm>
            <a:off x="713213" y="539750"/>
            <a:ext cx="4448100" cy="1058700"/>
          </a:xfrm>
          <a:prstGeom prst="rect">
            <a:avLst/>
          </a:prstGeom>
        </p:spPr>
        <p:txBody>
          <a:bodyPr spcFirstLastPara="1" wrap="square" lIns="0" tIns="45700" rIns="0" bIns="0" anchor="ctr" anchorCtr="0">
            <a:normAutofit/>
          </a:bodyPr>
          <a:lstStyle>
            <a:lvl1pPr lvl="0" algn="l">
              <a:spcBef>
                <a:spcPts val="0"/>
              </a:spcBef>
              <a:spcAft>
                <a:spcPts val="0"/>
              </a:spcAft>
              <a:buSzPts val="3600"/>
              <a:buNone/>
              <a:defRPr sz="7000"/>
            </a:lvl1pPr>
            <a:lvl2pPr lvl="1">
              <a:lnSpc>
                <a:spcPct val="115000"/>
              </a:lnSpc>
              <a:spcBef>
                <a:spcPts val="0"/>
              </a:spcBef>
              <a:spcAft>
                <a:spcPts val="0"/>
              </a:spcAft>
              <a:buSzPts val="1400"/>
              <a:buNone/>
              <a:defRPr/>
            </a:lvl2pPr>
            <a:lvl3pPr lvl="2">
              <a:lnSpc>
                <a:spcPct val="115000"/>
              </a:lnSpc>
              <a:spcBef>
                <a:spcPts val="0"/>
              </a:spcBef>
              <a:spcAft>
                <a:spcPts val="0"/>
              </a:spcAft>
              <a:buSzPts val="1400"/>
              <a:buNone/>
              <a:defRPr/>
            </a:lvl3pPr>
            <a:lvl4pPr lvl="3">
              <a:lnSpc>
                <a:spcPct val="115000"/>
              </a:lnSpc>
              <a:spcBef>
                <a:spcPts val="0"/>
              </a:spcBef>
              <a:spcAft>
                <a:spcPts val="0"/>
              </a:spcAft>
              <a:buSzPts val="1400"/>
              <a:buNone/>
              <a:defRPr/>
            </a:lvl4pPr>
            <a:lvl5pPr lvl="4">
              <a:lnSpc>
                <a:spcPct val="115000"/>
              </a:lnSpc>
              <a:spcBef>
                <a:spcPts val="0"/>
              </a:spcBef>
              <a:spcAft>
                <a:spcPts val="0"/>
              </a:spcAft>
              <a:buSzPts val="1400"/>
              <a:buNone/>
              <a:defRPr/>
            </a:lvl5pPr>
            <a:lvl6pPr lvl="5">
              <a:lnSpc>
                <a:spcPct val="115000"/>
              </a:lnSpc>
              <a:spcBef>
                <a:spcPts val="0"/>
              </a:spcBef>
              <a:spcAft>
                <a:spcPts val="0"/>
              </a:spcAft>
              <a:buSzPts val="1400"/>
              <a:buNone/>
              <a:defRPr/>
            </a:lvl6pPr>
            <a:lvl7pPr lvl="6">
              <a:lnSpc>
                <a:spcPct val="115000"/>
              </a:lnSpc>
              <a:spcBef>
                <a:spcPts val="0"/>
              </a:spcBef>
              <a:spcAft>
                <a:spcPts val="0"/>
              </a:spcAft>
              <a:buSzPts val="1400"/>
              <a:buNone/>
              <a:defRPr/>
            </a:lvl7pPr>
            <a:lvl8pPr lvl="7">
              <a:lnSpc>
                <a:spcPct val="115000"/>
              </a:lnSpc>
              <a:spcBef>
                <a:spcPts val="0"/>
              </a:spcBef>
              <a:spcAft>
                <a:spcPts val="0"/>
              </a:spcAft>
              <a:buSzPts val="1400"/>
              <a:buNone/>
              <a:defRPr/>
            </a:lvl8pPr>
            <a:lvl9pPr lvl="8">
              <a:lnSpc>
                <a:spcPct val="115000"/>
              </a:lnSpc>
              <a:spcBef>
                <a:spcPts val="0"/>
              </a:spcBef>
              <a:spcAft>
                <a:spcPts val="0"/>
              </a:spcAft>
              <a:buSzPts val="1400"/>
              <a:buNone/>
              <a:defRPr/>
            </a:lvl9pPr>
          </a:lstStyle>
          <a:p>
            <a:endParaRPr/>
          </a:p>
        </p:txBody>
      </p:sp>
      <p:sp>
        <p:nvSpPr>
          <p:cNvPr id="5064" name="Google Shape;5064;p28"/>
          <p:cNvSpPr txBox="1">
            <a:spLocks noGrp="1"/>
          </p:cNvSpPr>
          <p:nvPr>
            <p:ph type="subTitle" idx="1"/>
          </p:nvPr>
        </p:nvSpPr>
        <p:spPr>
          <a:xfrm>
            <a:off x="713225" y="1558371"/>
            <a:ext cx="4448100" cy="1116900"/>
          </a:xfrm>
          <a:prstGeom prst="rect">
            <a:avLst/>
          </a:prstGeom>
        </p:spPr>
        <p:txBody>
          <a:bodyPr spcFirstLastPara="1" wrap="square" lIns="91425" tIns="45700" rIns="91425" bIns="45700" anchor="t" anchorCtr="0">
            <a:normAutofit/>
          </a:bodyPr>
          <a:lstStyle>
            <a:lvl1pPr lvl="0">
              <a:spcBef>
                <a:spcPts val="520"/>
              </a:spcBef>
              <a:spcAft>
                <a:spcPts val="0"/>
              </a:spcAft>
              <a:buSzPts val="2600"/>
              <a:buNone/>
              <a:defRPr/>
            </a:lvl1pPr>
            <a:lvl2pPr lvl="1" algn="ctr">
              <a:lnSpc>
                <a:spcPct val="115000"/>
              </a:lnSpc>
              <a:spcBef>
                <a:spcPts val="360"/>
              </a:spcBef>
              <a:spcAft>
                <a:spcPts val="0"/>
              </a:spcAft>
              <a:buSzPts val="1530"/>
              <a:buNone/>
              <a:defRPr/>
            </a:lvl2pPr>
            <a:lvl3pPr lvl="2" algn="ctr">
              <a:lnSpc>
                <a:spcPct val="115000"/>
              </a:lnSpc>
              <a:spcBef>
                <a:spcPts val="315"/>
              </a:spcBef>
              <a:spcAft>
                <a:spcPts val="0"/>
              </a:spcAft>
              <a:buSzPts val="1103"/>
              <a:buNone/>
              <a:defRPr/>
            </a:lvl3pPr>
            <a:lvl4pPr lvl="3" algn="ctr">
              <a:lnSpc>
                <a:spcPct val="115000"/>
              </a:lnSpc>
              <a:spcBef>
                <a:spcPts val="300"/>
              </a:spcBef>
              <a:spcAft>
                <a:spcPts val="0"/>
              </a:spcAft>
              <a:buSzPts val="975"/>
              <a:buNone/>
              <a:defRPr/>
            </a:lvl4pPr>
            <a:lvl5pPr lvl="4" algn="ctr">
              <a:lnSpc>
                <a:spcPct val="115000"/>
              </a:lnSpc>
              <a:spcBef>
                <a:spcPts val="300"/>
              </a:spcBef>
              <a:spcAft>
                <a:spcPts val="0"/>
              </a:spcAft>
              <a:buSzPts val="975"/>
              <a:buNone/>
              <a:defRPr/>
            </a:lvl5pPr>
            <a:lvl6pPr lvl="5" algn="ctr">
              <a:lnSpc>
                <a:spcPct val="115000"/>
              </a:lnSpc>
              <a:spcBef>
                <a:spcPts val="270"/>
              </a:spcBef>
              <a:spcAft>
                <a:spcPts val="0"/>
              </a:spcAft>
              <a:buSzPts val="1080"/>
              <a:buNone/>
              <a:defRPr/>
            </a:lvl6pPr>
            <a:lvl7pPr lvl="6" algn="ctr">
              <a:lnSpc>
                <a:spcPct val="115000"/>
              </a:lnSpc>
              <a:spcBef>
                <a:spcPts val="240"/>
              </a:spcBef>
              <a:spcAft>
                <a:spcPts val="0"/>
              </a:spcAft>
              <a:buSzPts val="960"/>
              <a:buNone/>
              <a:defRPr/>
            </a:lvl7pPr>
            <a:lvl8pPr lvl="7" algn="ctr">
              <a:lnSpc>
                <a:spcPct val="115000"/>
              </a:lnSpc>
              <a:spcBef>
                <a:spcPts val="240"/>
              </a:spcBef>
              <a:spcAft>
                <a:spcPts val="0"/>
              </a:spcAft>
              <a:buSzPts val="1200"/>
              <a:buNone/>
              <a:defRPr/>
            </a:lvl8pPr>
            <a:lvl9pPr lvl="8" algn="ctr">
              <a:lnSpc>
                <a:spcPct val="115000"/>
              </a:lnSpc>
              <a:spcBef>
                <a:spcPts val="210"/>
              </a:spcBef>
              <a:spcAft>
                <a:spcPts val="0"/>
              </a:spcAft>
              <a:buSzPts val="1050"/>
              <a:buNone/>
              <a:defRPr/>
            </a:lvl9pPr>
          </a:lstStyle>
          <a:p>
            <a:endParaRPr/>
          </a:p>
        </p:txBody>
      </p:sp>
      <p:sp>
        <p:nvSpPr>
          <p:cNvPr id="5065" name="Google Shape;5065;p28"/>
          <p:cNvSpPr txBox="1"/>
          <p:nvPr/>
        </p:nvSpPr>
        <p:spPr>
          <a:xfrm>
            <a:off x="727500" y="3611950"/>
            <a:ext cx="4448100" cy="55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US" sz="1100">
                <a:solidFill>
                  <a:schemeClr val="dk1"/>
                </a:solidFill>
                <a:latin typeface="Barlow"/>
                <a:ea typeface="Barlow"/>
                <a:cs typeface="Barlow"/>
                <a:sym typeface="Barlow"/>
              </a:rPr>
              <a:t>CREDITS: This presentation template was created by </a:t>
            </a:r>
            <a:r>
              <a:rPr lang="en-US" sz="11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US" sz="1100">
                <a:solidFill>
                  <a:schemeClr val="dk1"/>
                </a:solidFill>
                <a:latin typeface="Barlow"/>
                <a:ea typeface="Barlow"/>
                <a:cs typeface="Barlow"/>
                <a:sym typeface="Barlow"/>
              </a:rPr>
              <a:t>, and includes icons by </a:t>
            </a:r>
            <a:r>
              <a:rPr lang="en-US" sz="11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US" sz="1100">
                <a:solidFill>
                  <a:schemeClr val="dk1"/>
                </a:solidFill>
                <a:latin typeface="Barlow"/>
                <a:ea typeface="Barlow"/>
                <a:cs typeface="Barlow"/>
                <a:sym typeface="Barlow"/>
              </a:rPr>
              <a:t>, and infographics &amp; images by </a:t>
            </a:r>
            <a:r>
              <a:rPr lang="en-US" sz="11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US" sz="1100" u="sng">
                <a:solidFill>
                  <a:schemeClr val="dk1"/>
                </a:solidFill>
                <a:latin typeface="Barlow"/>
                <a:ea typeface="Barlow"/>
                <a:cs typeface="Barlow"/>
                <a:sym typeface="Barlow"/>
              </a:rPr>
              <a:t> </a:t>
            </a:r>
            <a:endParaRPr sz="1100" u="sng">
              <a:solidFill>
                <a:schemeClr val="dk1"/>
              </a:solidFill>
              <a:latin typeface="Barlow"/>
              <a:ea typeface="Barlow"/>
              <a:cs typeface="Barlow"/>
              <a:sym typeface="Barlow"/>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990000"/>
        </a:solidFill>
        <a:effectLst/>
      </p:bgPr>
    </p:bg>
    <p:spTree>
      <p:nvGrpSpPr>
        <p:cNvPr id="1" name="Shape 5066"/>
        <p:cNvGrpSpPr/>
        <p:nvPr/>
      </p:nvGrpSpPr>
      <p:grpSpPr>
        <a:xfrm>
          <a:off x="0" y="0"/>
          <a:ext cx="0" cy="0"/>
          <a:chOff x="0" y="0"/>
          <a:chExt cx="0" cy="0"/>
        </a:xfrm>
      </p:grpSpPr>
      <p:sp>
        <p:nvSpPr>
          <p:cNvPr id="5067" name="Google Shape;5067;p29"/>
          <p:cNvSpPr txBox="1">
            <a:spLocks noGrp="1"/>
          </p:cNvSpPr>
          <p:nvPr>
            <p:ph type="title"/>
          </p:nvPr>
        </p:nvSpPr>
        <p:spPr>
          <a:xfrm>
            <a:off x="729450" y="864300"/>
            <a:ext cx="7021200" cy="2985000"/>
          </a:xfrm>
          <a:prstGeom prst="rect">
            <a:avLst/>
          </a:prstGeom>
        </p:spPr>
        <p:txBody>
          <a:bodyPr spcFirstLastPara="1" wrap="square" lIns="0" tIns="45700" rIns="0" bIns="0"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pic>
        <p:nvPicPr>
          <p:cNvPr id="5068" name="Google Shape;5068;p29"/>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5069"/>
        <p:cNvGrpSpPr/>
        <p:nvPr/>
      </p:nvGrpSpPr>
      <p:grpSpPr>
        <a:xfrm>
          <a:off x="0" y="0"/>
          <a:ext cx="0" cy="0"/>
          <a:chOff x="0" y="0"/>
          <a:chExt cx="0" cy="0"/>
        </a:xfrm>
      </p:grpSpPr>
      <p:sp>
        <p:nvSpPr>
          <p:cNvPr id="5070" name="Google Shape;5070;p3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71" name="Google Shape;5071;p3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072" name="Google Shape;5072;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073"/>
        <p:cNvGrpSpPr/>
        <p:nvPr/>
      </p:nvGrpSpPr>
      <p:grpSpPr>
        <a:xfrm>
          <a:off x="0" y="0"/>
          <a:ext cx="0" cy="0"/>
          <a:chOff x="0" y="0"/>
          <a:chExt cx="0" cy="0"/>
        </a:xfrm>
      </p:grpSpPr>
      <p:pic>
        <p:nvPicPr>
          <p:cNvPr id="5074" name="Google Shape;5074;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 name="Google Shape;22;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 name="Google Shape;25;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7" name="Google Shape;27;p6"/>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2" name="Google Shape;32;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3" name="Google Shape;33;p8"/>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36"/>
        <p:cNvGrpSpPr/>
        <p:nvPr/>
      </p:nvGrpSpPr>
      <p:grpSpPr>
        <a:xfrm>
          <a:off x="0" y="0"/>
          <a:ext cx="0" cy="0"/>
          <a:chOff x="0" y="0"/>
          <a:chExt cx="0" cy="0"/>
        </a:xfrm>
      </p:grpSpPr>
      <p:pic>
        <p:nvPicPr>
          <p:cNvPr id="37" name="Google Shape;37;p10"/>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38"/>
        <p:cNvGrpSpPr/>
        <p:nvPr/>
      </p:nvGrpSpPr>
      <p:grpSpPr>
        <a:xfrm>
          <a:off x="0" y="0"/>
          <a:ext cx="0" cy="0"/>
          <a:chOff x="0" y="0"/>
          <a:chExt cx="0" cy="0"/>
        </a:xfrm>
      </p:grpSpPr>
      <p:pic>
        <p:nvPicPr>
          <p:cNvPr id="39" name="Google Shape;39;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0" name="Google Shape;40;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2" name="Google Shape;42;p11"/>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43"/>
        <p:cNvGrpSpPr/>
        <p:nvPr/>
      </p:nvGrpSpPr>
      <p:grpSpPr>
        <a:xfrm>
          <a:off x="0" y="0"/>
          <a:ext cx="0" cy="0"/>
          <a:chOff x="0" y="0"/>
          <a:chExt cx="0" cy="0"/>
        </a:xfrm>
      </p:grpSpPr>
      <p:sp>
        <p:nvSpPr>
          <p:cNvPr id="44" name="Google Shape;44;p12"/>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 name="Google Shape;45;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6" name="Google Shape;46;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8" name="Google Shape;48;p12"/>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49" name="Google Shape;49;p12"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theme" Target="../theme/theme2.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mb1tqYqyII"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uhiCFdWeQfA" TargetMode="External"/><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5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19"/>
        <p:cNvGrpSpPr/>
        <p:nvPr/>
      </p:nvGrpSpPr>
      <p:grpSpPr>
        <a:xfrm>
          <a:off x="0" y="0"/>
          <a:ext cx="0" cy="0"/>
          <a:chOff x="0" y="0"/>
          <a:chExt cx="0" cy="0"/>
        </a:xfrm>
      </p:grpSpPr>
      <p:sp>
        <p:nvSpPr>
          <p:cNvPr id="5220" name="Google Shape;5220;p5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221" name="Google Shape;5221;p59"/>
          <p:cNvSpPr txBox="1">
            <a:spLocks noGrp="1"/>
          </p:cNvSpPr>
          <p:nvPr>
            <p:ph type="body" idx="1"/>
          </p:nvPr>
        </p:nvSpPr>
        <p:spPr>
          <a:xfrm>
            <a:off x="559800" y="1210250"/>
            <a:ext cx="7009200" cy="3621000"/>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0"/>
              </a:spcAft>
              <a:buNone/>
            </a:pPr>
            <a:r>
              <a:rPr lang="en-US" sz="3300" b="1" dirty="0"/>
              <a:t>I’d rather…</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go hiking.</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go to a museum.</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spend time with family and friends.</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stay home.</a:t>
            </a:r>
            <a:endParaRPr sz="2500" dirty="0"/>
          </a:p>
        </p:txBody>
      </p:sp>
      <p:sp>
        <p:nvSpPr>
          <p:cNvPr id="5222" name="Google Shape;5222;p59"/>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223" name="Google Shape;5223;p59"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27"/>
        <p:cNvGrpSpPr/>
        <p:nvPr/>
      </p:nvGrpSpPr>
      <p:grpSpPr>
        <a:xfrm>
          <a:off x="0" y="0"/>
          <a:ext cx="0" cy="0"/>
          <a:chOff x="0" y="0"/>
          <a:chExt cx="0" cy="0"/>
        </a:xfrm>
      </p:grpSpPr>
      <p:sp>
        <p:nvSpPr>
          <p:cNvPr id="5228" name="Google Shape;5228;p60"/>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dirty="0"/>
              <a:t>Dynamic Delivery </a:t>
            </a:r>
            <a:br>
              <a:rPr lang="en-US" dirty="0"/>
            </a:br>
            <a:r>
              <a:rPr lang="en-US" dirty="0"/>
              <a:t>of Professional Development</a:t>
            </a:r>
            <a:endParaRPr dirty="0"/>
          </a:p>
        </p:txBody>
      </p:sp>
      <p:sp>
        <p:nvSpPr>
          <p:cNvPr id="5229" name="Google Shape;5229;p60"/>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indent="0"/>
            <a:r>
              <a:rPr lang="en-US" dirty="0"/>
              <a:t>Facilitator/s: [type name/s here]</a:t>
            </a:r>
          </a:p>
          <a:p>
            <a:pPr marL="0" lvl="0" indent="0" algn="l" rtl="0">
              <a:spcBef>
                <a:spcPts val="52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33"/>
        <p:cNvGrpSpPr/>
        <p:nvPr/>
      </p:nvGrpSpPr>
      <p:grpSpPr>
        <a:xfrm>
          <a:off x="0" y="0"/>
          <a:ext cx="0" cy="0"/>
          <a:chOff x="0" y="0"/>
          <a:chExt cx="0" cy="0"/>
        </a:xfrm>
      </p:grpSpPr>
      <p:sp>
        <p:nvSpPr>
          <p:cNvPr id="5234" name="Google Shape;5234;p61"/>
          <p:cNvSpPr txBox="1">
            <a:spLocks noGrp="1"/>
          </p:cNvSpPr>
          <p:nvPr>
            <p:ph type="title"/>
          </p:nvPr>
        </p:nvSpPr>
        <p:spPr>
          <a:xfrm>
            <a:off x="968575" y="1551261"/>
            <a:ext cx="6966057" cy="3050236"/>
          </a:xfrm>
          <a:prstGeom prst="rect">
            <a:avLst/>
          </a:prstGeom>
        </p:spPr>
        <p:txBody>
          <a:bodyPr spcFirstLastPara="1" wrap="square" lIns="0" tIns="0" rIns="0" bIns="0" anchor="b" anchorCtr="0">
            <a:noAutofit/>
          </a:bodyPr>
          <a:lstStyle/>
          <a:p>
            <a:pPr marL="457200" lvl="0" indent="-457200" algn="l" rtl="0">
              <a:spcBef>
                <a:spcPts val="1000"/>
              </a:spcBef>
              <a:spcAft>
                <a:spcPts val="0"/>
              </a:spcAft>
              <a:buSzPct val="100000"/>
              <a:buFont typeface="Arial" panose="020B0604020202020204" pitchFamily="34" charset="0"/>
              <a:buChar char="•"/>
            </a:pPr>
            <a:r>
              <a:rPr lang="en-US" sz="2800" dirty="0"/>
              <a:t>How can LEARN support teaching and </a:t>
            </a:r>
            <a:br>
              <a:rPr lang="en-US" sz="2800" dirty="0"/>
            </a:br>
            <a:r>
              <a:rPr lang="en-US" sz="2800" dirty="0"/>
              <a:t>learning practices? </a:t>
            </a:r>
            <a:endParaRPr sz="2800" dirty="0"/>
          </a:p>
          <a:p>
            <a:pPr marL="457200" lvl="0" indent="-457200" algn="l" rtl="0">
              <a:spcBef>
                <a:spcPts val="1000"/>
              </a:spcBef>
              <a:spcAft>
                <a:spcPts val="1000"/>
              </a:spcAft>
              <a:buSzPct val="100000"/>
              <a:buFont typeface="Arial" panose="020B0604020202020204" pitchFamily="34" charset="0"/>
              <a:buChar char="•"/>
            </a:pPr>
            <a:r>
              <a:rPr lang="en-US" sz="2800" dirty="0"/>
              <a:t>How can teacher leaders effectively use reflection to strengthen professional development and create lasting impact at their school sites?</a:t>
            </a:r>
            <a:endParaRPr sz="2800" dirty="0"/>
          </a:p>
        </p:txBody>
      </p:sp>
      <p:sp>
        <p:nvSpPr>
          <p:cNvPr id="2" name="TextBox 1">
            <a:extLst>
              <a:ext uri="{FF2B5EF4-FFF2-40B4-BE49-F238E27FC236}">
                <a16:creationId xmlns:a16="http://schemas.microsoft.com/office/drawing/2014/main" id="{A8502C4C-CC0E-C980-2072-32F2022634D3}"/>
              </a:ext>
            </a:extLst>
          </p:cNvPr>
          <p:cNvSpPr txBox="1"/>
          <p:nvPr/>
        </p:nvSpPr>
        <p:spPr>
          <a:xfrm>
            <a:off x="968575" y="689487"/>
            <a:ext cx="5238935" cy="861774"/>
          </a:xfrm>
          <a:prstGeom prst="rect">
            <a:avLst/>
          </a:prstGeom>
          <a:noFill/>
        </p:spPr>
        <p:txBody>
          <a:bodyPr wrap="none" rtlCol="0">
            <a:spAutoFit/>
          </a:bodyPr>
          <a:lstStyle/>
          <a:p>
            <a:r>
              <a:rPr lang="en-US" sz="5000" dirty="0">
                <a:solidFill>
                  <a:schemeClr val="bg1"/>
                </a:solidFill>
                <a:latin typeface="Calibri" panose="020F0502020204030204" pitchFamily="34" charset="0"/>
                <a:cs typeface="Calibri" panose="020F0502020204030204" pitchFamily="34" charset="0"/>
              </a:rPr>
              <a:t>Essential Questions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38"/>
        <p:cNvGrpSpPr/>
        <p:nvPr/>
      </p:nvGrpSpPr>
      <p:grpSpPr>
        <a:xfrm>
          <a:off x="0" y="0"/>
          <a:ext cx="0" cy="0"/>
          <a:chOff x="0" y="0"/>
          <a:chExt cx="0" cy="0"/>
        </a:xfrm>
      </p:grpSpPr>
      <p:sp>
        <p:nvSpPr>
          <p:cNvPr id="5239" name="Google Shape;5239;p62"/>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5000" dirty="0"/>
              <a:t>Session Objectives</a:t>
            </a:r>
            <a:endParaRPr sz="5000" dirty="0"/>
          </a:p>
        </p:txBody>
      </p:sp>
      <p:sp>
        <p:nvSpPr>
          <p:cNvPr id="5240" name="Google Shape;5240;p62"/>
          <p:cNvSpPr txBox="1">
            <a:spLocks noGrp="1"/>
          </p:cNvSpPr>
          <p:nvPr>
            <p:ph type="body" idx="1"/>
          </p:nvPr>
        </p:nvSpPr>
        <p:spPr>
          <a:xfrm>
            <a:off x="280219" y="1385466"/>
            <a:ext cx="8229600" cy="3291900"/>
          </a:xfrm>
          <a:prstGeom prst="rect">
            <a:avLst/>
          </a:prstGeom>
        </p:spPr>
        <p:txBody>
          <a:bodyPr spcFirstLastPara="1" wrap="square" lIns="91425" tIns="45700" rIns="91425" bIns="45700" anchor="t" anchorCtr="0">
            <a:normAutofit/>
          </a:bodyPr>
          <a:lstStyle/>
          <a:p>
            <a:r>
              <a:rPr lang="en-US" sz="3600" dirty="0"/>
              <a:t>Analyze effective solutions for challenges in presenting and preparing for delivering PD. </a:t>
            </a:r>
            <a:endParaRPr sz="3600" dirty="0"/>
          </a:p>
          <a:p>
            <a:pPr>
              <a:spcBef>
                <a:spcPts val="1000"/>
              </a:spcBef>
              <a:spcAft>
                <a:spcPts val="1000"/>
              </a:spcAft>
            </a:pPr>
            <a:r>
              <a:rPr lang="en-US" sz="3600" dirty="0"/>
              <a:t>Generate a personal index for elements of dynamic professional development.</a:t>
            </a:r>
            <a:endParaRPr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44"/>
        <p:cNvGrpSpPr/>
        <p:nvPr/>
      </p:nvGrpSpPr>
      <p:grpSpPr>
        <a:xfrm>
          <a:off x="0" y="0"/>
          <a:ext cx="0" cy="0"/>
          <a:chOff x="0" y="0"/>
          <a:chExt cx="0" cy="0"/>
        </a:xfrm>
      </p:grpSpPr>
      <p:sp>
        <p:nvSpPr>
          <p:cNvPr id="5245" name="Google Shape;5245;p63"/>
          <p:cNvSpPr txBox="1">
            <a:spLocks noGrp="1"/>
          </p:cNvSpPr>
          <p:nvPr>
            <p:ph type="title"/>
          </p:nvPr>
        </p:nvSpPr>
        <p:spPr>
          <a:xfrm>
            <a:off x="729450" y="864300"/>
            <a:ext cx="7021200" cy="2985000"/>
          </a:xfrm>
          <a:prstGeom prst="rect">
            <a:avLst/>
          </a:prstGeom>
        </p:spPr>
        <p:txBody>
          <a:bodyPr spcFirstLastPara="1" wrap="square" lIns="0" tIns="45700" rIns="0" bIns="0" anchor="ctr" anchorCtr="0">
            <a:normAutofit/>
          </a:bodyPr>
          <a:lstStyle/>
          <a:p>
            <a:pPr marL="0" lvl="0" indent="0" algn="ctr" rtl="0">
              <a:spcBef>
                <a:spcPts val="0"/>
              </a:spcBef>
              <a:spcAft>
                <a:spcPts val="0"/>
              </a:spcAft>
              <a:buNone/>
            </a:pPr>
            <a:r>
              <a:rPr lang="en-US" sz="4800" u="sng" dirty="0">
                <a:hlinkClick r:id="rId3"/>
              </a:rPr>
              <a:t>First Aid PD </a:t>
            </a:r>
            <a:endParaRPr sz="4800" dirty="0"/>
          </a:p>
        </p:txBody>
      </p:sp>
      <p:pic>
        <p:nvPicPr>
          <p:cNvPr id="2" name="Google Shape;85;p21">
            <a:extLst>
              <a:ext uri="{FF2B5EF4-FFF2-40B4-BE49-F238E27FC236}">
                <a16:creationId xmlns:a16="http://schemas.microsoft.com/office/drawing/2014/main" id="{F7DF1770-337C-3BCA-C955-2E1EDD23E91A}"/>
              </a:ext>
            </a:extLst>
          </p:cNvPr>
          <p:cNvPicPr preferRelativeResize="0"/>
          <p:nvPr/>
        </p:nvPicPr>
        <p:blipFill rotWithShape="1">
          <a:blip r:embed="rId4">
            <a:alphaModFix/>
          </a:blip>
          <a:srcRect/>
          <a:stretch/>
        </p:blipFill>
        <p:spPr>
          <a:xfrm>
            <a:off x="7750650" y="3577590"/>
            <a:ext cx="914400" cy="91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49"/>
        <p:cNvGrpSpPr/>
        <p:nvPr/>
      </p:nvGrpSpPr>
      <p:grpSpPr>
        <a:xfrm>
          <a:off x="0" y="0"/>
          <a:ext cx="0" cy="0"/>
          <a:chOff x="0" y="0"/>
          <a:chExt cx="0" cy="0"/>
        </a:xfrm>
      </p:grpSpPr>
      <p:sp>
        <p:nvSpPr>
          <p:cNvPr id="5250" name="Google Shape;5250;p6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Pass the Problem</a:t>
            </a:r>
            <a:endParaRPr b="1"/>
          </a:p>
        </p:txBody>
      </p:sp>
      <p:sp>
        <p:nvSpPr>
          <p:cNvPr id="5251" name="Google Shape;5251;p64"/>
          <p:cNvSpPr txBox="1">
            <a:spLocks noGrp="1"/>
          </p:cNvSpPr>
          <p:nvPr>
            <p:ph type="body" idx="1"/>
          </p:nvPr>
        </p:nvSpPr>
        <p:spPr>
          <a:xfrm>
            <a:off x="457200" y="1305050"/>
            <a:ext cx="7319100" cy="36210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None/>
            </a:pPr>
            <a:r>
              <a:rPr lang="en-US" sz="3000">
                <a:solidFill>
                  <a:srgbClr val="1A1A1A"/>
                </a:solidFill>
              </a:rPr>
              <a:t>What are possible problems or </a:t>
            </a:r>
            <a:br>
              <a:rPr lang="en-US" sz="3000">
                <a:solidFill>
                  <a:srgbClr val="1A1A1A"/>
                </a:solidFill>
              </a:rPr>
            </a:br>
            <a:r>
              <a:rPr lang="en-US" sz="3000">
                <a:solidFill>
                  <a:srgbClr val="1A1A1A"/>
                </a:solidFill>
              </a:rPr>
              <a:t>challenges with leading a PD </a:t>
            </a:r>
            <a:br>
              <a:rPr lang="en-US" sz="3000">
                <a:solidFill>
                  <a:srgbClr val="1A1A1A"/>
                </a:solidFill>
              </a:rPr>
            </a:br>
            <a:r>
              <a:rPr lang="en-US" sz="3000">
                <a:solidFill>
                  <a:srgbClr val="1A1A1A"/>
                </a:solidFill>
              </a:rPr>
              <a:t>(now or future)?</a:t>
            </a:r>
            <a:endParaRPr sz="3000"/>
          </a:p>
        </p:txBody>
      </p:sp>
      <p:sp>
        <p:nvSpPr>
          <p:cNvPr id="5252" name="Google Shape;5252;p64"/>
          <p:cNvSpPr/>
          <p:nvPr/>
        </p:nvSpPr>
        <p:spPr>
          <a:xfrm>
            <a:off x="6873375" y="376350"/>
            <a:ext cx="1870200" cy="19293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253" name="Google Shape;5253;p64" title="Pass the Problem.png"/>
          <p:cNvPicPr preferRelativeResize="0"/>
          <p:nvPr/>
        </p:nvPicPr>
        <p:blipFill>
          <a:blip r:embed="rId3">
            <a:alphaModFix/>
          </a:blip>
          <a:stretch>
            <a:fillRect/>
          </a:stretch>
        </p:blipFill>
        <p:spPr>
          <a:xfrm>
            <a:off x="6873375" y="405903"/>
            <a:ext cx="1870200" cy="18701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57"/>
        <p:cNvGrpSpPr/>
        <p:nvPr/>
      </p:nvGrpSpPr>
      <p:grpSpPr>
        <a:xfrm>
          <a:off x="0" y="0"/>
          <a:ext cx="0" cy="0"/>
          <a:chOff x="0" y="0"/>
          <a:chExt cx="0" cy="0"/>
        </a:xfrm>
      </p:grpSpPr>
      <p:sp>
        <p:nvSpPr>
          <p:cNvPr id="5258" name="Google Shape;5258;p6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Pass the Problem</a:t>
            </a:r>
            <a:endParaRPr b="1"/>
          </a:p>
        </p:txBody>
      </p:sp>
      <p:sp>
        <p:nvSpPr>
          <p:cNvPr id="5259" name="Google Shape;5259;p65"/>
          <p:cNvSpPr txBox="1">
            <a:spLocks noGrp="1"/>
          </p:cNvSpPr>
          <p:nvPr>
            <p:ph type="body" idx="1"/>
          </p:nvPr>
        </p:nvSpPr>
        <p:spPr>
          <a:xfrm>
            <a:off x="457200" y="1305050"/>
            <a:ext cx="7446300" cy="36210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None/>
            </a:pPr>
            <a:r>
              <a:rPr lang="en-US" sz="3000">
                <a:solidFill>
                  <a:srgbClr val="1A1A1A"/>
                </a:solidFill>
              </a:rPr>
              <a:t>What are possible solutions to </a:t>
            </a:r>
            <a:br>
              <a:rPr lang="en-US" sz="3000">
                <a:solidFill>
                  <a:srgbClr val="1A1A1A"/>
                </a:solidFill>
              </a:rPr>
            </a:br>
            <a:r>
              <a:rPr lang="en-US" sz="3000">
                <a:solidFill>
                  <a:srgbClr val="1A1A1A"/>
                </a:solidFill>
              </a:rPr>
              <a:t>the problems or challenges listed?</a:t>
            </a:r>
            <a:endParaRPr sz="3000"/>
          </a:p>
        </p:txBody>
      </p:sp>
      <p:sp>
        <p:nvSpPr>
          <p:cNvPr id="5260" name="Google Shape;5260;p65"/>
          <p:cNvSpPr/>
          <p:nvPr/>
        </p:nvSpPr>
        <p:spPr>
          <a:xfrm>
            <a:off x="6873375" y="376350"/>
            <a:ext cx="1870200" cy="19293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261" name="Google Shape;5261;p65" title="Pass the Problem.png"/>
          <p:cNvPicPr preferRelativeResize="0"/>
          <p:nvPr/>
        </p:nvPicPr>
        <p:blipFill>
          <a:blip r:embed="rId3">
            <a:alphaModFix/>
          </a:blip>
          <a:stretch>
            <a:fillRect/>
          </a:stretch>
        </p:blipFill>
        <p:spPr>
          <a:xfrm>
            <a:off x="6873375" y="405903"/>
            <a:ext cx="1870200" cy="18701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65"/>
        <p:cNvGrpSpPr/>
        <p:nvPr/>
      </p:nvGrpSpPr>
      <p:grpSpPr>
        <a:xfrm>
          <a:off x="0" y="0"/>
          <a:ext cx="0" cy="0"/>
          <a:chOff x="0" y="0"/>
          <a:chExt cx="0" cy="0"/>
        </a:xfrm>
      </p:grpSpPr>
      <p:sp>
        <p:nvSpPr>
          <p:cNvPr id="5266" name="Google Shape;5266;p66"/>
          <p:cNvSpPr txBox="1">
            <a:spLocks noGrp="1"/>
          </p:cNvSpPr>
          <p:nvPr>
            <p:ph type="title"/>
          </p:nvPr>
        </p:nvSpPr>
        <p:spPr>
          <a:xfrm>
            <a:off x="298124" y="691527"/>
            <a:ext cx="7772400" cy="10218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ct val="72000"/>
              <a:buFont typeface="Calibri"/>
              <a:buNone/>
            </a:pPr>
            <a:r>
              <a:rPr lang="en-US" sz="4800" b="1" dirty="0"/>
              <a:t>Pass the Problem Debrief</a:t>
            </a:r>
            <a:endParaRPr sz="4800" b="1" dirty="0"/>
          </a:p>
        </p:txBody>
      </p:sp>
      <p:sp>
        <p:nvSpPr>
          <p:cNvPr id="5267" name="Google Shape;5267;p66"/>
          <p:cNvSpPr txBox="1">
            <a:spLocks noGrp="1"/>
          </p:cNvSpPr>
          <p:nvPr>
            <p:ph type="body" idx="1"/>
          </p:nvPr>
        </p:nvSpPr>
        <p:spPr>
          <a:xfrm>
            <a:off x="530350" y="2028503"/>
            <a:ext cx="7772400" cy="3004800"/>
          </a:xfrm>
          <a:prstGeom prst="rect">
            <a:avLst/>
          </a:prstGeom>
          <a:noFill/>
          <a:ln>
            <a:noFill/>
          </a:ln>
        </p:spPr>
        <p:txBody>
          <a:bodyPr spcFirstLastPara="1" wrap="square" lIns="91400" tIns="91400" rIns="91400" bIns="91400" anchor="t" anchorCtr="0">
            <a:normAutofit/>
          </a:bodyPr>
          <a:lstStyle/>
          <a:p>
            <a:pPr marL="457200" lvl="0" indent="-428205" algn="l" rtl="0">
              <a:lnSpc>
                <a:spcPct val="115000"/>
              </a:lnSpc>
              <a:spcBef>
                <a:spcPts val="0"/>
              </a:spcBef>
              <a:spcAft>
                <a:spcPts val="0"/>
              </a:spcAft>
              <a:buSzPts val="3143"/>
              <a:buChar char="•"/>
            </a:pPr>
            <a:r>
              <a:rPr lang="en-US" dirty="0"/>
              <a:t>What were some of the major problems?</a:t>
            </a:r>
            <a:endParaRPr dirty="0"/>
          </a:p>
          <a:p>
            <a:pPr marL="457200" lvl="0" indent="-428205" algn="l" rtl="0">
              <a:lnSpc>
                <a:spcPct val="115000"/>
              </a:lnSpc>
              <a:spcBef>
                <a:spcPts val="0"/>
              </a:spcBef>
              <a:spcAft>
                <a:spcPts val="0"/>
              </a:spcAft>
              <a:buSzPts val="3143"/>
              <a:buChar char="•"/>
            </a:pPr>
            <a:r>
              <a:rPr lang="en-US" dirty="0"/>
              <a:t>How could you handle this?</a:t>
            </a:r>
            <a:endParaRPr dirty="0"/>
          </a:p>
          <a:p>
            <a:pPr marL="914400" lvl="1" indent="-228600" algn="l" rtl="0">
              <a:lnSpc>
                <a:spcPct val="115000"/>
              </a:lnSpc>
              <a:spcBef>
                <a:spcPts val="0"/>
              </a:spcBef>
              <a:spcAft>
                <a:spcPts val="0"/>
              </a:spcAft>
              <a:buSzPts val="2100"/>
              <a:buNone/>
            </a:pPr>
            <a:r>
              <a:rPr lang="en-US" sz="2100" dirty="0"/>
              <a:t>Non-confrontational</a:t>
            </a:r>
            <a:endParaRPr sz="2100" dirty="0"/>
          </a:p>
          <a:p>
            <a:pPr marL="914400" lvl="1" indent="-228600" algn="l" rtl="0">
              <a:lnSpc>
                <a:spcPct val="115000"/>
              </a:lnSpc>
              <a:spcBef>
                <a:spcPts val="0"/>
              </a:spcBef>
              <a:spcAft>
                <a:spcPts val="0"/>
              </a:spcAft>
              <a:buSzPts val="2100"/>
              <a:buNone/>
            </a:pPr>
            <a:r>
              <a:rPr lang="en-US" sz="2100" dirty="0"/>
              <a:t>Non-aggressive</a:t>
            </a:r>
            <a:endParaRPr sz="2100" dirty="0"/>
          </a:p>
        </p:txBody>
      </p:sp>
      <p:sp>
        <p:nvSpPr>
          <p:cNvPr id="5268" name="Google Shape;5268;p66"/>
          <p:cNvSpPr/>
          <p:nvPr/>
        </p:nvSpPr>
        <p:spPr>
          <a:xfrm>
            <a:off x="6873375" y="376350"/>
            <a:ext cx="1870200" cy="19293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269" name="Google Shape;5269;p66" title="Pass the Problem.png"/>
          <p:cNvPicPr preferRelativeResize="0"/>
          <p:nvPr/>
        </p:nvPicPr>
        <p:blipFill>
          <a:blip r:embed="rId3">
            <a:alphaModFix/>
          </a:blip>
          <a:stretch>
            <a:fillRect/>
          </a:stretch>
        </p:blipFill>
        <p:spPr>
          <a:xfrm>
            <a:off x="6873375" y="405903"/>
            <a:ext cx="1870200" cy="18701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73"/>
        <p:cNvGrpSpPr/>
        <p:nvPr/>
      </p:nvGrpSpPr>
      <p:grpSpPr>
        <a:xfrm>
          <a:off x="0" y="0"/>
          <a:ext cx="0" cy="0"/>
          <a:chOff x="0" y="0"/>
          <a:chExt cx="0" cy="0"/>
        </a:xfrm>
      </p:grpSpPr>
      <p:sp>
        <p:nvSpPr>
          <p:cNvPr id="5274" name="Google Shape;5274;p6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LEARN Strategy Reflection</a:t>
            </a:r>
            <a:endParaRPr/>
          </a:p>
        </p:txBody>
      </p:sp>
      <p:sp>
        <p:nvSpPr>
          <p:cNvPr id="5275" name="Google Shape;5275;p67"/>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0"/>
              </a:spcAft>
              <a:buSzPts val="2600"/>
              <a:buChar char="•"/>
            </a:pPr>
            <a:r>
              <a:rPr lang="en-US" dirty="0"/>
              <a:t>Magnetic Statements</a:t>
            </a:r>
          </a:p>
          <a:p>
            <a:pPr marL="457200" lvl="0" indent="-393700" algn="l" rtl="0">
              <a:lnSpc>
                <a:spcPct val="100000"/>
              </a:lnSpc>
              <a:spcBef>
                <a:spcPts val="0"/>
              </a:spcBef>
              <a:spcAft>
                <a:spcPts val="0"/>
              </a:spcAft>
              <a:buSzPts val="2600"/>
              <a:buChar char="•"/>
            </a:pPr>
            <a:r>
              <a:rPr lang="en-US" dirty="0"/>
              <a:t>Pass the Problem</a:t>
            </a:r>
          </a:p>
          <a:p>
            <a:pPr marL="457200" lvl="0" indent="-393700" algn="l" rtl="0">
              <a:lnSpc>
                <a:spcPct val="100000"/>
              </a:lnSpc>
              <a:spcBef>
                <a:spcPts val="0"/>
              </a:spcBef>
              <a:spcAft>
                <a:spcPts val="0"/>
              </a:spcAft>
              <a:buSzPts val="2600"/>
              <a:buChar char="•"/>
            </a:pPr>
            <a:r>
              <a:rPr lang="en-US" dirty="0" err="1"/>
              <a:t>Qball</a:t>
            </a:r>
            <a:r>
              <a:rPr lang="en-US" dirty="0"/>
              <a:t> </a:t>
            </a:r>
            <a:r>
              <a:rPr lang="en-US"/>
              <a:t>(tech tool)</a:t>
            </a:r>
            <a:endParaRPr lang="en-US" dirty="0"/>
          </a:p>
          <a:p>
            <a:pPr marL="457200" lvl="0" indent="-393700" algn="l" rtl="0">
              <a:lnSpc>
                <a:spcPct val="100000"/>
              </a:lnSpc>
              <a:spcBef>
                <a:spcPts val="0"/>
              </a:spcBef>
              <a:spcAft>
                <a:spcPts val="0"/>
              </a:spcAft>
              <a:buSzPts val="2600"/>
              <a:buChar char="•"/>
            </a:pPr>
            <a:r>
              <a:rPr lang="en-US" dirty="0"/>
              <a:t>Hot Potato</a:t>
            </a:r>
            <a:endParaRPr dirty="0"/>
          </a:p>
          <a:p>
            <a:pPr marL="231775" lvl="0" indent="-66675" algn="l" rtl="0">
              <a:lnSpc>
                <a:spcPct val="100000"/>
              </a:lnSpc>
              <a:spcBef>
                <a:spcPts val="0"/>
              </a:spcBef>
              <a:spcAft>
                <a:spcPts val="0"/>
              </a:spcAft>
              <a:buSzPts val="1100"/>
              <a:buNone/>
            </a:pPr>
            <a:endParaRPr dirty="0"/>
          </a:p>
          <a:p>
            <a:pPr marL="231775" lvl="0" indent="-66675" algn="l" rtl="0">
              <a:lnSpc>
                <a:spcPct val="100000"/>
              </a:lnSpc>
              <a:spcBef>
                <a:spcPts val="0"/>
              </a:spcBef>
              <a:spcAft>
                <a:spcPts val="0"/>
              </a:spcAft>
              <a:buSzPts val="2600"/>
              <a:buNone/>
            </a:pPr>
            <a:endParaRPr dirty="0"/>
          </a:p>
        </p:txBody>
      </p:sp>
      <p:pic>
        <p:nvPicPr>
          <p:cNvPr id="5276" name="Google Shape;5276;p67" descr="A close up of a sign&#10;&#10;Description generated with high confidence">
            <a:hlinkClick r:id="rId3"/>
          </p:cNvPr>
          <p:cNvPicPr preferRelativeResize="0"/>
          <p:nvPr/>
        </p:nvPicPr>
        <p:blipFill rotWithShape="1">
          <a:blip r:embed="rId4">
            <a:alphaModFix/>
          </a:blip>
          <a:srcRect/>
          <a:stretch/>
        </p:blipFill>
        <p:spPr>
          <a:xfrm>
            <a:off x="5769700" y="1164650"/>
            <a:ext cx="2917100" cy="2998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8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55"/>
        <p:cNvGrpSpPr/>
        <p:nvPr/>
      </p:nvGrpSpPr>
      <p:grpSpPr>
        <a:xfrm>
          <a:off x="0" y="0"/>
          <a:ext cx="0" cy="0"/>
          <a:chOff x="0" y="0"/>
          <a:chExt cx="0" cy="0"/>
        </a:xfrm>
      </p:grpSpPr>
      <p:sp>
        <p:nvSpPr>
          <p:cNvPr id="5156" name="Google Shape;5156;p5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157" name="Google Shape;5157;p51"/>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None/>
            </a:pPr>
            <a:r>
              <a:rPr lang="en-US" b="1" dirty="0"/>
              <a:t>For each statement: </a:t>
            </a:r>
            <a:endParaRPr b="1" dirty="0"/>
          </a:p>
          <a:p>
            <a:pPr marL="457200" lvl="0" indent="-428205" algn="l" rtl="0">
              <a:lnSpc>
                <a:spcPct val="115000"/>
              </a:lnSpc>
              <a:spcBef>
                <a:spcPts val="0"/>
              </a:spcBef>
              <a:spcAft>
                <a:spcPts val="0"/>
              </a:spcAft>
              <a:buSzPts val="3143"/>
              <a:buChar char="•"/>
            </a:pPr>
            <a:r>
              <a:rPr lang="en-US" dirty="0"/>
              <a:t>Go to the one you </a:t>
            </a:r>
            <a:r>
              <a:rPr lang="en-US" b="1" u="sng" dirty="0"/>
              <a:t>most</a:t>
            </a:r>
            <a:r>
              <a:rPr lang="en-US" dirty="0"/>
              <a:t> agree with.</a:t>
            </a:r>
            <a:endParaRPr dirty="0"/>
          </a:p>
          <a:p>
            <a:pPr marL="457200" lvl="0" indent="-428205" algn="l" rtl="0">
              <a:lnSpc>
                <a:spcPct val="115000"/>
              </a:lnSpc>
              <a:spcBef>
                <a:spcPts val="0"/>
              </a:spcBef>
              <a:spcAft>
                <a:spcPts val="0"/>
              </a:spcAft>
              <a:buSzPts val="3143"/>
              <a:buChar char="•"/>
            </a:pPr>
            <a:r>
              <a:rPr lang="en-US" dirty="0"/>
              <a:t>Discuss together why you chose that statement and summarize.</a:t>
            </a:r>
            <a:endParaRPr dirty="0"/>
          </a:p>
          <a:p>
            <a:pPr marL="457200" lvl="0" indent="-428205" algn="l" rtl="0">
              <a:lnSpc>
                <a:spcPct val="115000"/>
              </a:lnSpc>
              <a:spcBef>
                <a:spcPts val="0"/>
              </a:spcBef>
              <a:spcAft>
                <a:spcPts val="0"/>
              </a:spcAft>
              <a:buSzPts val="3143"/>
              <a:buChar char="•"/>
            </a:pPr>
            <a:r>
              <a:rPr lang="en-US" dirty="0"/>
              <a:t>Share your summary then toss the </a:t>
            </a:r>
            <a:r>
              <a:rPr lang="en-US" dirty="0" err="1"/>
              <a:t>Qball</a:t>
            </a:r>
            <a:r>
              <a:rPr lang="en-US" dirty="0"/>
              <a:t> to another group.</a:t>
            </a:r>
            <a:endParaRPr dirty="0"/>
          </a:p>
        </p:txBody>
      </p:sp>
      <p:sp>
        <p:nvSpPr>
          <p:cNvPr id="5158" name="Google Shape;5158;p51"/>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159" name="Google Shape;5159;p51"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84"/>
        <p:cNvGrpSpPr/>
        <p:nvPr/>
      </p:nvGrpSpPr>
      <p:grpSpPr>
        <a:xfrm>
          <a:off x="0" y="0"/>
          <a:ext cx="0" cy="0"/>
          <a:chOff x="0" y="0"/>
          <a:chExt cx="0" cy="0"/>
        </a:xfrm>
      </p:grpSpPr>
      <p:sp>
        <p:nvSpPr>
          <p:cNvPr id="5285" name="Google Shape;5285;p69"/>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Calling All Presenters! </a:t>
            </a:r>
            <a:endParaRPr dirty="0"/>
          </a:p>
        </p:txBody>
      </p:sp>
      <p:sp>
        <p:nvSpPr>
          <p:cNvPr id="5286" name="Google Shape;5286;p69"/>
          <p:cNvSpPr txBox="1">
            <a:spLocks noGrp="1"/>
          </p:cNvSpPr>
          <p:nvPr>
            <p:ph type="body" idx="1"/>
          </p:nvPr>
        </p:nvSpPr>
        <p:spPr>
          <a:xfrm>
            <a:off x="530352" y="2028498"/>
            <a:ext cx="7772400" cy="1132200"/>
          </a:xfrm>
          <a:prstGeom prst="rect">
            <a:avLst/>
          </a:prstGeom>
          <a:noFill/>
          <a:ln>
            <a:noFill/>
          </a:ln>
        </p:spPr>
        <p:txBody>
          <a:bodyPr spcFirstLastPara="1" wrap="square" lIns="91425" tIns="45700" rIns="91425" bIns="45700" anchor="t" anchorCtr="0">
            <a:normAutofit/>
          </a:bodyPr>
          <a:lstStyle/>
          <a:p>
            <a:pPr marL="457200" lvl="0" indent="-419100" algn="l" rtl="0">
              <a:spcBef>
                <a:spcPts val="0"/>
              </a:spcBef>
              <a:spcAft>
                <a:spcPts val="0"/>
              </a:spcAft>
              <a:buSzPts val="3000"/>
              <a:buChar char="•"/>
            </a:pPr>
            <a:r>
              <a:rPr lang="en-US" sz="3000" dirty="0"/>
              <a:t>We need 4 volunteers! </a:t>
            </a:r>
            <a:endParaRPr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90"/>
        <p:cNvGrpSpPr/>
        <p:nvPr/>
      </p:nvGrpSpPr>
      <p:grpSpPr>
        <a:xfrm>
          <a:off x="0" y="0"/>
          <a:ext cx="0" cy="0"/>
          <a:chOff x="0" y="0"/>
          <a:chExt cx="0" cy="0"/>
        </a:xfrm>
      </p:grpSpPr>
      <p:sp>
        <p:nvSpPr>
          <p:cNvPr id="5291" name="Google Shape;5291;p70"/>
          <p:cNvSpPr txBox="1">
            <a:spLocks noGrp="1"/>
          </p:cNvSpPr>
          <p:nvPr>
            <p:ph type="title"/>
          </p:nvPr>
        </p:nvSpPr>
        <p:spPr>
          <a:xfrm>
            <a:off x="689700" y="763325"/>
            <a:ext cx="7021200" cy="8199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5000" b="1" dirty="0"/>
              <a:t>Calling 6 Participants! </a:t>
            </a:r>
            <a:endParaRPr sz="5000" b="1" dirty="0"/>
          </a:p>
        </p:txBody>
      </p:sp>
      <p:sp>
        <p:nvSpPr>
          <p:cNvPr id="5292" name="Google Shape;5292;p70"/>
          <p:cNvSpPr txBox="1"/>
          <p:nvPr/>
        </p:nvSpPr>
        <p:spPr>
          <a:xfrm>
            <a:off x="687325" y="1664200"/>
            <a:ext cx="7056000" cy="28422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Keep it realistic.</a:t>
            </a:r>
            <a:endParaRPr sz="2600">
              <a:solidFill>
                <a:schemeClr val="lt1"/>
              </a:solidFill>
              <a:latin typeface="Calibri"/>
              <a:ea typeface="Calibri"/>
              <a:cs typeface="Calibri"/>
              <a:sym typeface="Calibri"/>
            </a:endParaRPr>
          </a:p>
          <a:p>
            <a:pPr marL="457200" lvl="0" indent="-393700" algn="l" rtl="0">
              <a:spcBef>
                <a:spcPts val="0"/>
              </a:spcBef>
              <a:spcAft>
                <a:spcPts val="0"/>
              </a:spcAft>
              <a:buClr>
                <a:schemeClr val="lt1"/>
              </a:buClr>
              <a:buSzPts val="2600"/>
              <a:buFont typeface="Calibri"/>
              <a:buChar char="●"/>
            </a:pPr>
            <a:r>
              <a:rPr lang="en-US" sz="2700" b="1">
                <a:solidFill>
                  <a:schemeClr val="lt1"/>
                </a:solidFill>
                <a:latin typeface="Calibri"/>
                <a:ea typeface="Calibri"/>
                <a:cs typeface="Calibri"/>
                <a:sym typeface="Calibri"/>
              </a:rPr>
              <a:t>Slowly </a:t>
            </a:r>
            <a:r>
              <a:rPr lang="en-US" sz="2600">
                <a:solidFill>
                  <a:schemeClr val="lt1"/>
                </a:solidFill>
                <a:latin typeface="Calibri"/>
                <a:ea typeface="Calibri"/>
                <a:cs typeface="Calibri"/>
                <a:sym typeface="Calibri"/>
              </a:rPr>
              <a:t>escalate if it is not addressed</a:t>
            </a:r>
            <a:endParaRPr sz="2600">
              <a:solidFill>
                <a:schemeClr val="lt1"/>
              </a:solidFill>
              <a:latin typeface="Calibri"/>
              <a:ea typeface="Calibri"/>
              <a:cs typeface="Calibri"/>
              <a:sym typeface="Calibri"/>
            </a:endParaRPr>
          </a:p>
        </p:txBody>
      </p:sp>
      <p:pic>
        <p:nvPicPr>
          <p:cNvPr id="2" name="Google Shape;5132;p45">
            <a:extLst>
              <a:ext uri="{FF2B5EF4-FFF2-40B4-BE49-F238E27FC236}">
                <a16:creationId xmlns:a16="http://schemas.microsoft.com/office/drawing/2014/main" id="{80BC034C-F479-EE78-72DF-53E82B784845}"/>
              </a:ext>
            </a:extLst>
          </p:cNvPr>
          <p:cNvPicPr preferRelativeResize="0"/>
          <p:nvPr/>
        </p:nvPicPr>
        <p:blipFill rotWithShape="1">
          <a:blip r:embed="rId3">
            <a:alphaModFix/>
          </a:blip>
          <a:srcRect/>
          <a:stretch/>
        </p:blipFill>
        <p:spPr>
          <a:xfrm>
            <a:off x="7767287" y="3480054"/>
            <a:ext cx="914400"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96"/>
        <p:cNvGrpSpPr/>
        <p:nvPr/>
      </p:nvGrpSpPr>
      <p:grpSpPr>
        <a:xfrm>
          <a:off x="0" y="0"/>
          <a:ext cx="0" cy="0"/>
          <a:chOff x="0" y="0"/>
          <a:chExt cx="0" cy="0"/>
        </a:xfrm>
      </p:grpSpPr>
      <p:sp>
        <p:nvSpPr>
          <p:cNvPr id="5297" name="Google Shape;5297;p71"/>
          <p:cNvSpPr txBox="1">
            <a:spLocks noGrp="1"/>
          </p:cNvSpPr>
          <p:nvPr>
            <p:ph type="title"/>
          </p:nvPr>
        </p:nvSpPr>
        <p:spPr>
          <a:xfrm>
            <a:off x="729450" y="864300"/>
            <a:ext cx="7021200" cy="2985000"/>
          </a:xfrm>
          <a:prstGeom prst="rect">
            <a:avLst/>
          </a:prstGeom>
        </p:spPr>
        <p:txBody>
          <a:bodyPr spcFirstLastPara="1" wrap="square" lIns="0" tIns="45700" rIns="0" bIns="0" anchor="ctr" anchorCtr="0">
            <a:normAutofit/>
          </a:bodyPr>
          <a:lstStyle/>
          <a:p>
            <a:pPr marL="0" lvl="0" indent="0" algn="l" rtl="0">
              <a:spcBef>
                <a:spcPts val="0"/>
              </a:spcBef>
              <a:spcAft>
                <a:spcPts val="0"/>
              </a:spcAft>
              <a:buNone/>
            </a:pPr>
            <a:r>
              <a:rPr lang="en-US" sz="3900" dirty="0"/>
              <a:t>Everyone else divide between the two rooms.</a:t>
            </a:r>
            <a:r>
              <a:rPr lang="en-US" dirty="0"/>
              <a:t> </a:t>
            </a:r>
            <a:endParaRPr dirty="0"/>
          </a:p>
          <a:p>
            <a:pPr marL="914400" lvl="0" indent="-457200" algn="l" rtl="0">
              <a:spcBef>
                <a:spcPts val="0"/>
              </a:spcBef>
              <a:spcAft>
                <a:spcPts val="0"/>
              </a:spcAft>
              <a:buSzPts val="3600"/>
              <a:buChar char="●"/>
            </a:pPr>
            <a:r>
              <a:rPr lang="en-US" dirty="0"/>
              <a:t>Your job is to be the ideal participant!</a:t>
            </a:r>
            <a:endParaRPr dirty="0"/>
          </a:p>
        </p:txBody>
      </p:sp>
      <p:pic>
        <p:nvPicPr>
          <p:cNvPr id="2" name="Google Shape;5132;p45">
            <a:extLst>
              <a:ext uri="{FF2B5EF4-FFF2-40B4-BE49-F238E27FC236}">
                <a16:creationId xmlns:a16="http://schemas.microsoft.com/office/drawing/2014/main" id="{C49D582F-AF60-B042-7DE2-AD74CA6ADCC2}"/>
              </a:ext>
            </a:extLst>
          </p:cNvPr>
          <p:cNvPicPr preferRelativeResize="0"/>
          <p:nvPr/>
        </p:nvPicPr>
        <p:blipFill rotWithShape="1">
          <a:blip r:embed="rId3">
            <a:alphaModFix/>
          </a:blip>
          <a:srcRect/>
          <a:stretch/>
        </p:blipFill>
        <p:spPr>
          <a:xfrm>
            <a:off x="7750650" y="3364800"/>
            <a:ext cx="914400" cy="91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01"/>
        <p:cNvGrpSpPr/>
        <p:nvPr/>
      </p:nvGrpSpPr>
      <p:grpSpPr>
        <a:xfrm>
          <a:off x="0" y="0"/>
          <a:ext cx="0" cy="0"/>
          <a:chOff x="0" y="0"/>
          <a:chExt cx="0" cy="0"/>
        </a:xfrm>
      </p:grpSpPr>
      <p:sp>
        <p:nvSpPr>
          <p:cNvPr id="5302" name="Google Shape;5302;p72"/>
          <p:cNvSpPr txBox="1">
            <a:spLocks noGrp="1"/>
          </p:cNvSpPr>
          <p:nvPr>
            <p:ph type="title"/>
          </p:nvPr>
        </p:nvSpPr>
        <p:spPr>
          <a:xfrm>
            <a:off x="530352" y="987552"/>
            <a:ext cx="7772400" cy="102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a:t>Freeze Tag! </a:t>
            </a:r>
            <a:endParaRPr/>
          </a:p>
        </p:txBody>
      </p:sp>
      <p:sp>
        <p:nvSpPr>
          <p:cNvPr id="5303" name="Google Shape;5303;p72"/>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457200" lvl="0" indent="-393700" algn="l" rtl="0">
              <a:lnSpc>
                <a:spcPct val="100000"/>
              </a:lnSpc>
              <a:spcBef>
                <a:spcPts val="440"/>
              </a:spcBef>
              <a:spcAft>
                <a:spcPts val="0"/>
              </a:spcAft>
              <a:buSzPts val="2600"/>
              <a:buChar char="•"/>
            </a:pPr>
            <a:r>
              <a:rPr lang="en-US"/>
              <a:t>You can call freeze at any time and ask for support.</a:t>
            </a:r>
            <a:endParaRPr/>
          </a:p>
          <a:p>
            <a:pPr marL="457200" lvl="0" indent="-393700" algn="l" rtl="0">
              <a:lnSpc>
                <a:spcPct val="100000"/>
              </a:lnSpc>
              <a:spcBef>
                <a:spcPts val="0"/>
              </a:spcBef>
              <a:spcAft>
                <a:spcPts val="0"/>
              </a:spcAft>
              <a:buSzPts val="2600"/>
              <a:buChar char="•"/>
            </a:pPr>
            <a:r>
              <a:rPr lang="en-US"/>
              <a:t>We may call freeze to offer advice.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07"/>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12"/>
        <p:cNvGrpSpPr/>
        <p:nvPr/>
      </p:nvGrpSpPr>
      <p:grpSpPr>
        <a:xfrm>
          <a:off x="0" y="0"/>
          <a:ext cx="0" cy="0"/>
          <a:chOff x="0" y="0"/>
          <a:chExt cx="0" cy="0"/>
        </a:xfrm>
      </p:grpSpPr>
      <p:sp>
        <p:nvSpPr>
          <p:cNvPr id="5313" name="Google Shape;5313;p74"/>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6000"/>
              <a:buFont typeface="Calibri"/>
              <a:buNone/>
            </a:pPr>
            <a:r>
              <a:rPr lang="en-US" sz="6000"/>
              <a:t>Owning the Learning</a:t>
            </a:r>
            <a:endParaRPr/>
          </a:p>
        </p:txBody>
      </p:sp>
      <p:sp>
        <p:nvSpPr>
          <p:cNvPr id="5314" name="Google Shape;5314;p74"/>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45717" lvl="0" indent="0" algn="l" rtl="0">
              <a:spcBef>
                <a:spcPts val="0"/>
              </a:spcBef>
              <a:spcAft>
                <a:spcPts val="0"/>
              </a:spcAft>
              <a:buSzPts val="2470"/>
              <a:buNone/>
            </a:pPr>
            <a:r>
              <a:rPr lang="en-US"/>
              <a:t>Intentional Student Choice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19"/>
        <p:cNvGrpSpPr/>
        <p:nvPr/>
      </p:nvGrpSpPr>
      <p:grpSpPr>
        <a:xfrm>
          <a:off x="0" y="0"/>
          <a:ext cx="0" cy="0"/>
          <a:chOff x="0" y="0"/>
          <a:chExt cx="0" cy="0"/>
        </a:xfrm>
      </p:grpSpPr>
      <p:sp>
        <p:nvSpPr>
          <p:cNvPr id="5320" name="Google Shape;5320;p7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sz="6000"/>
              <a:t>Think about it, 3</a:t>
            </a:r>
            <a:r>
              <a:rPr lang="en-US" sz="6000">
                <a:solidFill>
                  <a:srgbClr val="EA9999"/>
                </a:solidFill>
              </a:rPr>
              <a:t>-2-1</a:t>
            </a:r>
            <a:endParaRPr sz="6000">
              <a:solidFill>
                <a:srgbClr val="EA9999"/>
              </a:solidFill>
            </a:endParaRPr>
          </a:p>
        </p:txBody>
      </p:sp>
      <p:sp>
        <p:nvSpPr>
          <p:cNvPr id="5321" name="Google Shape;5321;p75"/>
          <p:cNvSpPr txBox="1">
            <a:spLocks noGrp="1"/>
          </p:cNvSpPr>
          <p:nvPr>
            <p:ph type="body" idx="1"/>
          </p:nvPr>
        </p:nvSpPr>
        <p:spPr>
          <a:xfrm>
            <a:off x="239450" y="1451600"/>
            <a:ext cx="8447400" cy="3291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4"/>
              </a:buClr>
              <a:buSzPts val="3420"/>
              <a:buNone/>
            </a:pPr>
            <a:r>
              <a:rPr lang="en-US" sz="3600"/>
              <a:t>What are </a:t>
            </a:r>
            <a:r>
              <a:rPr lang="en-US" sz="3600" b="1"/>
              <a:t>3</a:t>
            </a:r>
            <a:r>
              <a:rPr lang="en-US" sz="3600"/>
              <a:t> things you would Google right now?</a:t>
            </a:r>
            <a:endParaRPr/>
          </a:p>
          <a:p>
            <a:pPr marL="514350" lvl="0" indent="-297180" algn="l" rtl="0">
              <a:spcBef>
                <a:spcPts val="720"/>
              </a:spcBef>
              <a:spcAft>
                <a:spcPts val="0"/>
              </a:spcAft>
              <a:buClr>
                <a:schemeClr val="accent4"/>
              </a:buClr>
              <a:buSzPts val="3420"/>
              <a:buFont typeface="Calibri"/>
              <a:buNone/>
            </a:pPr>
            <a:endParaRPr sz="3600"/>
          </a:p>
          <a:p>
            <a:pPr marL="0" lvl="0" indent="0" algn="l" rtl="0">
              <a:spcBef>
                <a:spcPts val="720"/>
              </a:spcBef>
              <a:spcAft>
                <a:spcPts val="0"/>
              </a:spcAft>
              <a:buClr>
                <a:schemeClr val="accent4"/>
              </a:buClr>
              <a:buSzPts val="3420"/>
              <a:buNone/>
            </a:pPr>
            <a:endParaRPr/>
          </a:p>
          <a:p>
            <a:pPr marL="27429" lvl="0" indent="0" algn="l" rtl="0">
              <a:spcBef>
                <a:spcPts val="720"/>
              </a:spcBef>
              <a:spcAft>
                <a:spcPts val="0"/>
              </a:spcAft>
              <a:buClr>
                <a:schemeClr val="accent4"/>
              </a:buClr>
              <a:buSzPts val="3420"/>
              <a:buNone/>
            </a:pP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1">
                                            <p:txEl>
                                              <p:pRg st="0" end="0"/>
                                            </p:txEl>
                                          </p:spTgt>
                                        </p:tgtEl>
                                        <p:attrNameLst>
                                          <p:attrName>style.visibility</p:attrName>
                                        </p:attrNameLst>
                                      </p:cBhvr>
                                      <p:to>
                                        <p:strVal val="visible"/>
                                      </p:to>
                                    </p:set>
                                    <p:animEffect transition="in" filter="fade">
                                      <p:cBhvr>
                                        <p:cTn id="7" dur="500"/>
                                        <p:tgtEl>
                                          <p:spTgt spid="53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1">
                                            <p:txEl>
                                              <p:pRg st="1" end="1"/>
                                            </p:txEl>
                                          </p:spTgt>
                                        </p:tgtEl>
                                        <p:attrNameLst>
                                          <p:attrName>style.visibility</p:attrName>
                                        </p:attrNameLst>
                                      </p:cBhvr>
                                      <p:to>
                                        <p:strVal val="visible"/>
                                      </p:to>
                                    </p:set>
                                    <p:animEffect transition="in" filter="fade">
                                      <p:cBhvr>
                                        <p:cTn id="12" dur="500"/>
                                        <p:tgtEl>
                                          <p:spTgt spid="53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1">
                                            <p:txEl>
                                              <p:pRg st="2" end="2"/>
                                            </p:txEl>
                                          </p:spTgt>
                                        </p:tgtEl>
                                        <p:attrNameLst>
                                          <p:attrName>style.visibility</p:attrName>
                                        </p:attrNameLst>
                                      </p:cBhvr>
                                      <p:to>
                                        <p:strVal val="visible"/>
                                      </p:to>
                                    </p:set>
                                    <p:animEffect transition="in" filter="fade">
                                      <p:cBhvr>
                                        <p:cTn id="17" dur="500"/>
                                        <p:tgtEl>
                                          <p:spTgt spid="53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1">
                                            <p:txEl>
                                              <p:pRg st="3" end="3"/>
                                            </p:txEl>
                                          </p:spTgt>
                                        </p:tgtEl>
                                        <p:attrNameLst>
                                          <p:attrName>style.visibility</p:attrName>
                                        </p:attrNameLst>
                                      </p:cBhvr>
                                      <p:to>
                                        <p:strVal val="visible"/>
                                      </p:to>
                                    </p:set>
                                    <p:animEffect transition="in" filter="fade">
                                      <p:cBhvr>
                                        <p:cTn id="22" dur="500"/>
                                        <p:tgtEl>
                                          <p:spTgt spid="53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26"/>
        <p:cNvGrpSpPr/>
        <p:nvPr/>
      </p:nvGrpSpPr>
      <p:grpSpPr>
        <a:xfrm>
          <a:off x="0" y="0"/>
          <a:ext cx="0" cy="0"/>
          <a:chOff x="0" y="0"/>
          <a:chExt cx="0" cy="0"/>
        </a:xfrm>
      </p:grpSpPr>
      <p:sp>
        <p:nvSpPr>
          <p:cNvPr id="5327" name="Google Shape;5327;p7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sz="6000"/>
              <a:t>Think about it, </a:t>
            </a:r>
            <a:r>
              <a:rPr lang="en-US" sz="6000">
                <a:solidFill>
                  <a:srgbClr val="EA9999"/>
                </a:solidFill>
              </a:rPr>
              <a:t>3-</a:t>
            </a:r>
            <a:r>
              <a:rPr lang="en-US" sz="6000"/>
              <a:t>2</a:t>
            </a:r>
            <a:r>
              <a:rPr lang="en-US" sz="6000">
                <a:solidFill>
                  <a:srgbClr val="EA9999"/>
                </a:solidFill>
              </a:rPr>
              <a:t>-1</a:t>
            </a:r>
            <a:endParaRPr sz="6000">
              <a:solidFill>
                <a:srgbClr val="EA9999"/>
              </a:solidFill>
            </a:endParaRPr>
          </a:p>
        </p:txBody>
      </p:sp>
      <p:sp>
        <p:nvSpPr>
          <p:cNvPr id="5328" name="Google Shape;5328;p7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p>
            <a:pPr marL="0" lvl="0" indent="0" algn="l" rtl="0">
              <a:spcBef>
                <a:spcPts val="720"/>
              </a:spcBef>
              <a:spcAft>
                <a:spcPts val="0"/>
              </a:spcAft>
              <a:buClr>
                <a:schemeClr val="accent4"/>
              </a:buClr>
              <a:buSzPts val="3420"/>
              <a:buNone/>
            </a:pPr>
            <a:r>
              <a:rPr lang="en-US" sz="3600"/>
              <a:t>What are </a:t>
            </a:r>
            <a:r>
              <a:rPr lang="en-US" sz="3600" b="1"/>
              <a:t>2</a:t>
            </a:r>
            <a:r>
              <a:rPr lang="en-US" sz="3600"/>
              <a:t> things you think your students would Google? </a:t>
            </a:r>
            <a:endParaRPr/>
          </a:p>
          <a:p>
            <a:pPr marL="27429" lvl="0" indent="0" algn="l" rtl="0">
              <a:spcBef>
                <a:spcPts val="720"/>
              </a:spcBef>
              <a:spcAft>
                <a:spcPts val="0"/>
              </a:spcAft>
              <a:buClr>
                <a:schemeClr val="accent4"/>
              </a:buClr>
              <a:buSzPts val="3420"/>
              <a:buNone/>
            </a:pP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8">
                                            <p:txEl>
                                              <p:pRg st="0" end="0"/>
                                            </p:txEl>
                                          </p:spTgt>
                                        </p:tgtEl>
                                        <p:attrNameLst>
                                          <p:attrName>style.visibility</p:attrName>
                                        </p:attrNameLst>
                                      </p:cBhvr>
                                      <p:to>
                                        <p:strVal val="visible"/>
                                      </p:to>
                                    </p:set>
                                    <p:animEffect transition="in" filter="fade">
                                      <p:cBhvr>
                                        <p:cTn id="7" dur="500"/>
                                        <p:tgtEl>
                                          <p:spTgt spid="53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8">
                                            <p:txEl>
                                              <p:pRg st="1" end="1"/>
                                            </p:txEl>
                                          </p:spTgt>
                                        </p:tgtEl>
                                        <p:attrNameLst>
                                          <p:attrName>style.visibility</p:attrName>
                                        </p:attrNameLst>
                                      </p:cBhvr>
                                      <p:to>
                                        <p:strVal val="visible"/>
                                      </p:to>
                                    </p:set>
                                    <p:animEffect transition="in" filter="fade">
                                      <p:cBhvr>
                                        <p:cTn id="12" dur="500"/>
                                        <p:tgtEl>
                                          <p:spTgt spid="53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33"/>
        <p:cNvGrpSpPr/>
        <p:nvPr/>
      </p:nvGrpSpPr>
      <p:grpSpPr>
        <a:xfrm>
          <a:off x="0" y="0"/>
          <a:ext cx="0" cy="0"/>
          <a:chOff x="0" y="0"/>
          <a:chExt cx="0" cy="0"/>
        </a:xfrm>
      </p:grpSpPr>
      <p:sp>
        <p:nvSpPr>
          <p:cNvPr id="5334" name="Google Shape;5334;p77"/>
          <p:cNvSpPr txBox="1">
            <a:spLocks noGrp="1"/>
          </p:cNvSpPr>
          <p:nvPr>
            <p:ph type="title"/>
          </p:nvPr>
        </p:nvSpPr>
        <p:spPr>
          <a:xfrm>
            <a:off x="1135522" y="557348"/>
            <a:ext cx="6554100" cy="3561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FFFFFF"/>
              </a:buClr>
              <a:buSzPts val="5600"/>
              <a:buFont typeface="Calibri"/>
              <a:buNone/>
            </a:pPr>
            <a:r>
              <a:rPr lang="en-US" dirty="0"/>
              <a:t>A Master Teacher can bridge between </a:t>
            </a:r>
            <a:r>
              <a:rPr lang="en-US" i="1" dirty="0"/>
              <a:t>content</a:t>
            </a:r>
            <a:r>
              <a:rPr lang="en-US" dirty="0"/>
              <a:t> and </a:t>
            </a:r>
            <a:r>
              <a:rPr lang="en-US" i="1" dirty="0"/>
              <a:t>student interest. </a:t>
            </a:r>
            <a:br>
              <a:rPr lang="en-US" dirty="0"/>
            </a:br>
            <a:r>
              <a:rPr lang="en-US" dirty="0"/>
              <a:t>			</a:t>
            </a:r>
            <a:r>
              <a:rPr lang="en-US" sz="3500" dirty="0"/>
              <a:t>—Manny Scott</a:t>
            </a:r>
            <a:endParaRPr sz="3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40"/>
        <p:cNvGrpSpPr/>
        <p:nvPr/>
      </p:nvGrpSpPr>
      <p:grpSpPr>
        <a:xfrm>
          <a:off x="0" y="0"/>
          <a:ext cx="0" cy="0"/>
          <a:chOff x="0" y="0"/>
          <a:chExt cx="0" cy="0"/>
        </a:xfrm>
      </p:grpSpPr>
      <p:sp>
        <p:nvSpPr>
          <p:cNvPr id="5341" name="Google Shape;5341;p7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rgbClr val="F5C5C7"/>
              </a:buClr>
              <a:buSzPts val="5000"/>
              <a:buFont typeface="Calibri"/>
              <a:buNone/>
            </a:pPr>
            <a:r>
              <a:rPr lang="en-US" sz="6000">
                <a:solidFill>
                  <a:srgbClr val="DD7E6B"/>
                </a:solidFill>
              </a:rPr>
              <a:t>3-2-</a:t>
            </a:r>
            <a:r>
              <a:rPr lang="en-US" sz="6000"/>
              <a:t>1</a:t>
            </a:r>
            <a:endParaRPr sz="6000"/>
          </a:p>
        </p:txBody>
      </p:sp>
      <p:sp>
        <p:nvSpPr>
          <p:cNvPr id="5342" name="Google Shape;5342;p78"/>
          <p:cNvSpPr/>
          <p:nvPr/>
        </p:nvSpPr>
        <p:spPr>
          <a:xfrm>
            <a:off x="457200" y="1643625"/>
            <a:ext cx="7962000" cy="900300"/>
          </a:xfrm>
          <a:prstGeom prst="rect">
            <a:avLst/>
          </a:prstGeom>
          <a:noFill/>
          <a:ln>
            <a:noFill/>
          </a:ln>
        </p:spPr>
        <p:txBody>
          <a:bodyPr spcFirstLastPara="1" wrap="square" lIns="91425" tIns="45700" rIns="91425" bIns="45700" anchor="t" anchorCtr="0">
            <a:noAutofit/>
          </a:bodyPr>
          <a:lstStyle/>
          <a:p>
            <a:pPr marL="27429" marR="0" lvl="0" indent="0" algn="l" rtl="0">
              <a:lnSpc>
                <a:spcPct val="100000"/>
              </a:lnSpc>
              <a:spcBef>
                <a:spcPts val="0"/>
              </a:spcBef>
              <a:spcAft>
                <a:spcPts val="0"/>
              </a:spcAft>
              <a:buClr>
                <a:schemeClr val="accent4"/>
              </a:buClr>
              <a:buSzPts val="3600"/>
              <a:buFont typeface="Calibri"/>
              <a:buNone/>
            </a:pPr>
            <a:r>
              <a:rPr lang="en-US" sz="3600" b="0" i="0" u="none" strike="noStrike" cap="none">
                <a:solidFill>
                  <a:schemeClr val="dk1"/>
                </a:solidFill>
                <a:latin typeface="Calibri"/>
                <a:ea typeface="Calibri"/>
                <a:cs typeface="Calibri"/>
                <a:sym typeface="Calibri"/>
              </a:rPr>
              <a:t>What is </a:t>
            </a:r>
            <a:r>
              <a:rPr lang="en-US" sz="3600" b="1" i="0" u="none" strike="noStrike" cap="none">
                <a:solidFill>
                  <a:schemeClr val="dk1"/>
                </a:solidFill>
                <a:latin typeface="Calibri"/>
                <a:ea typeface="Calibri"/>
                <a:cs typeface="Calibri"/>
                <a:sym typeface="Calibri"/>
              </a:rPr>
              <a:t>1 </a:t>
            </a:r>
            <a:r>
              <a:rPr lang="en-US" sz="3600" b="0" i="0" u="none" strike="noStrike" cap="none">
                <a:solidFill>
                  <a:schemeClr val="dk1"/>
                </a:solidFill>
                <a:latin typeface="Calibri"/>
                <a:ea typeface="Calibri"/>
                <a:cs typeface="Calibri"/>
                <a:sym typeface="Calibri"/>
              </a:rPr>
              <a:t>way you could use student interest as a bridge to content?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63"/>
        <p:cNvGrpSpPr/>
        <p:nvPr/>
      </p:nvGrpSpPr>
      <p:grpSpPr>
        <a:xfrm>
          <a:off x="0" y="0"/>
          <a:ext cx="0" cy="0"/>
          <a:chOff x="0" y="0"/>
          <a:chExt cx="0" cy="0"/>
        </a:xfrm>
      </p:grpSpPr>
      <p:sp>
        <p:nvSpPr>
          <p:cNvPr id="5164" name="Google Shape;5164;p5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165" name="Google Shape;5165;p52"/>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None/>
            </a:pPr>
            <a:r>
              <a:rPr lang="en-US" sz="3300" b="1" dirty="0"/>
              <a:t>I would rather spend </a:t>
            </a:r>
            <a:br>
              <a:rPr lang="en-US" sz="3300" b="1" dirty="0"/>
            </a:br>
            <a:r>
              <a:rPr lang="en-US" sz="3300" b="1" dirty="0"/>
              <a:t>a weekend… </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at the beach</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in the mountains</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on the town</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at home.</a:t>
            </a:r>
            <a:endParaRPr sz="2500" dirty="0"/>
          </a:p>
        </p:txBody>
      </p:sp>
      <p:sp>
        <p:nvSpPr>
          <p:cNvPr id="5166" name="Google Shape;5166;p52"/>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167" name="Google Shape;5167;p52"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7"/>
        <p:cNvGrpSpPr/>
        <p:nvPr/>
      </p:nvGrpSpPr>
      <p:grpSpPr>
        <a:xfrm>
          <a:off x="0" y="0"/>
          <a:ext cx="0" cy="0"/>
          <a:chOff x="0" y="0"/>
          <a:chExt cx="0" cy="0"/>
        </a:xfrm>
      </p:grpSpPr>
      <p:sp>
        <p:nvSpPr>
          <p:cNvPr id="5348" name="Google Shape;5348;p79"/>
          <p:cNvSpPr txBox="1">
            <a:spLocks noGrp="1"/>
          </p:cNvSpPr>
          <p:nvPr>
            <p:ph type="title"/>
          </p:nvPr>
        </p:nvSpPr>
        <p:spPr>
          <a:xfrm>
            <a:off x="457200" y="528066"/>
            <a:ext cx="8229600" cy="5577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accent4"/>
              </a:buClr>
              <a:buSzPct val="100000"/>
              <a:buFont typeface="Calibri"/>
              <a:buNone/>
            </a:pPr>
            <a:r>
              <a:rPr lang="en-US" sz="4500"/>
              <a:t>Objectives</a:t>
            </a:r>
            <a:endParaRPr/>
          </a:p>
        </p:txBody>
      </p:sp>
      <p:sp>
        <p:nvSpPr>
          <p:cNvPr id="5349" name="Google Shape;5349;p79"/>
          <p:cNvSpPr txBox="1">
            <a:spLocks noGrp="1"/>
          </p:cNvSpPr>
          <p:nvPr>
            <p:ph type="body" idx="1"/>
          </p:nvPr>
        </p:nvSpPr>
        <p:spPr>
          <a:xfrm>
            <a:off x="457200" y="1085766"/>
            <a:ext cx="8229600" cy="3385800"/>
          </a:xfrm>
          <a:prstGeom prst="rect">
            <a:avLst/>
          </a:prstGeom>
          <a:noFill/>
          <a:ln>
            <a:noFill/>
          </a:ln>
        </p:spPr>
        <p:txBody>
          <a:bodyPr spcFirstLastPara="1" wrap="square" lIns="91425" tIns="45700" rIns="91425" bIns="45700" anchor="t" anchorCtr="0">
            <a:normAutofit/>
          </a:bodyPr>
          <a:lstStyle/>
          <a:p>
            <a:pPr marL="457200" lvl="0" indent="-393700" algn="l" rtl="0">
              <a:spcBef>
                <a:spcPts val="1000"/>
              </a:spcBef>
              <a:spcAft>
                <a:spcPts val="0"/>
              </a:spcAft>
              <a:buSzPts val="2600"/>
              <a:buChar char="•"/>
            </a:pPr>
            <a:r>
              <a:rPr lang="en-US"/>
              <a:t>Explore research and connect strategies to elements of student-centered learning. </a:t>
            </a:r>
            <a:endParaRPr/>
          </a:p>
          <a:p>
            <a:pPr marL="457200" lvl="0" indent="-393700" algn="l" rtl="0">
              <a:spcBef>
                <a:spcPts val="1000"/>
              </a:spcBef>
              <a:spcAft>
                <a:spcPts val="0"/>
              </a:spcAft>
              <a:buSzPts val="2600"/>
              <a:buChar char="•"/>
            </a:pPr>
            <a:r>
              <a:rPr lang="en-US"/>
              <a:t>Explore strategies within the context of content, learning process, social conditions, and assessment.</a:t>
            </a:r>
            <a:endParaRPr/>
          </a:p>
          <a:p>
            <a:pPr marL="457200" lvl="0" indent="-393700" algn="l" rtl="0">
              <a:spcBef>
                <a:spcPts val="1000"/>
              </a:spcBef>
              <a:spcAft>
                <a:spcPts val="0"/>
              </a:spcAft>
              <a:buSzPts val="2600"/>
              <a:buChar char="•"/>
            </a:pPr>
            <a:r>
              <a:rPr lang="en-US"/>
              <a:t>Identify and describe strategies in your content area that promote student ownership in both academic and socio-emotional classroom activities.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53"/>
        <p:cNvGrpSpPr/>
        <p:nvPr/>
      </p:nvGrpSpPr>
      <p:grpSpPr>
        <a:xfrm>
          <a:off x="0" y="0"/>
          <a:ext cx="0" cy="0"/>
          <a:chOff x="0" y="0"/>
          <a:chExt cx="0" cy="0"/>
        </a:xfrm>
      </p:grpSpPr>
      <p:sp>
        <p:nvSpPr>
          <p:cNvPr id="5354" name="Google Shape;5354;p8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Debrief Derailing Actions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59"/>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63"/>
        <p:cNvGrpSpPr/>
        <p:nvPr/>
      </p:nvGrpSpPr>
      <p:grpSpPr>
        <a:xfrm>
          <a:off x="0" y="0"/>
          <a:ext cx="0" cy="0"/>
          <a:chOff x="0" y="0"/>
          <a:chExt cx="0" cy="0"/>
        </a:xfrm>
      </p:grpSpPr>
      <p:sp>
        <p:nvSpPr>
          <p:cNvPr id="5364" name="Google Shape;5364;p82"/>
          <p:cNvSpPr txBox="1">
            <a:spLocks noGrp="1"/>
          </p:cNvSpPr>
          <p:nvPr>
            <p:ph type="title"/>
          </p:nvPr>
        </p:nvSpPr>
        <p:spPr>
          <a:xfrm>
            <a:off x="400500" y="526350"/>
            <a:ext cx="8343000" cy="4090800"/>
          </a:xfrm>
          <a:prstGeom prst="rect">
            <a:avLst/>
          </a:prstGeom>
        </p:spPr>
        <p:txBody>
          <a:bodyPr spcFirstLastPara="1" wrap="square" lIns="0" tIns="45700" rIns="0" bIns="0" anchor="ctr" anchorCtr="0">
            <a:normAutofit/>
          </a:bodyPr>
          <a:lstStyle/>
          <a:p>
            <a:pPr marL="0" lvl="0" indent="0" algn="ctr" rtl="0">
              <a:spcBef>
                <a:spcPts val="0"/>
              </a:spcBef>
              <a:spcAft>
                <a:spcPts val="0"/>
              </a:spcAft>
              <a:buNone/>
            </a:pPr>
            <a:r>
              <a:rPr lang="en-US" sz="6000" u="sng" dirty="0">
                <a:hlinkClick r:id="rId3"/>
              </a:rPr>
              <a:t>Bueller </a:t>
            </a:r>
            <a:endParaRPr sz="6000" dirty="0"/>
          </a:p>
        </p:txBody>
      </p:sp>
      <p:pic>
        <p:nvPicPr>
          <p:cNvPr id="2" name="Google Shape;5132;p45">
            <a:extLst>
              <a:ext uri="{FF2B5EF4-FFF2-40B4-BE49-F238E27FC236}">
                <a16:creationId xmlns:a16="http://schemas.microsoft.com/office/drawing/2014/main" id="{C5910742-0330-15DF-D94A-84818B24860F}"/>
              </a:ext>
            </a:extLst>
          </p:cNvPr>
          <p:cNvPicPr preferRelativeResize="0"/>
          <p:nvPr/>
        </p:nvPicPr>
        <p:blipFill rotWithShape="1">
          <a:blip r:embed="rId4">
            <a:alphaModFix/>
          </a:blip>
          <a:srcRect/>
          <a:stretch/>
        </p:blipFill>
        <p:spPr>
          <a:xfrm>
            <a:off x="7829100" y="3467862"/>
            <a:ext cx="914400" cy="914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68"/>
        <p:cNvGrpSpPr/>
        <p:nvPr/>
      </p:nvGrpSpPr>
      <p:grpSpPr>
        <a:xfrm>
          <a:off x="0" y="0"/>
          <a:ext cx="0" cy="0"/>
          <a:chOff x="0" y="0"/>
          <a:chExt cx="0" cy="0"/>
        </a:xfrm>
      </p:grpSpPr>
      <p:sp>
        <p:nvSpPr>
          <p:cNvPr id="5369" name="Google Shape;5369;p83"/>
          <p:cNvSpPr txBox="1">
            <a:spLocks noGrp="1"/>
          </p:cNvSpPr>
          <p:nvPr>
            <p:ph type="title"/>
          </p:nvPr>
        </p:nvSpPr>
        <p:spPr>
          <a:xfrm>
            <a:off x="506477" y="2911777"/>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4200"/>
              <a:t>Think about a learning experience that was engaging and effective.</a:t>
            </a:r>
            <a:endParaRPr sz="4200"/>
          </a:p>
          <a:p>
            <a:pPr marL="0" lvl="0" indent="0" algn="l" rtl="0">
              <a:spcBef>
                <a:spcPts val="0"/>
              </a:spcBef>
              <a:spcAft>
                <a:spcPts val="0"/>
              </a:spcAft>
              <a:buNone/>
            </a:pPr>
            <a:endParaRPr sz="4200"/>
          </a:p>
          <a:p>
            <a:pPr marL="0" lvl="0" indent="0" algn="l" rtl="0">
              <a:spcBef>
                <a:spcPts val="0"/>
              </a:spcBef>
              <a:spcAft>
                <a:spcPts val="0"/>
              </a:spcAft>
              <a:buNone/>
            </a:pPr>
            <a:r>
              <a:rPr lang="en-US" sz="4200"/>
              <a:t>What made the speaker or presenter </a:t>
            </a:r>
            <a:r>
              <a:rPr lang="en-US" sz="4200" b="1"/>
              <a:t>dynamic?</a:t>
            </a:r>
            <a:endParaRPr sz="42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73"/>
        <p:cNvGrpSpPr/>
        <p:nvPr/>
      </p:nvGrpSpPr>
      <p:grpSpPr>
        <a:xfrm>
          <a:off x="0" y="0"/>
          <a:ext cx="0" cy="0"/>
          <a:chOff x="0" y="0"/>
          <a:chExt cx="0" cy="0"/>
        </a:xfrm>
      </p:grpSpPr>
      <p:sp>
        <p:nvSpPr>
          <p:cNvPr id="5374" name="Google Shape;5374;p84"/>
          <p:cNvSpPr/>
          <p:nvPr/>
        </p:nvSpPr>
        <p:spPr>
          <a:xfrm>
            <a:off x="6813359" y="332027"/>
            <a:ext cx="1898400" cy="1920300"/>
          </a:xfrm>
          <a:prstGeom prst="ellipse">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375" name="Google Shape;5375;p84"/>
          <p:cNvSpPr txBox="1">
            <a:spLocks noGrp="1"/>
          </p:cNvSpPr>
          <p:nvPr>
            <p:ph type="title"/>
          </p:nvPr>
        </p:nvSpPr>
        <p:spPr>
          <a:xfrm>
            <a:off x="496950" y="289550"/>
            <a:ext cx="58881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Affinity Process</a:t>
            </a:r>
            <a:endParaRPr/>
          </a:p>
        </p:txBody>
      </p:sp>
      <p:sp>
        <p:nvSpPr>
          <p:cNvPr id="5376" name="Google Shape;5376;p84"/>
          <p:cNvSpPr txBox="1">
            <a:spLocks noGrp="1"/>
          </p:cNvSpPr>
          <p:nvPr>
            <p:ph type="body" idx="1"/>
          </p:nvPr>
        </p:nvSpPr>
        <p:spPr>
          <a:xfrm>
            <a:off x="457200" y="1451600"/>
            <a:ext cx="6184500" cy="3291900"/>
          </a:xfrm>
          <a:prstGeom prst="rect">
            <a:avLst/>
          </a:prstGeom>
        </p:spPr>
        <p:txBody>
          <a:bodyPr spcFirstLastPara="1" wrap="square" lIns="91425" tIns="45700" rIns="91425" bIns="45700" anchor="t" anchorCtr="0">
            <a:normAutofit fontScale="92500" lnSpcReduction="10000"/>
          </a:bodyPr>
          <a:lstStyle/>
          <a:p>
            <a:pPr marL="457200" lvl="0" indent="-404812" algn="l" rtl="0">
              <a:spcBef>
                <a:spcPts val="0"/>
              </a:spcBef>
              <a:spcAft>
                <a:spcPts val="0"/>
              </a:spcAft>
              <a:buClr>
                <a:schemeClr val="dk1"/>
              </a:buClr>
              <a:buSzPct val="100000"/>
              <a:buFont typeface="Calibri"/>
              <a:buAutoNum type="arabicPeriod"/>
            </a:pPr>
            <a:r>
              <a:rPr lang="en-US" sz="3000" dirty="0"/>
              <a:t>Write one answer per sticky note individually.</a:t>
            </a:r>
            <a:endParaRPr sz="3000" dirty="0"/>
          </a:p>
          <a:p>
            <a:pPr marL="457200" lvl="0" indent="-404812" algn="l" rtl="0">
              <a:spcBef>
                <a:spcPts val="1000"/>
              </a:spcBef>
              <a:spcAft>
                <a:spcPts val="0"/>
              </a:spcAft>
              <a:buClr>
                <a:schemeClr val="dk1"/>
              </a:buClr>
              <a:buSzPct val="100000"/>
              <a:buFont typeface="Calibri"/>
              <a:buAutoNum type="arabicPeriod"/>
            </a:pPr>
            <a:r>
              <a:rPr lang="en-US" sz="3000" dirty="0"/>
              <a:t>Discuss at your table and group answers that are similar.</a:t>
            </a:r>
            <a:endParaRPr sz="3000" dirty="0"/>
          </a:p>
          <a:p>
            <a:pPr marL="457200" lvl="0" indent="-404812" algn="l" rtl="0">
              <a:spcBef>
                <a:spcPts val="1000"/>
              </a:spcBef>
              <a:spcAft>
                <a:spcPts val="0"/>
              </a:spcAft>
              <a:buClr>
                <a:schemeClr val="dk1"/>
              </a:buClr>
              <a:buSzPct val="100000"/>
              <a:buFont typeface="Calibri"/>
              <a:buAutoNum type="arabicPeriod"/>
            </a:pPr>
            <a:r>
              <a:rPr lang="en-US" sz="3000" dirty="0"/>
              <a:t>Select your favorite phrasing and put it on the top. </a:t>
            </a:r>
            <a:endParaRPr sz="3000" dirty="0"/>
          </a:p>
          <a:p>
            <a:pPr marL="457200" lvl="0" indent="-404812" algn="l" rtl="0">
              <a:spcBef>
                <a:spcPts val="1000"/>
              </a:spcBef>
              <a:spcAft>
                <a:spcPts val="0"/>
              </a:spcAft>
              <a:buClr>
                <a:schemeClr val="dk1"/>
              </a:buClr>
              <a:buSzPct val="100000"/>
              <a:buFont typeface="Calibri"/>
              <a:buAutoNum type="arabicPeriod"/>
            </a:pPr>
            <a:r>
              <a:rPr lang="en-US" sz="3000" dirty="0"/>
              <a:t>You will share these in a moment. </a:t>
            </a:r>
            <a:endParaRPr sz="3000" dirty="0"/>
          </a:p>
          <a:p>
            <a:pPr marL="0" lvl="0" indent="0" algn="l" rtl="0">
              <a:spcBef>
                <a:spcPts val="1000"/>
              </a:spcBef>
              <a:spcAft>
                <a:spcPts val="0"/>
              </a:spcAft>
              <a:buNone/>
            </a:pPr>
            <a:endParaRPr dirty="0"/>
          </a:p>
        </p:txBody>
      </p:sp>
      <p:pic>
        <p:nvPicPr>
          <p:cNvPr id="5377" name="Google Shape;5377;p84"/>
          <p:cNvPicPr preferRelativeResize="0"/>
          <p:nvPr/>
        </p:nvPicPr>
        <p:blipFill>
          <a:blip r:embed="rId3">
            <a:alphaModFix/>
          </a:blip>
          <a:stretch>
            <a:fillRect/>
          </a:stretch>
        </p:blipFill>
        <p:spPr>
          <a:xfrm rot="14">
            <a:off x="6641651" y="331980"/>
            <a:ext cx="2241950" cy="192049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81"/>
        <p:cNvGrpSpPr/>
        <p:nvPr/>
      </p:nvGrpSpPr>
      <p:grpSpPr>
        <a:xfrm>
          <a:off x="0" y="0"/>
          <a:ext cx="0" cy="0"/>
          <a:chOff x="0" y="0"/>
          <a:chExt cx="0" cy="0"/>
        </a:xfrm>
      </p:grpSpPr>
      <p:sp>
        <p:nvSpPr>
          <p:cNvPr id="5382" name="Google Shape;5382;p85"/>
          <p:cNvSpPr txBox="1">
            <a:spLocks noGrp="1"/>
          </p:cNvSpPr>
          <p:nvPr>
            <p:ph type="title"/>
          </p:nvPr>
        </p:nvSpPr>
        <p:spPr>
          <a:xfrm>
            <a:off x="457200" y="528075"/>
            <a:ext cx="67149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Stand Up, Sit Down</a:t>
            </a:r>
            <a:endParaRPr/>
          </a:p>
        </p:txBody>
      </p:sp>
      <p:sp>
        <p:nvSpPr>
          <p:cNvPr id="5383" name="Google Shape;5383;p85"/>
          <p:cNvSpPr txBox="1">
            <a:spLocks noGrp="1"/>
          </p:cNvSpPr>
          <p:nvPr>
            <p:ph type="body" idx="1"/>
          </p:nvPr>
        </p:nvSpPr>
        <p:spPr>
          <a:xfrm>
            <a:off x="457200" y="1451600"/>
            <a:ext cx="6942300" cy="3291900"/>
          </a:xfrm>
          <a:prstGeom prst="rect">
            <a:avLst/>
          </a:prstGeom>
        </p:spPr>
        <p:txBody>
          <a:bodyPr spcFirstLastPara="1" wrap="square" lIns="91425" tIns="45700" rIns="91425" bIns="45700" anchor="t" anchorCtr="0">
            <a:normAutofit fontScale="92500" lnSpcReduction="20000"/>
          </a:bodyPr>
          <a:lstStyle/>
          <a:p>
            <a:pPr marL="457200" lvl="0" indent="-390525" algn="l" rtl="0">
              <a:spcBef>
                <a:spcPts val="0"/>
              </a:spcBef>
              <a:spcAft>
                <a:spcPts val="0"/>
              </a:spcAft>
              <a:buClr>
                <a:schemeClr val="dk1"/>
              </a:buClr>
              <a:buSzPct val="100000"/>
              <a:buFont typeface="Calibri"/>
              <a:buAutoNum type="arabicPeriod"/>
            </a:pPr>
            <a:r>
              <a:rPr lang="en-US" sz="3000" dirty="0"/>
              <a:t>Have a representative from your group stand up.</a:t>
            </a:r>
            <a:endParaRPr sz="3000" dirty="0"/>
          </a:p>
          <a:p>
            <a:pPr marL="457200" lvl="0" indent="-390525" algn="l" rtl="0">
              <a:spcBef>
                <a:spcPts val="1000"/>
              </a:spcBef>
              <a:spcAft>
                <a:spcPts val="0"/>
              </a:spcAft>
              <a:buClr>
                <a:schemeClr val="dk1"/>
              </a:buClr>
              <a:buSzPct val="100000"/>
              <a:buFont typeface="Calibri"/>
              <a:buAutoNum type="arabicPeriod"/>
            </a:pPr>
            <a:r>
              <a:rPr lang="en-US" sz="3000" dirty="0"/>
              <a:t>Share one item from your list. </a:t>
            </a:r>
            <a:endParaRPr sz="3000" dirty="0"/>
          </a:p>
          <a:p>
            <a:pPr marL="457200" lvl="0" indent="-390525" algn="l" rtl="0">
              <a:spcBef>
                <a:spcPts val="1000"/>
              </a:spcBef>
              <a:spcAft>
                <a:spcPts val="0"/>
              </a:spcAft>
              <a:buClr>
                <a:schemeClr val="dk1"/>
              </a:buClr>
              <a:buSzPct val="100000"/>
              <a:buFont typeface="Calibri"/>
              <a:buAutoNum type="arabicPeriod"/>
            </a:pPr>
            <a:r>
              <a:rPr lang="en-US" sz="3000" dirty="0"/>
              <a:t>Listen to the other groups and if they say something you have, remove it from your list</a:t>
            </a:r>
            <a:endParaRPr sz="3000" dirty="0"/>
          </a:p>
          <a:p>
            <a:pPr marL="457200" lvl="0" indent="-390525" algn="l" rtl="0">
              <a:spcBef>
                <a:spcPts val="1000"/>
              </a:spcBef>
              <a:spcAft>
                <a:spcPts val="0"/>
              </a:spcAft>
              <a:buClr>
                <a:schemeClr val="dk1"/>
              </a:buClr>
              <a:buSzPct val="100000"/>
              <a:buFont typeface="Calibri"/>
              <a:buAutoNum type="arabicPeriod"/>
            </a:pPr>
            <a:r>
              <a:rPr lang="en-US" sz="3000" dirty="0"/>
              <a:t>When everything on your list is said, sit down. </a:t>
            </a:r>
            <a:endParaRPr sz="3000" dirty="0"/>
          </a:p>
          <a:p>
            <a:pPr marL="0" lvl="0" indent="0" algn="l" rtl="0">
              <a:spcBef>
                <a:spcPts val="1000"/>
              </a:spcBef>
              <a:spcAft>
                <a:spcPts val="0"/>
              </a:spcAft>
              <a:buNone/>
            </a:pPr>
            <a:endParaRPr dirty="0"/>
          </a:p>
        </p:txBody>
      </p:sp>
      <p:sp>
        <p:nvSpPr>
          <p:cNvPr id="5384" name="Google Shape;5384;p85"/>
          <p:cNvSpPr/>
          <p:nvPr/>
        </p:nvSpPr>
        <p:spPr>
          <a:xfrm>
            <a:off x="7018923" y="339071"/>
            <a:ext cx="1795500" cy="1816200"/>
          </a:xfrm>
          <a:prstGeom prst="ellipse">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385" name="Google Shape;5385;p85"/>
          <p:cNvPicPr preferRelativeResize="0"/>
          <p:nvPr/>
        </p:nvPicPr>
        <p:blipFill>
          <a:blip r:embed="rId3">
            <a:alphaModFix/>
          </a:blip>
          <a:stretch>
            <a:fillRect/>
          </a:stretch>
        </p:blipFill>
        <p:spPr>
          <a:xfrm rot="-7">
            <a:off x="6935825" y="306453"/>
            <a:ext cx="1961825" cy="188157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89"/>
        <p:cNvGrpSpPr/>
        <p:nvPr/>
      </p:nvGrpSpPr>
      <p:grpSpPr>
        <a:xfrm>
          <a:off x="0" y="0"/>
          <a:ext cx="0" cy="0"/>
          <a:chOff x="0" y="0"/>
          <a:chExt cx="0" cy="0"/>
        </a:xfrm>
      </p:grpSpPr>
      <p:sp>
        <p:nvSpPr>
          <p:cNvPr id="5390" name="Google Shape;5390;p86"/>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a:t>Dynamic Delivery: Jigsaw</a:t>
            </a:r>
            <a:endParaRPr/>
          </a:p>
        </p:txBody>
      </p:sp>
      <p:sp>
        <p:nvSpPr>
          <p:cNvPr id="5391" name="Google Shape;5391;p86"/>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Clr>
                <a:schemeClr val="dk1"/>
              </a:buClr>
              <a:buSzPts val="1100"/>
              <a:buFont typeface="Arial"/>
              <a:buNone/>
            </a:pPr>
            <a:endParaRPr sz="3000" dirty="0"/>
          </a:p>
          <a:p>
            <a:pPr marL="0" lvl="0" indent="0" algn="l" rtl="0">
              <a:spcBef>
                <a:spcPts val="520"/>
              </a:spcBef>
              <a:spcAft>
                <a:spcPts val="0"/>
              </a:spcAft>
              <a:buClr>
                <a:schemeClr val="dk1"/>
              </a:buClr>
              <a:buSzPts val="1100"/>
              <a:buFont typeface="Arial"/>
              <a:buNone/>
            </a:pPr>
            <a:r>
              <a:rPr lang="en-US" sz="3000" dirty="0"/>
              <a:t>Count off (1-7).</a:t>
            </a:r>
            <a:endParaRPr sz="3000" dirty="0"/>
          </a:p>
          <a:p>
            <a:pPr marL="0" lvl="0" indent="0" algn="l" rtl="0">
              <a:spcBef>
                <a:spcPts val="520"/>
              </a:spcBef>
              <a:spcAft>
                <a:spcPts val="0"/>
              </a:spcAft>
              <a:buClr>
                <a:schemeClr val="dk1"/>
              </a:buClr>
              <a:buSzPts val="1100"/>
              <a:buFont typeface="Arial"/>
              <a:buNone/>
            </a:pPr>
            <a:endParaRPr sz="3000" b="1" dirty="0"/>
          </a:p>
          <a:p>
            <a:pPr marL="0" lvl="0" indent="0" algn="l" rtl="0">
              <a:spcBef>
                <a:spcPts val="520"/>
              </a:spcBef>
              <a:spcAft>
                <a:spcPts val="0"/>
              </a:spcAft>
              <a:buClr>
                <a:schemeClr val="dk1"/>
              </a:buClr>
              <a:buSzPts val="1100"/>
              <a:buFont typeface="Arial"/>
              <a:buNone/>
            </a:pPr>
            <a:r>
              <a:rPr lang="en-US" sz="3000" dirty="0"/>
              <a:t>With your assigned component, write what that component would look like with dynamic delivery.</a:t>
            </a:r>
            <a:endParaRPr sz="3000" dirty="0"/>
          </a:p>
          <a:p>
            <a:pPr marL="0" lvl="0" indent="0" algn="l" rtl="0">
              <a:spcBef>
                <a:spcPts val="520"/>
              </a:spcBef>
              <a:spcAft>
                <a:spcPts val="0"/>
              </a:spcAft>
              <a:buNone/>
            </a:pPr>
            <a:endParaRPr dirty="0"/>
          </a:p>
        </p:txBody>
      </p:sp>
      <p:sp>
        <p:nvSpPr>
          <p:cNvPr id="5392" name="Google Shape;5392;p86"/>
          <p:cNvSpPr/>
          <p:nvPr/>
        </p:nvSpPr>
        <p:spPr>
          <a:xfrm>
            <a:off x="6575742" y="386300"/>
            <a:ext cx="2059500" cy="2046600"/>
          </a:xfrm>
          <a:prstGeom prst="ellipse">
            <a:avLst/>
          </a:prstGeom>
          <a:solidFill>
            <a:srgbClr val="9FC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393" name="Google Shape;5393;p86"/>
          <p:cNvPicPr preferRelativeResize="0"/>
          <p:nvPr/>
        </p:nvPicPr>
        <p:blipFill>
          <a:blip r:embed="rId3">
            <a:alphaModFix/>
          </a:blip>
          <a:stretch>
            <a:fillRect/>
          </a:stretch>
        </p:blipFill>
        <p:spPr>
          <a:xfrm>
            <a:off x="6473550" y="386300"/>
            <a:ext cx="2263999" cy="20466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97"/>
        <p:cNvGrpSpPr/>
        <p:nvPr/>
      </p:nvGrpSpPr>
      <p:grpSpPr>
        <a:xfrm>
          <a:off x="0" y="0"/>
          <a:ext cx="0" cy="0"/>
          <a:chOff x="0" y="0"/>
          <a:chExt cx="0" cy="0"/>
        </a:xfrm>
      </p:grpSpPr>
      <p:sp>
        <p:nvSpPr>
          <p:cNvPr id="5398" name="Google Shape;5398;p87"/>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Two Stars and a Wish</a:t>
            </a:r>
            <a:endParaRPr/>
          </a:p>
        </p:txBody>
      </p:sp>
      <p:sp>
        <p:nvSpPr>
          <p:cNvPr id="5399" name="Google Shape;5399;p87"/>
          <p:cNvSpPr txBox="1">
            <a:spLocks noGrp="1"/>
          </p:cNvSpPr>
          <p:nvPr>
            <p:ph type="body" idx="1"/>
          </p:nvPr>
        </p:nvSpPr>
        <p:spPr>
          <a:xfrm>
            <a:off x="457200" y="1451600"/>
            <a:ext cx="6091500" cy="3291900"/>
          </a:xfrm>
          <a:prstGeom prst="rect">
            <a:avLst/>
          </a:prstGeom>
        </p:spPr>
        <p:txBody>
          <a:bodyPr spcFirstLastPara="1" wrap="square" lIns="91425" tIns="45700" rIns="91425" bIns="45700" anchor="t" anchorCtr="0">
            <a:normAutofit/>
          </a:bodyPr>
          <a:lstStyle/>
          <a:p>
            <a:pPr marL="457200" lvl="0" indent="-419100" algn="l" rtl="0">
              <a:lnSpc>
                <a:spcPct val="100000"/>
              </a:lnSpc>
              <a:spcBef>
                <a:spcPts val="520"/>
              </a:spcBef>
              <a:spcAft>
                <a:spcPts val="0"/>
              </a:spcAft>
              <a:buClr>
                <a:srgbClr val="000000"/>
              </a:buClr>
              <a:buSzPts val="3000"/>
              <a:buFont typeface="Arial"/>
              <a:buChar char="•"/>
            </a:pPr>
            <a:r>
              <a:rPr lang="en-US" sz="3000">
                <a:solidFill>
                  <a:srgbClr val="000000"/>
                </a:solidFill>
                <a:latin typeface="Arial"/>
                <a:ea typeface="Arial"/>
                <a:cs typeface="Arial"/>
                <a:sym typeface="Arial"/>
              </a:rPr>
              <a:t>What are two things you do really well when presenting?</a:t>
            </a:r>
            <a:br>
              <a:rPr lang="en-US" sz="3000">
                <a:solidFill>
                  <a:srgbClr val="000000"/>
                </a:solidFill>
                <a:latin typeface="Arial"/>
                <a:ea typeface="Arial"/>
                <a:cs typeface="Arial"/>
                <a:sym typeface="Arial"/>
              </a:rPr>
            </a:br>
            <a:endParaRPr sz="3000">
              <a:solidFill>
                <a:srgbClr val="000000"/>
              </a:solidFill>
              <a:latin typeface="Arial"/>
              <a:ea typeface="Arial"/>
              <a:cs typeface="Arial"/>
              <a:sym typeface="Arial"/>
            </a:endParaRPr>
          </a:p>
          <a:p>
            <a:pPr marL="457200" lvl="0" indent="-419100" algn="l" rtl="0">
              <a:lnSpc>
                <a:spcPct val="100000"/>
              </a:lnSpc>
              <a:spcBef>
                <a:spcPts val="0"/>
              </a:spcBef>
              <a:spcAft>
                <a:spcPts val="0"/>
              </a:spcAft>
              <a:buClr>
                <a:srgbClr val="000000"/>
              </a:buClr>
              <a:buSzPts val="3000"/>
              <a:buFont typeface="Arial"/>
              <a:buChar char="•"/>
            </a:pPr>
            <a:r>
              <a:rPr lang="en-US" sz="3000">
                <a:solidFill>
                  <a:srgbClr val="000000"/>
                </a:solidFill>
                <a:latin typeface="Arial"/>
                <a:ea typeface="Arial"/>
                <a:cs typeface="Arial"/>
                <a:sym typeface="Arial"/>
              </a:rPr>
              <a:t>What is one thing you “wish” you could overcome/ change/ improve?</a:t>
            </a:r>
            <a:endParaRPr sz="3000"/>
          </a:p>
        </p:txBody>
      </p:sp>
      <p:sp>
        <p:nvSpPr>
          <p:cNvPr id="5400" name="Google Shape;5400;p87"/>
          <p:cNvSpPr/>
          <p:nvPr/>
        </p:nvSpPr>
        <p:spPr>
          <a:xfrm>
            <a:off x="6659288" y="457416"/>
            <a:ext cx="1882200" cy="1974600"/>
          </a:xfrm>
          <a:prstGeom prst="ellipse">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401" name="Google Shape;5401;p87"/>
          <p:cNvPicPr preferRelativeResize="0"/>
          <p:nvPr/>
        </p:nvPicPr>
        <p:blipFill>
          <a:blip r:embed="rId3">
            <a:alphaModFix/>
          </a:blip>
          <a:stretch>
            <a:fillRect/>
          </a:stretch>
        </p:blipFill>
        <p:spPr>
          <a:xfrm>
            <a:off x="5916475" y="366183"/>
            <a:ext cx="2910624" cy="21570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06"/>
        <p:cNvGrpSpPr/>
        <p:nvPr/>
      </p:nvGrpSpPr>
      <p:grpSpPr>
        <a:xfrm>
          <a:off x="0" y="0"/>
          <a:ext cx="0" cy="0"/>
          <a:chOff x="0" y="0"/>
          <a:chExt cx="0" cy="0"/>
        </a:xfrm>
      </p:grpSpPr>
      <p:sp>
        <p:nvSpPr>
          <p:cNvPr id="5407" name="Google Shape;5407;p88"/>
          <p:cNvSpPr txBox="1">
            <a:spLocks noGrp="1"/>
          </p:cNvSpPr>
          <p:nvPr>
            <p:ph type="title"/>
          </p:nvPr>
        </p:nvSpPr>
        <p:spPr>
          <a:xfrm>
            <a:off x="457200" y="399990"/>
            <a:ext cx="8229600" cy="857400"/>
          </a:xfrm>
          <a:prstGeom prst="rect">
            <a:avLst/>
          </a:prstGeom>
          <a:noFill/>
          <a:ln>
            <a:noFill/>
          </a:ln>
        </p:spPr>
        <p:txBody>
          <a:bodyPr spcFirstLastPara="1" wrap="square" lIns="0" tIns="48750" rIns="0" bIns="0" anchor="b" anchorCtr="0">
            <a:normAutofit/>
          </a:bodyPr>
          <a:lstStyle/>
          <a:p>
            <a:pPr marL="0" lvl="0" indent="0" algn="l" rtl="0">
              <a:spcBef>
                <a:spcPts val="0"/>
              </a:spcBef>
              <a:spcAft>
                <a:spcPts val="0"/>
              </a:spcAft>
              <a:buClr>
                <a:schemeClr val="accent1"/>
              </a:buClr>
              <a:buSzPts val="3800"/>
              <a:buFont typeface="Calibri"/>
              <a:buNone/>
            </a:pPr>
            <a:r>
              <a:rPr lang="en-US" dirty="0"/>
              <a:t>LEARN Strategy &amp; Tech Reflection</a:t>
            </a:r>
            <a:endParaRPr dirty="0"/>
          </a:p>
        </p:txBody>
      </p:sp>
      <p:sp>
        <p:nvSpPr>
          <p:cNvPr id="5408" name="Google Shape;5408;p88"/>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p>
            <a:pPr marL="381000" indent="-381000">
              <a:spcBef>
                <a:spcPts val="500"/>
              </a:spcBef>
              <a:buSzPts val="2400"/>
              <a:buFont typeface="Arial"/>
              <a:buChar char="●"/>
            </a:pPr>
            <a:r>
              <a:rPr lang="en-US" sz="2400">
                <a:solidFill>
                  <a:srgbClr val="2E2E2E"/>
                </a:solidFill>
              </a:rPr>
              <a:t>3-2-1</a:t>
            </a:r>
            <a:endParaRPr lang="en-US" sz="2400" dirty="0">
              <a:solidFill>
                <a:srgbClr val="2E2E2E"/>
              </a:solidFill>
            </a:endParaRPr>
          </a:p>
          <a:p>
            <a:pPr marL="381000" lvl="0" indent="-381000" algn="l" rtl="0">
              <a:spcBef>
                <a:spcPts val="500"/>
              </a:spcBef>
              <a:spcAft>
                <a:spcPts val="0"/>
              </a:spcAft>
              <a:buSzPts val="2400"/>
              <a:buChar char="●"/>
            </a:pPr>
            <a:r>
              <a:rPr lang="en-US" sz="2400" dirty="0">
                <a:solidFill>
                  <a:srgbClr val="2E2E2E"/>
                </a:solidFill>
              </a:rPr>
              <a:t>Affinity Process</a:t>
            </a:r>
            <a:endParaRPr sz="2400" dirty="0">
              <a:solidFill>
                <a:srgbClr val="2E2E2E"/>
              </a:solidFill>
            </a:endParaRPr>
          </a:p>
          <a:p>
            <a:pPr marL="381000" lvl="0" indent="-381000" algn="l" rtl="0">
              <a:spcBef>
                <a:spcPts val="500"/>
              </a:spcBef>
              <a:spcAft>
                <a:spcPts val="0"/>
              </a:spcAft>
              <a:buSzPts val="2400"/>
              <a:buChar char="●"/>
            </a:pPr>
            <a:r>
              <a:rPr lang="en-US" sz="2400" dirty="0">
                <a:solidFill>
                  <a:srgbClr val="2E2E2E"/>
                </a:solidFill>
              </a:rPr>
              <a:t>Stand Up, Sit Down</a:t>
            </a:r>
            <a:endParaRPr sz="2400" dirty="0">
              <a:solidFill>
                <a:srgbClr val="2E2E2E"/>
              </a:solidFill>
            </a:endParaRPr>
          </a:p>
          <a:p>
            <a:pPr marL="381000" lvl="0" indent="-381000" algn="l" rtl="0">
              <a:spcBef>
                <a:spcPts val="500"/>
              </a:spcBef>
              <a:spcAft>
                <a:spcPts val="0"/>
              </a:spcAft>
              <a:buSzPts val="2400"/>
              <a:buChar char="●"/>
            </a:pPr>
            <a:r>
              <a:rPr lang="en-US" sz="2400" dirty="0">
                <a:solidFill>
                  <a:srgbClr val="2E2E2E"/>
                </a:solidFill>
              </a:rPr>
              <a:t>Jigsaw</a:t>
            </a:r>
            <a:endParaRPr sz="2400" dirty="0">
              <a:solidFill>
                <a:srgbClr val="2E2E2E"/>
              </a:solidFill>
            </a:endParaRPr>
          </a:p>
          <a:p>
            <a:pPr marL="381000" lvl="0" indent="-381000" algn="l" rtl="0">
              <a:spcBef>
                <a:spcPts val="500"/>
              </a:spcBef>
              <a:spcAft>
                <a:spcPts val="0"/>
              </a:spcAft>
              <a:buSzPts val="2400"/>
              <a:buChar char="●"/>
            </a:pPr>
            <a:r>
              <a:rPr lang="en-US" sz="2400" dirty="0">
                <a:solidFill>
                  <a:srgbClr val="2E2E2E"/>
                </a:solidFill>
              </a:rPr>
              <a:t>Two Stars and a Wish</a:t>
            </a:r>
            <a:endParaRPr sz="2400" dirty="0">
              <a:solidFill>
                <a:srgbClr val="2E2E2E"/>
              </a:solidFill>
            </a:endParaRPr>
          </a:p>
        </p:txBody>
      </p:sp>
      <p:pic>
        <p:nvPicPr>
          <p:cNvPr id="5409" name="Google Shape;5409;p88" descr="A close up of a sign&#10;&#10;Description generated with high confidence">
            <a:hlinkClick r:id="rId3"/>
          </p:cNvPr>
          <p:cNvPicPr preferRelativeResize="0"/>
          <p:nvPr/>
        </p:nvPicPr>
        <p:blipFill rotWithShape="1">
          <a:blip r:embed="rId4">
            <a:alphaModFix/>
          </a:blip>
          <a:srcRect/>
          <a:stretch/>
        </p:blipFill>
        <p:spPr>
          <a:xfrm>
            <a:off x="4572000" y="1199610"/>
            <a:ext cx="3693340" cy="3795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71"/>
        <p:cNvGrpSpPr/>
        <p:nvPr/>
      </p:nvGrpSpPr>
      <p:grpSpPr>
        <a:xfrm>
          <a:off x="0" y="0"/>
          <a:ext cx="0" cy="0"/>
          <a:chOff x="0" y="0"/>
          <a:chExt cx="0" cy="0"/>
        </a:xfrm>
      </p:grpSpPr>
      <p:sp>
        <p:nvSpPr>
          <p:cNvPr id="5172" name="Google Shape;5172;p5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173" name="Google Shape;5173;p53"/>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None/>
            </a:pPr>
            <a:r>
              <a:rPr lang="en-US" sz="3300" b="1" dirty="0"/>
              <a:t>Which type of PD is your favorite?</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Formal PD (Full staff PD)</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Informal hallway PD (sharing what you tried)</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Targeted small group PD (like PLC)</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Virtual training videos (like safe schools)</a:t>
            </a:r>
            <a:endParaRPr sz="2500" dirty="0"/>
          </a:p>
        </p:txBody>
      </p:sp>
      <p:sp>
        <p:nvSpPr>
          <p:cNvPr id="5174" name="Google Shape;5174;p53"/>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175" name="Google Shape;5175;p53"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13"/>
        <p:cNvGrpSpPr/>
        <p:nvPr/>
      </p:nvGrpSpPr>
      <p:grpSpPr>
        <a:xfrm>
          <a:off x="0" y="0"/>
          <a:ext cx="0" cy="0"/>
          <a:chOff x="0" y="0"/>
          <a:chExt cx="0" cy="0"/>
        </a:xfrm>
      </p:grpSpPr>
      <p:sp>
        <p:nvSpPr>
          <p:cNvPr id="5414" name="Google Shape;5414;p89"/>
          <p:cNvSpPr txBox="1">
            <a:spLocks noGrp="1"/>
          </p:cNvSpPr>
          <p:nvPr>
            <p:ph type="title"/>
          </p:nvPr>
        </p:nvSpPr>
        <p:spPr>
          <a:xfrm>
            <a:off x="539852" y="217452"/>
            <a:ext cx="7772400" cy="102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A2B58"/>
              </a:buClr>
              <a:buSzPts val="3000"/>
              <a:buFont typeface="Montserrat"/>
              <a:buNone/>
            </a:pPr>
            <a:r>
              <a:rPr lang="en-US"/>
              <a:t>PD Checklist</a:t>
            </a:r>
            <a:endParaRPr/>
          </a:p>
        </p:txBody>
      </p:sp>
      <p:pic>
        <p:nvPicPr>
          <p:cNvPr id="5415" name="Google Shape;5415;p89"/>
          <p:cNvPicPr preferRelativeResize="0"/>
          <p:nvPr/>
        </p:nvPicPr>
        <p:blipFill rotWithShape="1">
          <a:blip r:embed="rId3">
            <a:alphaModFix/>
          </a:blip>
          <a:srcRect/>
          <a:stretch/>
        </p:blipFill>
        <p:spPr>
          <a:xfrm>
            <a:off x="2431174" y="861837"/>
            <a:ext cx="4281653" cy="42816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79"/>
        <p:cNvGrpSpPr/>
        <p:nvPr/>
      </p:nvGrpSpPr>
      <p:grpSpPr>
        <a:xfrm>
          <a:off x="0" y="0"/>
          <a:ext cx="0" cy="0"/>
          <a:chOff x="0" y="0"/>
          <a:chExt cx="0" cy="0"/>
        </a:xfrm>
      </p:grpSpPr>
      <p:sp>
        <p:nvSpPr>
          <p:cNvPr id="5180" name="Google Shape;5180;p5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181" name="Google Shape;5181;p54"/>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None/>
            </a:pPr>
            <a:r>
              <a:rPr lang="en-US" sz="3300" b="1" dirty="0"/>
              <a:t>Which type of PD is most effective </a:t>
            </a:r>
            <a:br>
              <a:rPr lang="en-US" sz="3300" b="1" dirty="0"/>
            </a:br>
            <a:r>
              <a:rPr lang="en-US" sz="3300" b="1" dirty="0"/>
              <a:t>for school change?</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Formal PD (Full staff PD)</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Informal hallway PD (sharing what you tried)</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Targeted small group PD (like PLC)</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Virtual training videos (like safe schools)</a:t>
            </a:r>
            <a:endParaRPr sz="2500" dirty="0"/>
          </a:p>
        </p:txBody>
      </p:sp>
      <p:sp>
        <p:nvSpPr>
          <p:cNvPr id="5182" name="Google Shape;5182;p54"/>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183" name="Google Shape;5183;p54"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87"/>
        <p:cNvGrpSpPr/>
        <p:nvPr/>
      </p:nvGrpSpPr>
      <p:grpSpPr>
        <a:xfrm>
          <a:off x="0" y="0"/>
          <a:ext cx="0" cy="0"/>
          <a:chOff x="0" y="0"/>
          <a:chExt cx="0" cy="0"/>
        </a:xfrm>
      </p:grpSpPr>
      <p:sp>
        <p:nvSpPr>
          <p:cNvPr id="5188" name="Google Shape;5188;p5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189" name="Google Shape;5189;p55"/>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0"/>
              </a:spcAft>
              <a:buNone/>
            </a:pPr>
            <a:r>
              <a:rPr lang="en-US" sz="3300" b="1" dirty="0"/>
              <a:t>I prefer … </a:t>
            </a:r>
            <a:br>
              <a:rPr lang="en-US" sz="3300" b="1" dirty="0"/>
            </a:br>
            <a:r>
              <a:rPr lang="en-US" sz="3300" b="1" dirty="0"/>
              <a:t>to get me through the day.</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Coffee</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Tea</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Soda</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I don’t need caffeine </a:t>
            </a:r>
            <a:endParaRPr sz="2500" dirty="0"/>
          </a:p>
        </p:txBody>
      </p:sp>
      <p:sp>
        <p:nvSpPr>
          <p:cNvPr id="5190" name="Google Shape;5190;p55"/>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191" name="Google Shape;5191;p55"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95"/>
        <p:cNvGrpSpPr/>
        <p:nvPr/>
      </p:nvGrpSpPr>
      <p:grpSpPr>
        <a:xfrm>
          <a:off x="0" y="0"/>
          <a:ext cx="0" cy="0"/>
          <a:chOff x="0" y="0"/>
          <a:chExt cx="0" cy="0"/>
        </a:xfrm>
      </p:grpSpPr>
      <p:sp>
        <p:nvSpPr>
          <p:cNvPr id="5196" name="Google Shape;5196;p5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197" name="Google Shape;5197;p56"/>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0"/>
              </a:spcAft>
              <a:buNone/>
            </a:pPr>
            <a:r>
              <a:rPr lang="en-US" sz="3100" b="1" dirty="0"/>
              <a:t>I feel that collaborating </a:t>
            </a:r>
            <a:br>
              <a:rPr lang="en-US" sz="3100" b="1" dirty="0"/>
            </a:br>
            <a:r>
              <a:rPr lang="en-US" sz="3100" b="1" dirty="0"/>
              <a:t>with my peers…</a:t>
            </a:r>
            <a:endParaRPr sz="3100" b="1" dirty="0"/>
          </a:p>
          <a:p>
            <a:pPr marL="914400" lvl="1" indent="-412750" algn="l" rtl="0">
              <a:lnSpc>
                <a:spcPct val="115000"/>
              </a:lnSpc>
              <a:spcBef>
                <a:spcPts val="0"/>
              </a:spcBef>
              <a:spcAft>
                <a:spcPts val="0"/>
              </a:spcAft>
              <a:buClr>
                <a:schemeClr val="accent4"/>
              </a:buClr>
              <a:buSzPts val="2900"/>
              <a:buAutoNum type="alphaUcPeriod"/>
            </a:pPr>
            <a:r>
              <a:rPr lang="en-US" sz="2300" dirty="0"/>
              <a:t>makes my presentations stronger.</a:t>
            </a:r>
            <a:endParaRPr sz="2300" dirty="0"/>
          </a:p>
          <a:p>
            <a:pPr marL="914400" lvl="1" indent="-412750" algn="l" rtl="0">
              <a:lnSpc>
                <a:spcPct val="115000"/>
              </a:lnSpc>
              <a:spcBef>
                <a:spcPts val="0"/>
              </a:spcBef>
              <a:spcAft>
                <a:spcPts val="0"/>
              </a:spcAft>
              <a:buClr>
                <a:schemeClr val="accent4"/>
              </a:buClr>
              <a:buSzPts val="2900"/>
              <a:buAutoNum type="alphaUcPeriod"/>
            </a:pPr>
            <a:r>
              <a:rPr lang="en-US" sz="2300" dirty="0"/>
              <a:t>takes too much time. </a:t>
            </a:r>
            <a:endParaRPr sz="2300" dirty="0"/>
          </a:p>
          <a:p>
            <a:pPr marL="914400" lvl="1" indent="-412750" algn="l" rtl="0">
              <a:lnSpc>
                <a:spcPct val="115000"/>
              </a:lnSpc>
              <a:spcBef>
                <a:spcPts val="0"/>
              </a:spcBef>
              <a:spcAft>
                <a:spcPts val="0"/>
              </a:spcAft>
              <a:buClr>
                <a:schemeClr val="accent4"/>
              </a:buClr>
              <a:buSzPts val="2900"/>
              <a:buAutoNum type="alphaUcPeriod"/>
            </a:pPr>
            <a:r>
              <a:rPr lang="en-US" sz="2300" dirty="0"/>
              <a:t>would be great but is unrealistic in a school setting.</a:t>
            </a:r>
            <a:endParaRPr sz="2300" dirty="0"/>
          </a:p>
          <a:p>
            <a:pPr marL="914400" lvl="1" indent="-412750" algn="l" rtl="0">
              <a:lnSpc>
                <a:spcPct val="115000"/>
              </a:lnSpc>
              <a:spcBef>
                <a:spcPts val="0"/>
              </a:spcBef>
              <a:spcAft>
                <a:spcPts val="0"/>
              </a:spcAft>
              <a:buClr>
                <a:schemeClr val="accent4"/>
              </a:buClr>
              <a:buSzPts val="2900"/>
              <a:buAutoNum type="alphaUcPeriod"/>
            </a:pPr>
            <a:r>
              <a:rPr lang="en-US" sz="2300" dirty="0"/>
              <a:t>is painful and I would rather do it alone.</a:t>
            </a:r>
            <a:endParaRPr sz="2300" dirty="0"/>
          </a:p>
        </p:txBody>
      </p:sp>
      <p:sp>
        <p:nvSpPr>
          <p:cNvPr id="5198" name="Google Shape;5198;p56"/>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199" name="Google Shape;5199;p56"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3"/>
        <p:cNvGrpSpPr/>
        <p:nvPr/>
      </p:nvGrpSpPr>
      <p:grpSpPr>
        <a:xfrm>
          <a:off x="0" y="0"/>
          <a:ext cx="0" cy="0"/>
          <a:chOff x="0" y="0"/>
          <a:chExt cx="0" cy="0"/>
        </a:xfrm>
      </p:grpSpPr>
      <p:sp>
        <p:nvSpPr>
          <p:cNvPr id="5204" name="Google Shape;5204;p5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205" name="Google Shape;5205;p57"/>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None/>
            </a:pPr>
            <a:r>
              <a:rPr lang="en-US" sz="3300" b="1" dirty="0"/>
              <a:t>I’m more of …</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an early bird.</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an all-day canary.</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a night owl.</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a perpetually exhausted pigeon.</a:t>
            </a:r>
          </a:p>
        </p:txBody>
      </p:sp>
      <p:sp>
        <p:nvSpPr>
          <p:cNvPr id="5206" name="Google Shape;5206;p57"/>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207" name="Google Shape;5207;p57"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11"/>
        <p:cNvGrpSpPr/>
        <p:nvPr/>
      </p:nvGrpSpPr>
      <p:grpSpPr>
        <a:xfrm>
          <a:off x="0" y="0"/>
          <a:ext cx="0" cy="0"/>
          <a:chOff x="0" y="0"/>
          <a:chExt cx="0" cy="0"/>
        </a:xfrm>
      </p:grpSpPr>
      <p:sp>
        <p:nvSpPr>
          <p:cNvPr id="5212" name="Google Shape;5212;p5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213" name="Google Shape;5213;p58"/>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0"/>
              </a:spcAft>
              <a:buNone/>
            </a:pPr>
            <a:r>
              <a:rPr lang="en-US" sz="3300" b="1" dirty="0"/>
              <a:t>Technology is…</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a tool that enhances every professional development session.</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beneficial when used deliberately.</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more trouble than it is worth.</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the bane of my existence.</a:t>
            </a:r>
            <a:endParaRPr sz="2500" dirty="0"/>
          </a:p>
        </p:txBody>
      </p:sp>
      <p:sp>
        <p:nvSpPr>
          <p:cNvPr id="5214" name="Google Shape;5214;p58"/>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215" name="Google Shape;5215;p58"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1545</Words>
  <Application>Microsoft Macintosh PowerPoint</Application>
  <PresentationFormat>On-screen Show (16:9)</PresentationFormat>
  <Paragraphs>188</Paragraphs>
  <Slides>40</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Montserrat</vt:lpstr>
      <vt:lpstr>Open Sans</vt:lpstr>
      <vt:lpstr>Anaheim</vt:lpstr>
      <vt:lpstr>Arial</vt:lpstr>
      <vt:lpstr>Barlow</vt:lpstr>
      <vt:lpstr>Noto Sans Symbols</vt:lpstr>
      <vt:lpstr>Nunito Light</vt:lpstr>
      <vt:lpstr>Calibri</vt:lpstr>
      <vt:lpstr>LEARN theme</vt:lpstr>
      <vt:lpstr>LEARN theme</vt:lpstr>
      <vt:lpstr>PowerPoint Presentation</vt:lpstr>
      <vt:lpstr>Magnetic Statements</vt:lpstr>
      <vt:lpstr>Magnetic Statements</vt:lpstr>
      <vt:lpstr>Magnetic Statements</vt:lpstr>
      <vt:lpstr>Magnetic Statements</vt:lpstr>
      <vt:lpstr>Magnetic Statements</vt:lpstr>
      <vt:lpstr>Magnetic Statements</vt:lpstr>
      <vt:lpstr>Magnetic Statements</vt:lpstr>
      <vt:lpstr>Magnetic Statements</vt:lpstr>
      <vt:lpstr>Magnetic Statements</vt:lpstr>
      <vt:lpstr>Dynamic Delivery  of Professional Development</vt:lpstr>
      <vt:lpstr>How can LEARN support teaching and  learning practices?  How can teacher leaders effectively use reflection to strengthen professional development and create lasting impact at their school sites?</vt:lpstr>
      <vt:lpstr>Session Objectives</vt:lpstr>
      <vt:lpstr>First Aid PD </vt:lpstr>
      <vt:lpstr>Pass the Problem</vt:lpstr>
      <vt:lpstr>Pass the Problem</vt:lpstr>
      <vt:lpstr>Pass the Problem Debrief</vt:lpstr>
      <vt:lpstr>LEARN Strategy Reflection</vt:lpstr>
      <vt:lpstr>PowerPoint Presentation</vt:lpstr>
      <vt:lpstr>Calling All Presenters! </vt:lpstr>
      <vt:lpstr>Calling 6 Participants! </vt:lpstr>
      <vt:lpstr>Everyone else divide between the two rooms.  Your job is to be the ideal participant!</vt:lpstr>
      <vt:lpstr>Freeze Tag! </vt:lpstr>
      <vt:lpstr>PowerPoint Presentation</vt:lpstr>
      <vt:lpstr>Owning the Learning</vt:lpstr>
      <vt:lpstr>Think about it, 3-2-1</vt:lpstr>
      <vt:lpstr>Think about it, 3-2-1</vt:lpstr>
      <vt:lpstr>A Master Teacher can bridge between content and student interest.     —Manny Scott</vt:lpstr>
      <vt:lpstr>3-2-1</vt:lpstr>
      <vt:lpstr>Objectives</vt:lpstr>
      <vt:lpstr>Debrief Derailing Actions</vt:lpstr>
      <vt:lpstr>PowerPoint Presentation</vt:lpstr>
      <vt:lpstr>Bueller </vt:lpstr>
      <vt:lpstr>Think about a learning experience that was engaging and effective.  What made the speaker or presenter dynamic?</vt:lpstr>
      <vt:lpstr>Affinity Process</vt:lpstr>
      <vt:lpstr>Stand Up, Sit Down</vt:lpstr>
      <vt:lpstr>Dynamic Delivery: Jigsaw</vt:lpstr>
      <vt:lpstr>Two Stars and a Wish</vt:lpstr>
      <vt:lpstr>LEARN Strategy &amp; Tech Reflection</vt:lpstr>
      <vt:lpstr>PD Checklist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Delivery of PD</dc:title>
  <dc:subject/>
  <dc:creator>K20 Center</dc:creator>
  <cp:keywords/>
  <dc:description/>
  <cp:lastModifiedBy>Moharram, Jehanne</cp:lastModifiedBy>
  <cp:revision>1</cp:revision>
  <dcterms:modified xsi:type="dcterms:W3CDTF">2025-02-21T16:56:48Z</dcterms:modified>
  <cp:category/>
</cp:coreProperties>
</file>