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8" r:id="rId1"/>
    <p:sldMasterId id="2147483751" r:id="rId2"/>
    <p:sldMasterId id="2147483755" r:id="rId3"/>
    <p:sldMasterId id="2147483758" r:id="rId4"/>
  </p:sldMasterIdLst>
  <p:notesMasterIdLst>
    <p:notesMasterId r:id="rId72"/>
  </p:notesMasterIdLst>
  <p:sldIdLst>
    <p:sldId id="325" r:id="rId5"/>
    <p:sldId id="256" r:id="rId6"/>
    <p:sldId id="328" r:id="rId7"/>
    <p:sldId id="258" r:id="rId8"/>
    <p:sldId id="259" r:id="rId9"/>
    <p:sldId id="329" r:id="rId10"/>
    <p:sldId id="330"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26" r:id="rId50"/>
    <p:sldId id="301" r:id="rId51"/>
    <p:sldId id="302" r:id="rId52"/>
    <p:sldId id="303" r:id="rId53"/>
    <p:sldId id="304" r:id="rId54"/>
    <p:sldId id="305" r:id="rId55"/>
    <p:sldId id="306" r:id="rId56"/>
    <p:sldId id="307" r:id="rId57"/>
    <p:sldId id="308" r:id="rId58"/>
    <p:sldId id="327" r:id="rId59"/>
    <p:sldId id="323" r:id="rId60"/>
    <p:sldId id="310" r:id="rId61"/>
    <p:sldId id="311" r:id="rId62"/>
    <p:sldId id="312" r:id="rId63"/>
    <p:sldId id="314" r:id="rId64"/>
    <p:sldId id="315" r:id="rId65"/>
    <p:sldId id="316" r:id="rId66"/>
    <p:sldId id="333" r:id="rId67"/>
    <p:sldId id="319" r:id="rId68"/>
    <p:sldId id="331" r:id="rId69"/>
    <p:sldId id="321" r:id="rId70"/>
    <p:sldId id="322" r:id="rId71"/>
  </p:sldIdLst>
  <p:sldSz cx="9144000" cy="5143500" type="screen16x9"/>
  <p:notesSz cx="6858000" cy="9144000"/>
  <p:embeddedFontLst>
    <p:embeddedFont>
      <p:font typeface="Advent Pro SemiBold" panose="02040502050405090303" pitchFamily="18" charset="0"/>
      <p:regular r:id="rId73"/>
      <p:bold r:id="rId74"/>
      <p:italic r:id="rId75"/>
      <p:boldItalic r:id="rId76"/>
    </p:embeddedFont>
    <p:embeddedFont>
      <p:font typeface="Bebas Neue" panose="020B0606020202050201" pitchFamily="34" charset="77"/>
      <p:regular r:id="rId77"/>
    </p:embeddedFont>
    <p:embeddedFont>
      <p:font typeface="Fira Sans Condensed Medium" panose="020F0502020204030204" pitchFamily="34" charset="0"/>
      <p:regular r:id="rId78"/>
      <p:bold r:id="rId79"/>
      <p:italic r:id="rId80"/>
      <p:boldItalic r:id="rId81"/>
    </p:embeddedFont>
    <p:embeddedFont>
      <p:font typeface="Georgia" panose="02040502050405020303" pitchFamily="18" charset="0"/>
      <p:regular r:id="rId82"/>
      <p:bold r:id="rId83"/>
      <p:italic r:id="rId84"/>
      <p:boldItalic r:id="rId85"/>
    </p:embeddedFont>
    <p:embeddedFont>
      <p:font typeface="Lato" panose="020F0502020204030203" pitchFamily="34" charset="0"/>
      <p:regular r:id="rId86"/>
      <p:bold r:id="rId87"/>
      <p:italic r:id="rId88"/>
      <p:boldItalic r:id="rId89"/>
    </p:embeddedFont>
    <p:embeddedFont>
      <p:font typeface="Londrina Solid" panose="02040502050405090303" pitchFamily="18" charset="0"/>
      <p:regular r:id="rId90"/>
    </p:embeddedFont>
    <p:embeddedFont>
      <p:font typeface="Mulish" panose="02040502050405090303" pitchFamily="18" charset="0"/>
      <p:regular r:id="rId91"/>
      <p:bold r:id="rId92"/>
      <p:italic r:id="rId93"/>
      <p:boldItalic r:id="rId94"/>
    </p:embeddedFont>
    <p:embeddedFont>
      <p:font typeface="Noto Sans Symbols" pitchFamily="2" charset="0"/>
      <p:regular r:id="rId95"/>
      <p:bold r:id="rId96"/>
    </p:embeddedFont>
    <p:embeddedFont>
      <p:font typeface="Roboto Condensed Light" panose="020F0302020204030204" pitchFamily="34" charset="0"/>
      <p:regular r:id="rId97"/>
      <p:italic r:id="rId98"/>
    </p:embeddedFont>
    <p:embeddedFont>
      <p:font typeface="Trebuchet MS" panose="020B070302020209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A8091-3165-9F46-93DB-4DED20581F39}" v="3" dt="2025-06-05T21:49:39.040"/>
    <p1510:client id="{24A48D58-C67D-ED42-981D-C292D08D0FC7}" v="3" dt="2025-06-05T20:55:40.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6"/>
    <p:restoredTop sz="92409"/>
  </p:normalViewPr>
  <p:slideViewPr>
    <p:cSldViewPr snapToGrid="0">
      <p:cViewPr varScale="1">
        <p:scale>
          <a:sx n="194" d="100"/>
          <a:sy n="194" d="100"/>
        </p:scale>
        <p:origin x="192" y="2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2.xml"/><Relationship Id="rId107" Type="http://schemas.microsoft.com/office/2016/11/relationships/changesInfo" Target="changesInfos/changesInfo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5" Type="http://schemas.openxmlformats.org/officeDocument/2006/relationships/slide" Target="slides/slide1.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rram, Jehanne" userId="85e21374-e6a7-4794-bfaa-d28b9d520c64" providerId="ADAL" clId="{0CDA8091-3165-9F46-93DB-4DED20581F39}"/>
    <pc:docChg chg="custSel addSld delSld modSld sldOrd">
      <pc:chgData name="Moharram, Jehanne" userId="85e21374-e6a7-4794-bfaa-d28b9d520c64" providerId="ADAL" clId="{0CDA8091-3165-9F46-93DB-4DED20581F39}" dt="2025-06-05T22:00:44.581" v="213" actId="20577"/>
      <pc:docMkLst>
        <pc:docMk/>
      </pc:docMkLst>
      <pc:sldChg chg="modNotesTx">
        <pc:chgData name="Moharram, Jehanne" userId="85e21374-e6a7-4794-bfaa-d28b9d520c64" providerId="ADAL" clId="{0CDA8091-3165-9F46-93DB-4DED20581F39}" dt="2025-06-05T21:54:18.008" v="202" actId="20577"/>
        <pc:sldMkLst>
          <pc:docMk/>
          <pc:sldMk cId="0" sldId="266"/>
        </pc:sldMkLst>
      </pc:sldChg>
      <pc:sldChg chg="del">
        <pc:chgData name="Moharram, Jehanne" userId="85e21374-e6a7-4794-bfaa-d28b9d520c64" providerId="ADAL" clId="{0CDA8091-3165-9F46-93DB-4DED20581F39}" dt="2025-06-05T21:36:06.274" v="7" actId="2696"/>
        <pc:sldMkLst>
          <pc:docMk/>
          <pc:sldMk cId="0" sldId="300"/>
        </pc:sldMkLst>
      </pc:sldChg>
      <pc:sldChg chg="modNotesTx">
        <pc:chgData name="Moharram, Jehanne" userId="85e21374-e6a7-4794-bfaa-d28b9d520c64" providerId="ADAL" clId="{0CDA8091-3165-9F46-93DB-4DED20581F39}" dt="2025-06-05T21:51:05.116" v="156" actId="20577"/>
        <pc:sldMkLst>
          <pc:docMk/>
          <pc:sldMk cId="0" sldId="301"/>
        </pc:sldMkLst>
      </pc:sldChg>
      <pc:sldChg chg="ord modNotesTx">
        <pc:chgData name="Moharram, Jehanne" userId="85e21374-e6a7-4794-bfaa-d28b9d520c64" providerId="ADAL" clId="{0CDA8091-3165-9F46-93DB-4DED20581F39}" dt="2025-06-05T22:00:44.581" v="213" actId="20577"/>
        <pc:sldMkLst>
          <pc:docMk/>
          <pc:sldMk cId="0" sldId="326"/>
        </pc:sldMkLst>
      </pc:sldChg>
      <pc:sldChg chg="add del setBg">
        <pc:chgData name="Moharram, Jehanne" userId="85e21374-e6a7-4794-bfaa-d28b9d520c64" providerId="ADAL" clId="{0CDA8091-3165-9F46-93DB-4DED20581F39}" dt="2025-06-05T21:36:07.899" v="8" actId="2696"/>
        <pc:sldMkLst>
          <pc:docMk/>
          <pc:sldMk cId="2598511711" sldId="332"/>
        </pc:sldMkLst>
      </pc:sldChg>
      <pc:sldChg chg="add">
        <pc:chgData name="Moharram, Jehanne" userId="85e21374-e6a7-4794-bfaa-d28b9d520c64" providerId="ADAL" clId="{0CDA8091-3165-9F46-93DB-4DED20581F39}" dt="2025-06-05T21:35:37.756" v="1" actId="2890"/>
        <pc:sldMkLst>
          <pc:docMk/>
          <pc:sldMk cId="3549092285"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imer.k20center.ou.ed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imer.k20center.ou.edu/"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imer.k20center.ou.ed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imer.k20center.ou.ed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timer.k20center.ou.edu/"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77a1368b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177a1368b4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3a37fdf3bf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33a37fdf3bf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349f8b77e3_0_4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349f8b77e3_0_4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1</a:t>
            </a:r>
            <a:r>
              <a:rPr lang="en" dirty="0"/>
              <a:t>0 min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349f8b77e3_0_4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3349f8b77e3_0_4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Update according to participants’ sticky bar votes. (Delete the strategies that were not picked.)</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349f8b77e3_0_5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3349f8b77e3_0_5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3349f8b77e3_0_5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3349f8b77e3_0_5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349f8b77e3_0_5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3349f8b77e3_0_5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3349f8b77e3_0_5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3349f8b77e3_0_5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3349f8b77e3_0_5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3349f8b77e3_0_5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3349f8b77e3_0_5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3349f8b77e3_0_5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3349f8b77e3_0_5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3349f8b77e3_0_5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14b765f6d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14b765f6d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3349f8b77e3_0_5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3349f8b77e3_0_5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349f8b77e3_0_5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3349f8b77e3_0_5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20 min</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3349f8b77e3_0_5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3349f8b77e3_0_5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33a37fdf3bf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33a37fdf3bf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10 minutes</a:t>
            </a:r>
            <a:endParaRPr lang="en" u="sng" dirty="0">
              <a:solidFill>
                <a:schemeClr val="hlink"/>
              </a:solidFill>
              <a:hlinkClick r:id="rId3"/>
            </a:endParaRPr>
          </a:p>
          <a:p>
            <a:pPr marL="0" lvl="0" indent="0" algn="l" rtl="0">
              <a:spcBef>
                <a:spcPts val="0"/>
              </a:spcBef>
              <a:spcAft>
                <a:spcPts val="0"/>
              </a:spcAft>
              <a:buNone/>
            </a:pPr>
            <a:r>
              <a:rPr lang="en" u="sng" dirty="0">
                <a:solidFill>
                  <a:schemeClr val="hlink"/>
                </a:solidFill>
                <a:hlinkClick r:id="rId3"/>
              </a:rPr>
              <a:t>https://timer.k20center.ou.edu/</a:t>
            </a:r>
            <a:endParaRPr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33a37fdf3bf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33a37fdf3bf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https://timer.k20center.ou.edu/</a:t>
            </a: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33a37fdf3bf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33a37fdf3bf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Everyone in a group of six, pick colors first.</a:t>
            </a:r>
            <a:endParaRPr dirty="0"/>
          </a:p>
          <a:p>
            <a:pPr marL="0" lvl="0" indent="0" algn="l" rtl="0">
              <a:spcBef>
                <a:spcPts val="0"/>
              </a:spcBef>
              <a:spcAft>
                <a:spcPts val="0"/>
              </a:spcAft>
              <a:buNone/>
            </a:pPr>
            <a:r>
              <a:rPr lang="en" dirty="0"/>
              <a:t>Each group has a partner group.</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33a37fdf3bf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33a37fdf3bf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groups set up fishbowl style. One group will discuss using these roles and another group will observe and take notes. First group watches while the other group observes, then swap.</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3a37fdf3bf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3a37fdf3bf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Have groups set up fishbowl style. One group will discuss using these roles and another group will observe and take notes. </a:t>
            </a:r>
          </a:p>
          <a:p>
            <a:pPr marL="0" lvl="0" indent="0" algn="l" rtl="0">
              <a:spcBef>
                <a:spcPts val="0"/>
              </a:spcBef>
              <a:spcAft>
                <a:spcPts val="0"/>
              </a:spcAft>
              <a:buClr>
                <a:schemeClr val="dk1"/>
              </a:buClr>
              <a:buSzPts val="1100"/>
              <a:buFont typeface="Arial"/>
              <a:buNone/>
            </a:pPr>
            <a:r>
              <a:rPr lang="en" dirty="0">
                <a:solidFill>
                  <a:schemeClr val="dk1"/>
                </a:solidFill>
              </a:rPr>
              <a:t>2–5 minutes</a:t>
            </a:r>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https://timer.k20center.ou.edu/</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33a37fdf3bf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33a37fdf3bf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observation group will share what they noticed about the conversation. Did every hat have a chance to speak? Could they easily tell who was wearing which hat?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33a37fdf3bf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33a37fdf3bf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Groups will swap roles for the second conversation.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2–5 minutes</a:t>
            </a:r>
          </a:p>
          <a:p>
            <a:pPr marL="0" lvl="0" indent="0" algn="l" rtl="0">
              <a:spcBef>
                <a:spcPts val="0"/>
              </a:spcBef>
              <a:spcAft>
                <a:spcPts val="0"/>
              </a:spcAft>
              <a:buClr>
                <a:schemeClr val="dk1"/>
              </a:buClr>
              <a:buSzPts val="1100"/>
              <a:buFont typeface="Arial"/>
              <a:buNone/>
            </a:pPr>
            <a:r>
              <a:rPr lang="en-US" u="sng" dirty="0">
                <a:solidFill>
                  <a:schemeClr val="hlink"/>
                </a:solidFill>
                <a:hlinkClick r:id="rId3"/>
              </a:rPr>
              <a:t>https://timer.k20center.ou.edu/</a:t>
            </a:r>
            <a:endParaRPr lang="en-US"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7fbedc7382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2" name="Google Shape;92;g27fbedc738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33a37fdf3bf_0_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33a37fdf3bf_0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The observation group will share what they noticed about the conversation. </a:t>
            </a:r>
          </a:p>
          <a:p>
            <a:pPr marL="0" lvl="0" indent="0" algn="l" rtl="0">
              <a:spcBef>
                <a:spcPts val="0"/>
              </a:spcBef>
              <a:spcAft>
                <a:spcPts val="0"/>
              </a:spcAft>
              <a:buNone/>
            </a:pPr>
            <a:r>
              <a:rPr lang="en" dirty="0">
                <a:solidFill>
                  <a:schemeClr val="dk1"/>
                </a:solidFill>
              </a:rPr>
              <a:t>How did the group arrive at a their decision? </a:t>
            </a:r>
          </a:p>
          <a:p>
            <a:pPr marL="0" lvl="0" indent="0" algn="l" rtl="0">
              <a:spcBef>
                <a:spcPts val="0"/>
              </a:spcBef>
              <a:spcAft>
                <a:spcPts val="0"/>
              </a:spcAft>
              <a:buNone/>
            </a:pPr>
            <a:r>
              <a:rPr lang="en" dirty="0">
                <a:solidFill>
                  <a:schemeClr val="dk1"/>
                </a:solidFill>
              </a:rPr>
              <a:t>What process did they use in order to gather information, expertise, what reasoning? </a:t>
            </a:r>
          </a:p>
          <a:p>
            <a:pPr marL="0" lvl="0" indent="0" algn="l" rtl="0">
              <a:spcBef>
                <a:spcPts val="0"/>
              </a:spcBef>
              <a:spcAft>
                <a:spcPts val="0"/>
              </a:spcAft>
              <a:buNone/>
            </a:pPr>
            <a:r>
              <a:rPr lang="en" dirty="0">
                <a:solidFill>
                  <a:schemeClr val="dk1"/>
                </a:solidFill>
              </a:rPr>
              <a:t>How did having the roles enrich the decision making process? </a:t>
            </a: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3349f8b77e3_0_5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3349f8b77e3_0_5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3349f8b77e3_0_6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3349f8b77e3_0_6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3349f8b77e3_0_6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3349f8b77e3_0_6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10 mins each</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3349f8b77e3_0_6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3349f8b77e3_0_6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3349f8b77e3_0_6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3349f8b77e3_0_6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5–10 minutes to read and write reflections, 5–10 minutes to discuss.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sng" dirty="0">
                <a:solidFill>
                  <a:schemeClr val="hlink"/>
                </a:solidFill>
                <a:hlinkClick r:id="rId3"/>
              </a:rPr>
              <a:t>https://timer.k20center.ou.edu/</a:t>
            </a:r>
            <a:endParaRPr lang="en-US"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3349f8b77e3_0_6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3349f8b77e3_0_6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3349f8b77e3_0_6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3349f8b77e3_0_6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solidFill>
                  <a:schemeClr val="dk1"/>
                </a:solidFill>
                <a:latin typeface="Mulish"/>
                <a:ea typeface="Mulish"/>
                <a:cs typeface="Mulish"/>
                <a:sym typeface="Mulish"/>
              </a:rPr>
              <a:t>If the “main dish” selection is “Detective Board”: use this slide</a:t>
            </a:r>
            <a:endParaRPr sz="1400" dirty="0">
              <a:solidFill>
                <a:schemeClr val="dk1"/>
              </a:solidFill>
              <a:latin typeface="Mulish"/>
              <a:ea typeface="Mulish"/>
              <a:cs typeface="Mulish"/>
              <a:sym typeface="Mulish"/>
            </a:endParaRPr>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3349f8b77e3_0_6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3349f8b77e3_0_6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solidFill>
                  <a:schemeClr val="dk1"/>
                </a:solidFill>
                <a:latin typeface="Mulish"/>
                <a:ea typeface="Mulish"/>
                <a:cs typeface="Mulish"/>
                <a:sym typeface="Mulish"/>
              </a:rPr>
              <a:t>If the “main dish” selection is “Thinking Hats”, use this slide</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3349f8b77e3_0_6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3349f8b77e3_0_6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latin typeface="Mulish"/>
                <a:ea typeface="Mulish"/>
                <a:cs typeface="Mulish"/>
                <a:sym typeface="Mulish"/>
              </a:rPr>
              <a:t>If the “main dish” selection is “Picture Yourself”: use this slide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14b765f6d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14b765f6d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 sure to place the QR code and access code numbers for the </a:t>
            </a:r>
            <a:r>
              <a:rPr lang="en" dirty="0" err="1"/>
              <a:t>Menti</a:t>
            </a:r>
            <a:r>
              <a:rPr lang="en" dirty="0"/>
              <a:t> you created on to this slide before the session.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3349f8b77e3_0_6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3349f8b77e3_0_6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g3349f8b77e3_0_6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7" name="Google Shape;2147;g3349f8b77e3_0_6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any teams have a hard time getting to 8, let the other teams fill them in before moving to the next prompt.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class you could also keep score:</a:t>
            </a:r>
            <a:endParaRPr dirty="0"/>
          </a:p>
          <a:p>
            <a:pPr marL="457200" lvl="0" indent="-298450" algn="l" rtl="0">
              <a:spcBef>
                <a:spcPts val="0"/>
              </a:spcBef>
              <a:spcAft>
                <a:spcPts val="0"/>
              </a:spcAft>
              <a:buSzPts val="1100"/>
              <a:buChar char="●"/>
            </a:pPr>
            <a:r>
              <a:rPr lang="en" dirty="0"/>
              <a:t>Teams receive penalty points after each round for incorrect answers, incomplete responses, or for not answering in participant order. </a:t>
            </a:r>
            <a:endParaRPr dirty="0"/>
          </a:p>
          <a:p>
            <a:pPr marL="457200" lvl="0" indent="-298450" algn="l" rtl="0">
              <a:spcBef>
                <a:spcPts val="0"/>
              </a:spcBef>
              <a:spcAft>
                <a:spcPts val="0"/>
              </a:spcAft>
              <a:buSzPts val="1100"/>
              <a:buChar char="●"/>
            </a:pPr>
            <a:r>
              <a:rPr lang="en" dirty="0"/>
              <a:t>The lowest score wins! </a:t>
            </a:r>
            <a:endParaRPr dirty="0"/>
          </a:p>
          <a:p>
            <a:pPr marL="0" lvl="0" indent="0" algn="l" rtl="0">
              <a:spcBef>
                <a:spcPts val="0"/>
              </a:spcBef>
              <a:spcAft>
                <a:spcPts val="0"/>
              </a:spcAft>
              <a:buNone/>
            </a:pPr>
            <a:br>
              <a:rPr lang="en" dirty="0"/>
            </a:br>
            <a:endParaRPr dirty="0"/>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3349f8b77e3_0_6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3349f8b77e3_0_6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3349f8b77e3_0_6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3349f8b77e3_0_6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3349f8b77e3_0_6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3349f8b77e3_0_6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334aa1141e8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334aa1141e8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7fbedc7382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7fbedc738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10 minutes</a:t>
            </a: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g2b58dfd20d0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3" name="Google Shape;2363;g2b58dfd20d0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created using Copilot. </a:t>
            </a:r>
          </a:p>
          <a:p>
            <a:pPr marL="0" lvl="0" indent="0" algn="l" rtl="0">
              <a:spcBef>
                <a:spcPts val="0"/>
              </a:spcBef>
              <a:spcAft>
                <a:spcPts val="0"/>
              </a:spcAft>
              <a:buNone/>
            </a:pPr>
            <a:r>
              <a:rPr lang="en-US" dirty="0"/>
              <a:t>Prompt: “Make a vintage sepia style image for the characters from the Clue board game for the following prompt" (add scenario prompt)</a:t>
            </a:r>
          </a:p>
          <a:p>
            <a:pPr marL="0" lvl="0" indent="0" algn="l" rtl="0">
              <a:spcBef>
                <a:spcPts val="0"/>
              </a:spcBef>
              <a:spcAft>
                <a:spcPts val="0"/>
              </a:spcAft>
              <a:buNone/>
            </a:pPr>
            <a:r>
              <a:rPr lang="en-US" dirty="0"/>
              <a:t>Microsoft. (2025). </a:t>
            </a:r>
            <a:r>
              <a:rPr lang="en-US" i="1" dirty="0"/>
              <a:t>Copilot</a:t>
            </a:r>
            <a:r>
              <a:rPr lang="en-US" i="0" dirty="0"/>
              <a:t> (GPT-4) [Large language model]. https://</a:t>
            </a:r>
            <a:r>
              <a:rPr lang="en-US" i="0" dirty="0" err="1"/>
              <a:t>copilot.microsoft.com</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2b58dfd20d0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2b58dfd20d0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33744b42e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33744b42ea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14b765f6d1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14b765f6d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30 minutes - As we go through today, think about your role as both facilitator and participant.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Session Engage </a:t>
            </a:r>
            <a:endParaRPr dirty="0"/>
          </a:p>
          <a:p>
            <a:pPr marL="0" lvl="0" indent="0" algn="l" rtl="0">
              <a:spcBef>
                <a:spcPts val="0"/>
              </a:spcBef>
              <a:spcAft>
                <a:spcPts val="0"/>
              </a:spcAft>
              <a:buNone/>
            </a:pPr>
            <a:r>
              <a:rPr lang="en" dirty="0"/>
              <a:t>Draw half the image of someone you believe is an exquisite facilitator, and on the opposite side, draw someone who you believe is an exquisite PD participant. Or draw the qualities that make them exquisite.</a:t>
            </a:r>
          </a:p>
          <a:p>
            <a:pPr marL="0" lvl="0" indent="0" algn="l" rtl="0">
              <a:spcBef>
                <a:spcPts val="0"/>
              </a:spcBef>
              <a:spcAft>
                <a:spcPts val="0"/>
              </a:spcAft>
              <a:buNone/>
            </a:pPr>
            <a:endParaRPr dirty="0"/>
          </a:p>
          <a:p>
            <a:pPr marL="0" lvl="0" indent="0" algn="l" rtl="0">
              <a:spcBef>
                <a:spcPts val="0"/>
              </a:spcBef>
              <a:spcAft>
                <a:spcPts val="0"/>
              </a:spcAft>
              <a:buNone/>
            </a:pPr>
            <a:r>
              <a:rPr lang="en" dirty="0"/>
              <a:t>Give the audience around 15 minutes before you table share, then whole-group share. Remind them that they have 15 minutes to color, so they should use it all and not finish in two minutes.</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g33744b42ea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4" name="Google Shape;2384;g33744b42ea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33744b42ea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33744b42ea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33744b42eaa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33744b42eaa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2688c2241d0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2688c2241d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2bcc431de1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2bcc431de1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fbedc7382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7fbedc7382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change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11689aa0e3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11689aa0e3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g340011e98c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1" name="Google Shape;2431;g340011e98c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They will need to be signed in first.</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g114b765f6d1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7" name="Google Shape;2437;g114b765f6d1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520"/>
              </a:spcBef>
              <a:spcAft>
                <a:spcPts val="0"/>
              </a:spcAft>
              <a:buNone/>
            </a:pPr>
            <a:endParaRPr sz="2300" dirty="0">
              <a:latin typeface="Calibri"/>
              <a:ea typeface="Calibri"/>
              <a:cs typeface="Calibri"/>
              <a:sym typeface="Calibri"/>
            </a:endParaRPr>
          </a:p>
          <a:p>
            <a:pPr marL="0" lvl="0" indent="0" algn="l" rtl="0">
              <a:spcBef>
                <a:spcPts val="1000"/>
              </a:spcBef>
              <a:spcAft>
                <a:spcPts val="1000"/>
              </a:spcAft>
              <a:buNone/>
            </a:pPr>
            <a:endParaRPr sz="2300" dirty="0">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Google Shape;2450;g114b765f6d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1" name="Google Shape;2451;g114b765f6d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30 mins for each small group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10 mins per person in each group (8 mins to facilitate and 2 mins for star and wish)</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A902D650-614B-6B80-C878-D998AF4F0F52}"/>
            </a:ext>
          </a:extLst>
        </p:cNvPr>
        <p:cNvGrpSpPr/>
        <p:nvPr/>
      </p:nvGrpSpPr>
      <p:grpSpPr>
        <a:xfrm>
          <a:off x="0" y="0"/>
          <a:ext cx="0" cy="0"/>
          <a:chOff x="0" y="0"/>
          <a:chExt cx="0" cy="0"/>
        </a:xfrm>
      </p:grpSpPr>
      <p:sp>
        <p:nvSpPr>
          <p:cNvPr id="91" name="Google Shape;91;g27fbedc7382_0_2:notes">
            <a:extLst>
              <a:ext uri="{FF2B5EF4-FFF2-40B4-BE49-F238E27FC236}">
                <a16:creationId xmlns:a16="http://schemas.microsoft.com/office/drawing/2014/main" id="{99C8AC9D-56AE-8288-7EAB-06140C1165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2" name="Google Shape;92;g27fbedc7382_0_2:notes">
            <a:extLst>
              <a:ext uri="{FF2B5EF4-FFF2-40B4-BE49-F238E27FC236}">
                <a16:creationId xmlns:a16="http://schemas.microsoft.com/office/drawing/2014/main" id="{FD58D26F-4505-EE39-11CA-2B162C6CA5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5559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2b58dfd20d0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8" name="Google Shape;2458;g2b58dfd20d0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g114b765f6d1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6" name="Google Shape;2466;g114b765f6d1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mins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8F380F1E-52CE-7365-4860-17CBAB5AA904}"/>
            </a:ext>
          </a:extLst>
        </p:cNvPr>
        <p:cNvGrpSpPr/>
        <p:nvPr/>
      </p:nvGrpSpPr>
      <p:grpSpPr>
        <a:xfrm>
          <a:off x="0" y="0"/>
          <a:ext cx="0" cy="0"/>
          <a:chOff x="0" y="0"/>
          <a:chExt cx="0" cy="0"/>
        </a:xfrm>
      </p:grpSpPr>
      <p:sp>
        <p:nvSpPr>
          <p:cNvPr id="191" name="Google Shape;191;g27fbedc7382_0_123:notes">
            <a:extLst>
              <a:ext uri="{FF2B5EF4-FFF2-40B4-BE49-F238E27FC236}">
                <a16:creationId xmlns:a16="http://schemas.microsoft.com/office/drawing/2014/main" id="{30B04B31-50F3-C823-73F4-6411CF87B1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7fbedc7382_0_123:notes">
            <a:extLst>
              <a:ext uri="{FF2B5EF4-FFF2-40B4-BE49-F238E27FC236}">
                <a16:creationId xmlns:a16="http://schemas.microsoft.com/office/drawing/2014/main" id="{F96271A2-ADED-72EC-B5D2-B519718165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285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114b765f6d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114b765f6d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Think of everything we’ve done today. How have we done these things? Surprise: PDs are also authentic.</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06B365C5-B7E8-13B0-25C6-4845F493CA9E}"/>
            </a:ext>
          </a:extLst>
        </p:cNvPr>
        <p:cNvGrpSpPr/>
        <p:nvPr/>
      </p:nvGrpSpPr>
      <p:grpSpPr>
        <a:xfrm>
          <a:off x="0" y="0"/>
          <a:ext cx="0" cy="0"/>
          <a:chOff x="0" y="0"/>
          <a:chExt cx="0" cy="0"/>
        </a:xfrm>
      </p:grpSpPr>
      <p:sp>
        <p:nvSpPr>
          <p:cNvPr id="91" name="Google Shape;91;g27fbedc7382_0_2:notes">
            <a:extLst>
              <a:ext uri="{FF2B5EF4-FFF2-40B4-BE49-F238E27FC236}">
                <a16:creationId xmlns:a16="http://schemas.microsoft.com/office/drawing/2014/main" id="{4EBC453E-0C26-67AA-55CC-DD1AD268CE8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2" name="Google Shape;92;g27fbedc7382_0_2:notes">
            <a:extLst>
              <a:ext uri="{FF2B5EF4-FFF2-40B4-BE49-F238E27FC236}">
                <a16:creationId xmlns:a16="http://schemas.microsoft.com/office/drawing/2014/main" id="{652EF4D5-20D5-408D-9EDF-DA87D317A9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9792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33744b42eaa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33744b42eaa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114b765f6d1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114b765f6d1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Image:</a:t>
            </a:r>
          </a:p>
          <a:p>
            <a:pPr marL="0" lvl="0" indent="0" algn="l" rtl="0">
              <a:spcBef>
                <a:spcPts val="0"/>
              </a:spcBef>
              <a:spcAft>
                <a:spcPts val="0"/>
              </a:spcAft>
              <a:buNone/>
            </a:pPr>
            <a:r>
              <a:rPr lang="en-US" b="0" dirty="0" err="1"/>
              <a:t>Pellicciotto</a:t>
            </a:r>
            <a:r>
              <a:rPr lang="en-US" b="0" dirty="0"/>
              <a:t>, J. (n.d.) Journey. The Noun Project. (CC BY 3.0) https://</a:t>
            </a:r>
            <a:r>
              <a:rPr lang="en-US" b="0" dirty="0" err="1"/>
              <a:t>thenounproject.com</a:t>
            </a:r>
            <a:r>
              <a:rPr lang="en-US" b="0" dirty="0"/>
              <a:t>/browse/icons/term/journey</a:t>
            </a:r>
            <a:endParaRPr b="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4915A566-25F0-94EA-E95A-8F630CC15B71}"/>
            </a:ext>
          </a:extLst>
        </p:cNvPr>
        <p:cNvGrpSpPr/>
        <p:nvPr/>
      </p:nvGrpSpPr>
      <p:grpSpPr>
        <a:xfrm>
          <a:off x="0" y="0"/>
          <a:ext cx="0" cy="0"/>
          <a:chOff x="0" y="0"/>
          <a:chExt cx="0" cy="0"/>
        </a:xfrm>
      </p:grpSpPr>
      <p:sp>
        <p:nvSpPr>
          <p:cNvPr id="91" name="Google Shape;91;g27fbedc7382_0_2:notes">
            <a:extLst>
              <a:ext uri="{FF2B5EF4-FFF2-40B4-BE49-F238E27FC236}">
                <a16:creationId xmlns:a16="http://schemas.microsoft.com/office/drawing/2014/main" id="{A9514C75-F0DB-6B0E-19EC-AB7F0159FC1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2" name="Google Shape;92;g27fbedc7382_0_2:notes">
            <a:extLst>
              <a:ext uri="{FF2B5EF4-FFF2-40B4-BE49-F238E27FC236}">
                <a16:creationId xmlns:a16="http://schemas.microsoft.com/office/drawing/2014/main" id="{1A9D3C58-79F4-BAF8-E3D9-2FE6D9B43C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830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349f8b77e3_0_4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349f8b77e3_0_4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349f8b77e3_0_4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3349f8b77e3_0_4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1793289" y="3279125"/>
            <a:ext cx="6512400" cy="857400"/>
          </a:xfrm>
          <a:prstGeom prst="rect">
            <a:avLst/>
          </a:prstGeom>
          <a:noFill/>
          <a:ln>
            <a:noFill/>
          </a:ln>
        </p:spPr>
        <p:txBody>
          <a:bodyPr spcFirstLastPara="1" wrap="square" lIns="91425" tIns="91425" rIns="91425" bIns="91425" anchor="t" anchorCtr="0">
            <a:normAutofit/>
          </a:bodyPr>
          <a:lstStyle>
            <a:lvl1pPr lvl="0" algn="r" rtl="0">
              <a:lnSpc>
                <a:spcPct val="100000"/>
              </a:lnSpc>
              <a:spcBef>
                <a:spcPts val="0"/>
              </a:spcBef>
              <a:spcAft>
                <a:spcPts val="0"/>
              </a:spcAft>
              <a:buClr>
                <a:srgbClr val="207566"/>
              </a:buClr>
              <a:buSzPts val="1400"/>
              <a:buFont typeface="Georgia"/>
              <a:buChar cha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9"/>
          <p:cNvSpPr txBox="1">
            <a:spLocks noGrp="1"/>
          </p:cNvSpPr>
          <p:nvPr>
            <p:ph type="body" idx="1"/>
          </p:nvPr>
        </p:nvSpPr>
        <p:spPr>
          <a:xfrm>
            <a:off x="1143000" y="549195"/>
            <a:ext cx="6400800" cy="2606100"/>
          </a:xfrm>
          <a:prstGeom prst="rect">
            <a:avLst/>
          </a:prstGeom>
          <a:noFill/>
          <a:ln>
            <a:noFill/>
          </a:ln>
        </p:spPr>
        <p:txBody>
          <a:bodyPr spcFirstLastPara="1" wrap="square" lIns="91425" tIns="91425" rIns="91425" bIns="91425" anchor="t" anchorCtr="0">
            <a:normAutofit/>
          </a:bodyPr>
          <a:lstStyle>
            <a:lvl1pPr marL="457200" lvl="0" indent="-317500" algn="l" rtl="0">
              <a:lnSpc>
                <a:spcPct val="100000"/>
              </a:lnSpc>
              <a:spcBef>
                <a:spcPts val="440"/>
              </a:spcBef>
              <a:spcAft>
                <a:spcPts val="0"/>
              </a:spcAft>
              <a:buClr>
                <a:srgbClr val="207566"/>
              </a:buClr>
              <a:buSzPts val="1400"/>
              <a:buFont typeface="Georgia"/>
              <a:buChar char="*"/>
              <a:defRPr/>
            </a:lvl1pPr>
            <a:lvl2pPr marL="914400" lvl="1" indent="-317500" algn="l" rtl="0">
              <a:lnSpc>
                <a:spcPct val="100000"/>
              </a:lnSpc>
              <a:spcBef>
                <a:spcPts val="400"/>
              </a:spcBef>
              <a:spcAft>
                <a:spcPts val="0"/>
              </a:spcAft>
              <a:buClr>
                <a:srgbClr val="207566"/>
              </a:buClr>
              <a:buSzPts val="1400"/>
              <a:buFont typeface="Georgia"/>
              <a:buChar char="*"/>
              <a:defRPr/>
            </a:lvl2pPr>
            <a:lvl3pPr marL="1371600" lvl="2" indent="-317500" algn="l" rtl="0">
              <a:lnSpc>
                <a:spcPct val="100000"/>
              </a:lnSpc>
              <a:spcBef>
                <a:spcPts val="360"/>
              </a:spcBef>
              <a:spcAft>
                <a:spcPts val="0"/>
              </a:spcAft>
              <a:buClr>
                <a:srgbClr val="207566"/>
              </a:buClr>
              <a:buSzPts val="1400"/>
              <a:buFont typeface="Georgia"/>
              <a:buChar char="*"/>
              <a:defRPr/>
            </a:lvl3pPr>
            <a:lvl4pPr marL="1828800" lvl="3" indent="-317500" algn="l" rtl="0">
              <a:lnSpc>
                <a:spcPct val="100000"/>
              </a:lnSpc>
              <a:spcBef>
                <a:spcPts val="320"/>
              </a:spcBef>
              <a:spcAft>
                <a:spcPts val="0"/>
              </a:spcAft>
              <a:buClr>
                <a:srgbClr val="207566"/>
              </a:buClr>
              <a:buSzPts val="1400"/>
              <a:buFont typeface="Georgia"/>
              <a:buChar char="*"/>
              <a:defRPr/>
            </a:lvl4pPr>
            <a:lvl5pPr marL="2286000" lvl="4" indent="-317500" algn="l" rtl="0">
              <a:lnSpc>
                <a:spcPct val="100000"/>
              </a:lnSpc>
              <a:spcBef>
                <a:spcPts val="300"/>
              </a:spcBef>
              <a:spcAft>
                <a:spcPts val="0"/>
              </a:spcAft>
              <a:buClr>
                <a:srgbClr val="207566"/>
              </a:buClr>
              <a:buSzPts val="1400"/>
              <a:buFont typeface="Georgia"/>
              <a:buChar char="*"/>
              <a:defRPr/>
            </a:lvl5pPr>
            <a:lvl6pPr marL="2743200" lvl="5" indent="-317500" algn="l" rtl="0">
              <a:lnSpc>
                <a:spcPct val="100000"/>
              </a:lnSpc>
              <a:spcBef>
                <a:spcPts val="300"/>
              </a:spcBef>
              <a:spcAft>
                <a:spcPts val="0"/>
              </a:spcAft>
              <a:buClr>
                <a:srgbClr val="207566"/>
              </a:buClr>
              <a:buSzPts val="1400"/>
              <a:buFont typeface="Georgia"/>
              <a:buChar char="*"/>
              <a:defRPr/>
            </a:lvl6pPr>
            <a:lvl7pPr marL="3200400" lvl="6" indent="-317500" algn="l" rtl="0">
              <a:lnSpc>
                <a:spcPct val="100000"/>
              </a:lnSpc>
              <a:spcBef>
                <a:spcPts val="300"/>
              </a:spcBef>
              <a:spcAft>
                <a:spcPts val="0"/>
              </a:spcAft>
              <a:buClr>
                <a:srgbClr val="207566"/>
              </a:buClr>
              <a:buSzPts val="1400"/>
              <a:buFont typeface="Georgia"/>
              <a:buChar char="*"/>
              <a:defRPr/>
            </a:lvl7pPr>
            <a:lvl8pPr marL="3657600" lvl="7" indent="-317500" algn="l" rtl="0">
              <a:lnSpc>
                <a:spcPct val="100000"/>
              </a:lnSpc>
              <a:spcBef>
                <a:spcPts val="300"/>
              </a:spcBef>
              <a:spcAft>
                <a:spcPts val="0"/>
              </a:spcAft>
              <a:buClr>
                <a:srgbClr val="207566"/>
              </a:buClr>
              <a:buSzPts val="1400"/>
              <a:buFont typeface="Georgia"/>
              <a:buChar char="*"/>
              <a:defRPr/>
            </a:lvl8pPr>
            <a:lvl9pPr marL="4114800" lvl="8" indent="-317500" algn="l" rtl="0">
              <a:lnSpc>
                <a:spcPct val="100000"/>
              </a:lnSpc>
              <a:spcBef>
                <a:spcPts val="300"/>
              </a:spcBef>
              <a:spcAft>
                <a:spcPts val="300"/>
              </a:spcAft>
              <a:buClr>
                <a:srgbClr val="207566"/>
              </a:buClr>
              <a:buSzPts val="1400"/>
              <a:buFont typeface="Georgia"/>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20"/>
          <p:cNvSpPr/>
          <p:nvPr/>
        </p:nvSpPr>
        <p:spPr>
          <a:xfrm>
            <a:off x="0" y="2900189"/>
            <a:ext cx="9144000" cy="2243400"/>
          </a:xfrm>
          <a:prstGeom prst="rect">
            <a:avLst/>
          </a:prstGeom>
          <a:gradFill>
            <a:gsLst>
              <a:gs pos="0">
                <a:srgbClr val="FFFFFF">
                  <a:alpha val="91372"/>
                </a:srgbClr>
              </a:gs>
              <a:gs pos="37000">
                <a:srgbClr val="FFFFFF">
                  <a:alpha val="76470"/>
                </a:srgbClr>
              </a:gs>
              <a:gs pos="100000">
                <a:srgbClr val="CDD4D7">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0" name="Google Shape;80;p20"/>
          <p:cNvSpPr/>
          <p:nvPr/>
        </p:nvSpPr>
        <p:spPr>
          <a:xfrm>
            <a:off x="0" y="0"/>
            <a:ext cx="9144000" cy="2900400"/>
          </a:xfrm>
          <a:prstGeom prst="rect">
            <a:avLst/>
          </a:prstGeom>
          <a:gradFill>
            <a:gsLst>
              <a:gs pos="0">
                <a:srgbClr val="FFFFFF">
                  <a:alpha val="89411"/>
                </a:srgbClr>
              </a:gs>
              <a:gs pos="48000">
                <a:srgbClr val="FFFFFF">
                  <a:alpha val="62352"/>
                </a:srgbClr>
              </a:gs>
              <a:gs pos="100000">
                <a:srgbClr val="CDD4D7">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1" name="Google Shape;81;p20"/>
          <p:cNvSpPr/>
          <p:nvPr/>
        </p:nvSpPr>
        <p:spPr>
          <a:xfrm>
            <a:off x="0" y="1989233"/>
            <a:ext cx="9144000" cy="1714500"/>
          </a:xfrm>
          <a:prstGeom prst="rect">
            <a:avLst/>
          </a:prstGeom>
          <a:gradFill>
            <a:gsLst>
              <a:gs pos="0">
                <a:srgbClr val="FFFFFF">
                  <a:alpha val="0"/>
                </a:srgbClr>
              </a:gs>
              <a:gs pos="29000">
                <a:srgbClr val="FFFFFF">
                  <a:alpha val="29411"/>
                </a:srgbClr>
              </a:gs>
              <a:gs pos="45000">
                <a:srgbClr val="CDD4D7">
                  <a:alpha val="40000"/>
                </a:srgbClr>
              </a:gs>
              <a:gs pos="55000">
                <a:srgbClr val="FFFFFF">
                  <a:alpha val="25490"/>
                </a:srgbClr>
              </a:gs>
              <a:gs pos="65000">
                <a:srgbClr val="CDD4D7">
                  <a:alpha val="60000"/>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2" name="Google Shape;82;p20"/>
          <p:cNvSpPr/>
          <p:nvPr/>
        </p:nvSpPr>
        <p:spPr>
          <a:xfrm>
            <a:off x="0" y="1200150"/>
            <a:ext cx="9144000" cy="38289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3" name="Google Shape;83;p20"/>
          <p:cNvSpPr>
            <a:spLocks noGrp="1"/>
          </p:cNvSpPr>
          <p:nvPr>
            <p:ph type="pic" idx="2"/>
          </p:nvPr>
        </p:nvSpPr>
        <p:spPr>
          <a:xfrm>
            <a:off x="4475175" y="857250"/>
            <a:ext cx="4114800" cy="2345700"/>
          </a:xfrm>
          <a:prstGeom prst="roundRect">
            <a:avLst>
              <a:gd name="adj" fmla="val 4230"/>
            </a:avLst>
          </a:prstGeom>
          <a:solidFill>
            <a:srgbClr val="B5BFC4"/>
          </a:solidFill>
          <a:ln>
            <a:noFill/>
          </a:ln>
        </p:spPr>
      </p:sp>
      <p:sp>
        <p:nvSpPr>
          <p:cNvPr id="84" name="Google Shape;84;p20"/>
          <p:cNvSpPr txBox="1">
            <a:spLocks noGrp="1"/>
          </p:cNvSpPr>
          <p:nvPr>
            <p:ph type="body" idx="1"/>
          </p:nvPr>
        </p:nvSpPr>
        <p:spPr>
          <a:xfrm>
            <a:off x="877887" y="757865"/>
            <a:ext cx="3694200" cy="1622100"/>
          </a:xfrm>
          <a:prstGeom prst="rect">
            <a:avLst/>
          </a:prstGeom>
          <a:noFill/>
          <a:ln>
            <a:noFill/>
          </a:ln>
        </p:spPr>
        <p:txBody>
          <a:bodyPr spcFirstLastPara="1" wrap="square" lIns="91425" tIns="91425" rIns="91425" bIns="91425" anchor="b" anchorCtr="0">
            <a:normAutofit/>
          </a:bodyPr>
          <a:lstStyle>
            <a:lvl1pPr marL="457200" lvl="0" indent="-317500" algn="l" rtl="0">
              <a:lnSpc>
                <a:spcPct val="100000"/>
              </a:lnSpc>
              <a:spcBef>
                <a:spcPts val="0"/>
              </a:spcBef>
              <a:spcAft>
                <a:spcPts val="0"/>
              </a:spcAft>
              <a:buSzPts val="1400"/>
              <a:buFont typeface="Georgia"/>
              <a:buChar char="*"/>
              <a:defRPr/>
            </a:lvl1pPr>
            <a:lvl2pPr marL="914400" lvl="1" indent="-228600" algn="l" rtl="0">
              <a:lnSpc>
                <a:spcPct val="100000"/>
              </a:lnSpc>
              <a:spcBef>
                <a:spcPts val="300"/>
              </a:spcBef>
              <a:spcAft>
                <a:spcPts val="0"/>
              </a:spcAft>
              <a:buSzPts val="1400"/>
              <a:buFont typeface="Trebuchet MS"/>
              <a:buNone/>
              <a:defRPr/>
            </a:lvl2pPr>
            <a:lvl3pPr marL="1371600" lvl="2" indent="-228600" algn="l" rtl="0">
              <a:lnSpc>
                <a:spcPct val="100000"/>
              </a:lnSpc>
              <a:spcBef>
                <a:spcPts val="300"/>
              </a:spcBef>
              <a:spcAft>
                <a:spcPts val="0"/>
              </a:spcAft>
              <a:buSzPts val="1400"/>
              <a:buFont typeface="Trebuchet MS"/>
              <a:buNone/>
              <a:defRPr/>
            </a:lvl3pPr>
            <a:lvl4pPr marL="1828800" lvl="3" indent="-228600" algn="l" rtl="0">
              <a:lnSpc>
                <a:spcPct val="100000"/>
              </a:lnSpc>
              <a:spcBef>
                <a:spcPts val="300"/>
              </a:spcBef>
              <a:spcAft>
                <a:spcPts val="0"/>
              </a:spcAft>
              <a:buSzPts val="1400"/>
              <a:buFont typeface="Trebuchet MS"/>
              <a:buNone/>
              <a:defRPr/>
            </a:lvl4pPr>
            <a:lvl5pPr marL="2286000" lvl="4" indent="-228600" algn="l" rtl="0">
              <a:lnSpc>
                <a:spcPct val="100000"/>
              </a:lnSpc>
              <a:spcBef>
                <a:spcPts val="300"/>
              </a:spcBef>
              <a:spcAft>
                <a:spcPts val="0"/>
              </a:spcAft>
              <a:buSzPts val="1400"/>
              <a:buFont typeface="Trebuchet MS"/>
              <a:buNone/>
              <a:defRPr/>
            </a:lvl5pPr>
            <a:lvl6pPr marL="2743200" lvl="5" indent="-228600" algn="l" rtl="0">
              <a:lnSpc>
                <a:spcPct val="100000"/>
              </a:lnSpc>
              <a:spcBef>
                <a:spcPts val="300"/>
              </a:spcBef>
              <a:spcAft>
                <a:spcPts val="0"/>
              </a:spcAft>
              <a:buSzPts val="1400"/>
              <a:buFont typeface="Trebuchet MS"/>
              <a:buNone/>
              <a:defRPr/>
            </a:lvl6pPr>
            <a:lvl7pPr marL="3200400" lvl="6" indent="-228600" algn="l" rtl="0">
              <a:lnSpc>
                <a:spcPct val="100000"/>
              </a:lnSpc>
              <a:spcBef>
                <a:spcPts val="300"/>
              </a:spcBef>
              <a:spcAft>
                <a:spcPts val="0"/>
              </a:spcAft>
              <a:buSzPts val="1400"/>
              <a:buFont typeface="Trebuchet MS"/>
              <a:buNone/>
              <a:defRPr/>
            </a:lvl7pPr>
            <a:lvl8pPr marL="3657600" lvl="7" indent="-228600" algn="l" rtl="0">
              <a:lnSpc>
                <a:spcPct val="100000"/>
              </a:lnSpc>
              <a:spcBef>
                <a:spcPts val="300"/>
              </a:spcBef>
              <a:spcAft>
                <a:spcPts val="0"/>
              </a:spcAft>
              <a:buSzPts val="1400"/>
              <a:buFont typeface="Trebuchet MS"/>
              <a:buNone/>
              <a:defRPr/>
            </a:lvl8pPr>
            <a:lvl9pPr marL="4114800" lvl="8" indent="-228600" algn="l" rtl="0">
              <a:lnSpc>
                <a:spcPct val="100000"/>
              </a:lnSpc>
              <a:spcBef>
                <a:spcPts val="300"/>
              </a:spcBef>
              <a:spcAft>
                <a:spcPts val="300"/>
              </a:spcAft>
              <a:buSzPts val="1400"/>
              <a:buFont typeface="Trebuchet MS"/>
              <a:buNone/>
              <a:defRPr/>
            </a:lvl9pPr>
          </a:lstStyle>
          <a:p>
            <a:endParaRPr/>
          </a:p>
        </p:txBody>
      </p:sp>
      <p:sp>
        <p:nvSpPr>
          <p:cNvPr id="85" name="Google Shape;85;p20"/>
          <p:cNvSpPr txBox="1">
            <a:spLocks noGrp="1"/>
          </p:cNvSpPr>
          <p:nvPr>
            <p:ph type="dt" idx="10"/>
          </p:nvPr>
        </p:nvSpPr>
        <p:spPr>
          <a:xfrm>
            <a:off x="6172200" y="4629150"/>
            <a:ext cx="2514600" cy="2739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Char char="●"/>
              <a:defRPr/>
            </a:lvl1pPr>
            <a:lvl2pPr marR="0" lvl="1" algn="l" rtl="0">
              <a:lnSpc>
                <a:spcPct val="100000"/>
              </a:lnSpc>
              <a:spcBef>
                <a:spcPts val="0"/>
              </a:spcBef>
              <a:spcAft>
                <a:spcPts val="0"/>
              </a:spcAft>
              <a:buClr>
                <a:srgbClr val="000000"/>
              </a:buClr>
              <a:buSzPts val="1400"/>
              <a:buFont typeface="Arial"/>
              <a:buChar char="○"/>
              <a:defRPr/>
            </a:lvl2pPr>
            <a:lvl3pPr marR="0" lvl="2" algn="l" rtl="0">
              <a:lnSpc>
                <a:spcPct val="100000"/>
              </a:lnSpc>
              <a:spcBef>
                <a:spcPts val="0"/>
              </a:spcBef>
              <a:spcAft>
                <a:spcPts val="0"/>
              </a:spcAft>
              <a:buClr>
                <a:srgbClr val="000000"/>
              </a:buClr>
              <a:buSzPts val="1400"/>
              <a:buFont typeface="Arial"/>
              <a:buChar char="■"/>
              <a:defRPr/>
            </a:lvl3pPr>
            <a:lvl4pPr marR="0" lvl="3" algn="l" rtl="0">
              <a:lnSpc>
                <a:spcPct val="100000"/>
              </a:lnSpc>
              <a:spcBef>
                <a:spcPts val="0"/>
              </a:spcBef>
              <a:spcAft>
                <a:spcPts val="0"/>
              </a:spcAft>
              <a:buClr>
                <a:srgbClr val="000000"/>
              </a:buClr>
              <a:buSzPts val="1400"/>
              <a:buFont typeface="Arial"/>
              <a:buChar char="●"/>
              <a:defRPr/>
            </a:lvl4pPr>
            <a:lvl5pPr marR="0" lvl="4" algn="l" rtl="0">
              <a:lnSpc>
                <a:spcPct val="100000"/>
              </a:lnSpc>
              <a:spcBef>
                <a:spcPts val="0"/>
              </a:spcBef>
              <a:spcAft>
                <a:spcPts val="0"/>
              </a:spcAft>
              <a:buClr>
                <a:srgbClr val="000000"/>
              </a:buClr>
              <a:buSzPts val="1400"/>
              <a:buFont typeface="Arial"/>
              <a:buChar char="○"/>
              <a:defRPr/>
            </a:lvl5pPr>
            <a:lvl6pPr marR="0" lvl="5" algn="l" rtl="0">
              <a:lnSpc>
                <a:spcPct val="100000"/>
              </a:lnSpc>
              <a:spcBef>
                <a:spcPts val="0"/>
              </a:spcBef>
              <a:spcAft>
                <a:spcPts val="0"/>
              </a:spcAft>
              <a:buClr>
                <a:srgbClr val="000000"/>
              </a:buClr>
              <a:buSzPts val="1400"/>
              <a:buFont typeface="Arial"/>
              <a:buChar char="■"/>
              <a:defRPr/>
            </a:lvl6pPr>
            <a:lvl7pPr marR="0" lvl="6" algn="l" rtl="0">
              <a:lnSpc>
                <a:spcPct val="100000"/>
              </a:lnSpc>
              <a:spcBef>
                <a:spcPts val="0"/>
              </a:spcBef>
              <a:spcAft>
                <a:spcPts val="0"/>
              </a:spcAft>
              <a:buClr>
                <a:srgbClr val="000000"/>
              </a:buClr>
              <a:buSzPts val="1400"/>
              <a:buFont typeface="Arial"/>
              <a:buChar char="●"/>
              <a:defRPr/>
            </a:lvl7pPr>
            <a:lvl8pPr marR="0" lvl="7" algn="l" rtl="0">
              <a:lnSpc>
                <a:spcPct val="100000"/>
              </a:lnSpc>
              <a:spcBef>
                <a:spcPts val="0"/>
              </a:spcBef>
              <a:spcAft>
                <a:spcPts val="0"/>
              </a:spcAft>
              <a:buClr>
                <a:srgbClr val="000000"/>
              </a:buClr>
              <a:buSzPts val="1400"/>
              <a:buFont typeface="Arial"/>
              <a:buChar char="○"/>
              <a:defRPr/>
            </a:lvl8pPr>
            <a:lvl9pPr marR="0" lvl="8" algn="l" rtl="0">
              <a:lnSpc>
                <a:spcPct val="100000"/>
              </a:lnSpc>
              <a:spcBef>
                <a:spcPts val="0"/>
              </a:spcBef>
              <a:spcAft>
                <a:spcPts val="0"/>
              </a:spcAft>
              <a:buClr>
                <a:srgbClr val="000000"/>
              </a:buClr>
              <a:buSzPts val="1400"/>
              <a:buFont typeface="Arial"/>
              <a:buChar char="■"/>
              <a:defRPr/>
            </a:lvl9pPr>
          </a:lstStyle>
          <a:p>
            <a:endParaRPr/>
          </a:p>
        </p:txBody>
      </p:sp>
      <p:sp>
        <p:nvSpPr>
          <p:cNvPr id="86" name="Google Shape;86;p20"/>
          <p:cNvSpPr txBox="1">
            <a:spLocks noGrp="1"/>
          </p:cNvSpPr>
          <p:nvPr>
            <p:ph type="ftr" idx="11"/>
          </p:nvPr>
        </p:nvSpPr>
        <p:spPr>
          <a:xfrm>
            <a:off x="457199" y="4629150"/>
            <a:ext cx="33528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a:lvl1pPr>
            <a:lvl2pPr marR="0" lvl="1" algn="l" rtl="0">
              <a:lnSpc>
                <a:spcPct val="100000"/>
              </a:lnSpc>
              <a:spcBef>
                <a:spcPts val="0"/>
              </a:spcBef>
              <a:spcAft>
                <a:spcPts val="0"/>
              </a:spcAft>
              <a:buClr>
                <a:srgbClr val="000000"/>
              </a:buClr>
              <a:buSzPts val="1400"/>
              <a:buFont typeface="Arial"/>
              <a:buChar char="○"/>
              <a:defRPr/>
            </a:lvl2pPr>
            <a:lvl3pPr marR="0" lvl="2" algn="l" rtl="0">
              <a:lnSpc>
                <a:spcPct val="100000"/>
              </a:lnSpc>
              <a:spcBef>
                <a:spcPts val="0"/>
              </a:spcBef>
              <a:spcAft>
                <a:spcPts val="0"/>
              </a:spcAft>
              <a:buClr>
                <a:srgbClr val="000000"/>
              </a:buClr>
              <a:buSzPts val="1400"/>
              <a:buFont typeface="Arial"/>
              <a:buChar char="■"/>
              <a:defRPr/>
            </a:lvl3pPr>
            <a:lvl4pPr marR="0" lvl="3" algn="l" rtl="0">
              <a:lnSpc>
                <a:spcPct val="100000"/>
              </a:lnSpc>
              <a:spcBef>
                <a:spcPts val="0"/>
              </a:spcBef>
              <a:spcAft>
                <a:spcPts val="0"/>
              </a:spcAft>
              <a:buClr>
                <a:srgbClr val="000000"/>
              </a:buClr>
              <a:buSzPts val="1400"/>
              <a:buFont typeface="Arial"/>
              <a:buChar char="●"/>
              <a:defRPr/>
            </a:lvl4pPr>
            <a:lvl5pPr marR="0" lvl="4" algn="l" rtl="0">
              <a:lnSpc>
                <a:spcPct val="100000"/>
              </a:lnSpc>
              <a:spcBef>
                <a:spcPts val="0"/>
              </a:spcBef>
              <a:spcAft>
                <a:spcPts val="0"/>
              </a:spcAft>
              <a:buClr>
                <a:srgbClr val="000000"/>
              </a:buClr>
              <a:buSzPts val="1400"/>
              <a:buFont typeface="Arial"/>
              <a:buChar char="○"/>
              <a:defRPr/>
            </a:lvl5pPr>
            <a:lvl6pPr marR="0" lvl="5" algn="l" rtl="0">
              <a:lnSpc>
                <a:spcPct val="100000"/>
              </a:lnSpc>
              <a:spcBef>
                <a:spcPts val="0"/>
              </a:spcBef>
              <a:spcAft>
                <a:spcPts val="0"/>
              </a:spcAft>
              <a:buClr>
                <a:srgbClr val="000000"/>
              </a:buClr>
              <a:buSzPts val="1400"/>
              <a:buFont typeface="Arial"/>
              <a:buChar char="■"/>
              <a:defRPr/>
            </a:lvl6pPr>
            <a:lvl7pPr marR="0" lvl="6" algn="l" rtl="0">
              <a:lnSpc>
                <a:spcPct val="100000"/>
              </a:lnSpc>
              <a:spcBef>
                <a:spcPts val="0"/>
              </a:spcBef>
              <a:spcAft>
                <a:spcPts val="0"/>
              </a:spcAft>
              <a:buClr>
                <a:srgbClr val="000000"/>
              </a:buClr>
              <a:buSzPts val="1400"/>
              <a:buFont typeface="Arial"/>
              <a:buChar char="●"/>
              <a:defRPr/>
            </a:lvl7pPr>
            <a:lvl8pPr marR="0" lvl="7" algn="l" rtl="0">
              <a:lnSpc>
                <a:spcPct val="100000"/>
              </a:lnSpc>
              <a:spcBef>
                <a:spcPts val="0"/>
              </a:spcBef>
              <a:spcAft>
                <a:spcPts val="0"/>
              </a:spcAft>
              <a:buClr>
                <a:srgbClr val="000000"/>
              </a:buClr>
              <a:buSzPts val="1400"/>
              <a:buFont typeface="Arial"/>
              <a:buChar char="○"/>
              <a:defRPr/>
            </a:lvl8pPr>
            <a:lvl9pPr marR="0" lvl="8" algn="l" rtl="0">
              <a:lnSpc>
                <a:spcPct val="100000"/>
              </a:lnSpc>
              <a:spcBef>
                <a:spcPts val="0"/>
              </a:spcBef>
              <a:spcAft>
                <a:spcPts val="0"/>
              </a:spcAft>
              <a:buClr>
                <a:srgbClr val="000000"/>
              </a:buClr>
              <a:buSzPts val="1400"/>
              <a:buFont typeface="Arial"/>
              <a:buChar char="■"/>
              <a:defRPr/>
            </a:lvl9pPr>
          </a:lstStyle>
          <a:p>
            <a:endParaRPr/>
          </a:p>
        </p:txBody>
      </p:sp>
      <p:sp>
        <p:nvSpPr>
          <p:cNvPr id="87" name="Google Shape;87;p20"/>
          <p:cNvSpPr txBox="1">
            <a:spLocks noGrp="1"/>
          </p:cNvSpPr>
          <p:nvPr>
            <p:ph type="sldNum" idx="12"/>
          </p:nvPr>
        </p:nvSpPr>
        <p:spPr>
          <a:xfrm>
            <a:off x="3810000" y="4629150"/>
            <a:ext cx="1828800" cy="2739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a:p>
            <a:pPr marL="457200" lvl="1" indent="0" algn="l" rtl="0">
              <a:spcBef>
                <a:spcPts val="0"/>
              </a:spcBef>
              <a:spcAft>
                <a:spcPts val="0"/>
              </a:spcAft>
              <a:buNone/>
            </a:pPr>
            <a:endParaRPr/>
          </a:p>
          <a:p>
            <a:pPr marL="914400" lvl="2" indent="0" algn="l" rtl="0">
              <a:spcBef>
                <a:spcPts val="0"/>
              </a:spcBef>
              <a:spcAft>
                <a:spcPts val="0"/>
              </a:spcAft>
              <a:buNone/>
            </a:pPr>
            <a:endParaRPr/>
          </a:p>
          <a:p>
            <a:pPr marL="1371600" lvl="3" indent="0" algn="l" rtl="0">
              <a:spcBef>
                <a:spcPts val="0"/>
              </a:spcBef>
              <a:spcAft>
                <a:spcPts val="0"/>
              </a:spcAft>
              <a:buNone/>
            </a:pPr>
            <a:endParaRPr/>
          </a:p>
          <a:p>
            <a:pPr marL="1828800" lvl="4" indent="0" algn="l" rtl="0">
              <a:spcBef>
                <a:spcPts val="0"/>
              </a:spcBef>
              <a:spcAft>
                <a:spcPts val="0"/>
              </a:spcAft>
              <a:buNone/>
            </a:pPr>
            <a:endParaRPr/>
          </a:p>
          <a:p>
            <a:pPr marL="2286000" lvl="5" indent="0" algn="l" rtl="0">
              <a:spcBef>
                <a:spcPts val="0"/>
              </a:spcBef>
              <a:spcAft>
                <a:spcPts val="0"/>
              </a:spcAft>
              <a:buNone/>
            </a:pPr>
            <a:endParaRPr/>
          </a:p>
          <a:p>
            <a:pPr marL="2743200" lvl="6" indent="0" algn="l" rtl="0">
              <a:spcBef>
                <a:spcPts val="0"/>
              </a:spcBef>
              <a:spcAft>
                <a:spcPts val="0"/>
              </a:spcAft>
              <a:buNone/>
            </a:pPr>
            <a:endParaRPr/>
          </a:p>
          <a:p>
            <a:pPr marL="3200400" lvl="7" indent="0" algn="l" rtl="0">
              <a:spcBef>
                <a:spcPts val="0"/>
              </a:spcBef>
              <a:spcAft>
                <a:spcPts val="0"/>
              </a:spcAft>
              <a:buNone/>
            </a:pPr>
            <a:endParaRPr/>
          </a:p>
          <a:p>
            <a:pPr marL="3657600" lvl="8" indent="0" algn="l" rtl="0">
              <a:spcBef>
                <a:spcPts val="0"/>
              </a:spcBef>
              <a:spcAft>
                <a:spcPts val="0"/>
              </a:spcAft>
              <a:buNone/>
            </a:pPr>
            <a:endParaRPr/>
          </a:p>
        </p:txBody>
      </p:sp>
      <p:sp>
        <p:nvSpPr>
          <p:cNvPr id="88" name="Google Shape;88;p20"/>
          <p:cNvSpPr txBox="1">
            <a:spLocks noGrp="1"/>
          </p:cNvSpPr>
          <p:nvPr>
            <p:ph type="title"/>
          </p:nvPr>
        </p:nvSpPr>
        <p:spPr>
          <a:xfrm>
            <a:off x="727268" y="3348316"/>
            <a:ext cx="6383400" cy="8574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89"/>
        <p:cNvGrpSpPr/>
        <p:nvPr/>
      </p:nvGrpSpPr>
      <p:grpSpPr>
        <a:xfrm>
          <a:off x="0" y="0"/>
          <a:ext cx="0" cy="0"/>
          <a:chOff x="0" y="0"/>
          <a:chExt cx="0" cy="0"/>
        </a:xfrm>
      </p:grpSpPr>
      <p:sp>
        <p:nvSpPr>
          <p:cNvPr id="90" name="Google Shape;90;p21"/>
          <p:cNvSpPr txBox="1">
            <a:spLocks noGrp="1"/>
          </p:cNvSpPr>
          <p:nvPr>
            <p:ph type="dt" idx="10"/>
          </p:nvPr>
        </p:nvSpPr>
        <p:spPr>
          <a:xfrm>
            <a:off x="6172200" y="4629150"/>
            <a:ext cx="2514600" cy="2739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Char char="●"/>
              <a:defRPr/>
            </a:lvl1pPr>
            <a:lvl2pPr marR="0" lvl="1" algn="l" rtl="0">
              <a:lnSpc>
                <a:spcPct val="100000"/>
              </a:lnSpc>
              <a:spcBef>
                <a:spcPts val="0"/>
              </a:spcBef>
              <a:spcAft>
                <a:spcPts val="0"/>
              </a:spcAft>
              <a:buClr>
                <a:srgbClr val="000000"/>
              </a:buClr>
              <a:buSzPts val="1400"/>
              <a:buFont typeface="Arial"/>
              <a:buChar char="○"/>
              <a:defRPr/>
            </a:lvl2pPr>
            <a:lvl3pPr marR="0" lvl="2" algn="l" rtl="0">
              <a:lnSpc>
                <a:spcPct val="100000"/>
              </a:lnSpc>
              <a:spcBef>
                <a:spcPts val="0"/>
              </a:spcBef>
              <a:spcAft>
                <a:spcPts val="0"/>
              </a:spcAft>
              <a:buClr>
                <a:srgbClr val="000000"/>
              </a:buClr>
              <a:buSzPts val="1400"/>
              <a:buFont typeface="Arial"/>
              <a:buChar char="■"/>
              <a:defRPr/>
            </a:lvl3pPr>
            <a:lvl4pPr marR="0" lvl="3" algn="l" rtl="0">
              <a:lnSpc>
                <a:spcPct val="100000"/>
              </a:lnSpc>
              <a:spcBef>
                <a:spcPts val="0"/>
              </a:spcBef>
              <a:spcAft>
                <a:spcPts val="0"/>
              </a:spcAft>
              <a:buClr>
                <a:srgbClr val="000000"/>
              </a:buClr>
              <a:buSzPts val="1400"/>
              <a:buFont typeface="Arial"/>
              <a:buChar char="●"/>
              <a:defRPr/>
            </a:lvl4pPr>
            <a:lvl5pPr marR="0" lvl="4" algn="l" rtl="0">
              <a:lnSpc>
                <a:spcPct val="100000"/>
              </a:lnSpc>
              <a:spcBef>
                <a:spcPts val="0"/>
              </a:spcBef>
              <a:spcAft>
                <a:spcPts val="0"/>
              </a:spcAft>
              <a:buClr>
                <a:srgbClr val="000000"/>
              </a:buClr>
              <a:buSzPts val="1400"/>
              <a:buFont typeface="Arial"/>
              <a:buChar char="○"/>
              <a:defRPr/>
            </a:lvl5pPr>
            <a:lvl6pPr marR="0" lvl="5" algn="l" rtl="0">
              <a:lnSpc>
                <a:spcPct val="100000"/>
              </a:lnSpc>
              <a:spcBef>
                <a:spcPts val="0"/>
              </a:spcBef>
              <a:spcAft>
                <a:spcPts val="0"/>
              </a:spcAft>
              <a:buClr>
                <a:srgbClr val="000000"/>
              </a:buClr>
              <a:buSzPts val="1400"/>
              <a:buFont typeface="Arial"/>
              <a:buChar char="■"/>
              <a:defRPr/>
            </a:lvl6pPr>
            <a:lvl7pPr marR="0" lvl="6" algn="l" rtl="0">
              <a:lnSpc>
                <a:spcPct val="100000"/>
              </a:lnSpc>
              <a:spcBef>
                <a:spcPts val="0"/>
              </a:spcBef>
              <a:spcAft>
                <a:spcPts val="0"/>
              </a:spcAft>
              <a:buClr>
                <a:srgbClr val="000000"/>
              </a:buClr>
              <a:buSzPts val="1400"/>
              <a:buFont typeface="Arial"/>
              <a:buChar char="●"/>
              <a:defRPr/>
            </a:lvl7pPr>
            <a:lvl8pPr marR="0" lvl="7" algn="l" rtl="0">
              <a:lnSpc>
                <a:spcPct val="100000"/>
              </a:lnSpc>
              <a:spcBef>
                <a:spcPts val="0"/>
              </a:spcBef>
              <a:spcAft>
                <a:spcPts val="0"/>
              </a:spcAft>
              <a:buClr>
                <a:srgbClr val="000000"/>
              </a:buClr>
              <a:buSzPts val="1400"/>
              <a:buFont typeface="Arial"/>
              <a:buChar char="○"/>
              <a:defRPr/>
            </a:lvl8pPr>
            <a:lvl9pPr marR="0" lvl="8" algn="l" rtl="0">
              <a:lnSpc>
                <a:spcPct val="100000"/>
              </a:lnSpc>
              <a:spcBef>
                <a:spcPts val="0"/>
              </a:spcBef>
              <a:spcAft>
                <a:spcPts val="0"/>
              </a:spcAft>
              <a:buClr>
                <a:srgbClr val="000000"/>
              </a:buClr>
              <a:buSzPts val="1400"/>
              <a:buFont typeface="Arial"/>
              <a:buChar char="■"/>
              <a:defRPr/>
            </a:lvl9pPr>
          </a:lstStyle>
          <a:p>
            <a:endParaRPr/>
          </a:p>
        </p:txBody>
      </p:sp>
      <p:sp>
        <p:nvSpPr>
          <p:cNvPr id="91" name="Google Shape;91;p21"/>
          <p:cNvSpPr txBox="1">
            <a:spLocks noGrp="1"/>
          </p:cNvSpPr>
          <p:nvPr>
            <p:ph type="ftr" idx="11"/>
          </p:nvPr>
        </p:nvSpPr>
        <p:spPr>
          <a:xfrm>
            <a:off x="457199" y="4629150"/>
            <a:ext cx="33528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a:lvl1pPr>
            <a:lvl2pPr marR="0" lvl="1" algn="l" rtl="0">
              <a:lnSpc>
                <a:spcPct val="100000"/>
              </a:lnSpc>
              <a:spcBef>
                <a:spcPts val="0"/>
              </a:spcBef>
              <a:spcAft>
                <a:spcPts val="0"/>
              </a:spcAft>
              <a:buClr>
                <a:srgbClr val="000000"/>
              </a:buClr>
              <a:buSzPts val="1400"/>
              <a:buFont typeface="Arial"/>
              <a:buChar char="○"/>
              <a:defRPr/>
            </a:lvl2pPr>
            <a:lvl3pPr marR="0" lvl="2" algn="l" rtl="0">
              <a:lnSpc>
                <a:spcPct val="100000"/>
              </a:lnSpc>
              <a:spcBef>
                <a:spcPts val="0"/>
              </a:spcBef>
              <a:spcAft>
                <a:spcPts val="0"/>
              </a:spcAft>
              <a:buClr>
                <a:srgbClr val="000000"/>
              </a:buClr>
              <a:buSzPts val="1400"/>
              <a:buFont typeface="Arial"/>
              <a:buChar char="■"/>
              <a:defRPr/>
            </a:lvl3pPr>
            <a:lvl4pPr marR="0" lvl="3" algn="l" rtl="0">
              <a:lnSpc>
                <a:spcPct val="100000"/>
              </a:lnSpc>
              <a:spcBef>
                <a:spcPts val="0"/>
              </a:spcBef>
              <a:spcAft>
                <a:spcPts val="0"/>
              </a:spcAft>
              <a:buClr>
                <a:srgbClr val="000000"/>
              </a:buClr>
              <a:buSzPts val="1400"/>
              <a:buFont typeface="Arial"/>
              <a:buChar char="●"/>
              <a:defRPr/>
            </a:lvl4pPr>
            <a:lvl5pPr marR="0" lvl="4" algn="l" rtl="0">
              <a:lnSpc>
                <a:spcPct val="100000"/>
              </a:lnSpc>
              <a:spcBef>
                <a:spcPts val="0"/>
              </a:spcBef>
              <a:spcAft>
                <a:spcPts val="0"/>
              </a:spcAft>
              <a:buClr>
                <a:srgbClr val="000000"/>
              </a:buClr>
              <a:buSzPts val="1400"/>
              <a:buFont typeface="Arial"/>
              <a:buChar char="○"/>
              <a:defRPr/>
            </a:lvl5pPr>
            <a:lvl6pPr marR="0" lvl="5" algn="l" rtl="0">
              <a:lnSpc>
                <a:spcPct val="100000"/>
              </a:lnSpc>
              <a:spcBef>
                <a:spcPts val="0"/>
              </a:spcBef>
              <a:spcAft>
                <a:spcPts val="0"/>
              </a:spcAft>
              <a:buClr>
                <a:srgbClr val="000000"/>
              </a:buClr>
              <a:buSzPts val="1400"/>
              <a:buFont typeface="Arial"/>
              <a:buChar char="■"/>
              <a:defRPr/>
            </a:lvl6pPr>
            <a:lvl7pPr marR="0" lvl="6" algn="l" rtl="0">
              <a:lnSpc>
                <a:spcPct val="100000"/>
              </a:lnSpc>
              <a:spcBef>
                <a:spcPts val="0"/>
              </a:spcBef>
              <a:spcAft>
                <a:spcPts val="0"/>
              </a:spcAft>
              <a:buClr>
                <a:srgbClr val="000000"/>
              </a:buClr>
              <a:buSzPts val="1400"/>
              <a:buFont typeface="Arial"/>
              <a:buChar char="●"/>
              <a:defRPr/>
            </a:lvl7pPr>
            <a:lvl8pPr marR="0" lvl="7" algn="l" rtl="0">
              <a:lnSpc>
                <a:spcPct val="100000"/>
              </a:lnSpc>
              <a:spcBef>
                <a:spcPts val="0"/>
              </a:spcBef>
              <a:spcAft>
                <a:spcPts val="0"/>
              </a:spcAft>
              <a:buClr>
                <a:srgbClr val="000000"/>
              </a:buClr>
              <a:buSzPts val="1400"/>
              <a:buFont typeface="Arial"/>
              <a:buChar char="○"/>
              <a:defRPr/>
            </a:lvl8pPr>
            <a:lvl9pPr marR="0" lvl="8" algn="l" rtl="0">
              <a:lnSpc>
                <a:spcPct val="100000"/>
              </a:lnSpc>
              <a:spcBef>
                <a:spcPts val="0"/>
              </a:spcBef>
              <a:spcAft>
                <a:spcPts val="0"/>
              </a:spcAft>
              <a:buClr>
                <a:srgbClr val="000000"/>
              </a:buClr>
              <a:buSzPts val="1400"/>
              <a:buFont typeface="Arial"/>
              <a:buChar char="■"/>
              <a:defRPr/>
            </a:lvl9pPr>
          </a:lstStyle>
          <a:p>
            <a:endParaRPr/>
          </a:p>
        </p:txBody>
      </p:sp>
      <p:sp>
        <p:nvSpPr>
          <p:cNvPr id="92" name="Google Shape;92;p21"/>
          <p:cNvSpPr txBox="1">
            <a:spLocks noGrp="1"/>
          </p:cNvSpPr>
          <p:nvPr>
            <p:ph type="sldNum" idx="12"/>
          </p:nvPr>
        </p:nvSpPr>
        <p:spPr>
          <a:xfrm>
            <a:off x="3810000" y="4629150"/>
            <a:ext cx="1828800" cy="2739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a:p>
            <a:pPr marL="457200" lvl="1" indent="0" algn="l" rtl="0">
              <a:spcBef>
                <a:spcPts val="0"/>
              </a:spcBef>
              <a:spcAft>
                <a:spcPts val="0"/>
              </a:spcAft>
              <a:buNone/>
            </a:pPr>
            <a:endParaRPr/>
          </a:p>
          <a:p>
            <a:pPr marL="914400" lvl="2" indent="0" algn="l" rtl="0">
              <a:spcBef>
                <a:spcPts val="0"/>
              </a:spcBef>
              <a:spcAft>
                <a:spcPts val="0"/>
              </a:spcAft>
              <a:buNone/>
            </a:pPr>
            <a:endParaRPr/>
          </a:p>
          <a:p>
            <a:pPr marL="1371600" lvl="3" indent="0" algn="l" rtl="0">
              <a:spcBef>
                <a:spcPts val="0"/>
              </a:spcBef>
              <a:spcAft>
                <a:spcPts val="0"/>
              </a:spcAft>
              <a:buNone/>
            </a:pPr>
            <a:endParaRPr/>
          </a:p>
          <a:p>
            <a:pPr marL="1828800" lvl="4" indent="0" algn="l" rtl="0">
              <a:spcBef>
                <a:spcPts val="0"/>
              </a:spcBef>
              <a:spcAft>
                <a:spcPts val="0"/>
              </a:spcAft>
              <a:buNone/>
            </a:pPr>
            <a:endParaRPr/>
          </a:p>
          <a:p>
            <a:pPr marL="2286000" lvl="5" indent="0" algn="l" rtl="0">
              <a:spcBef>
                <a:spcPts val="0"/>
              </a:spcBef>
              <a:spcAft>
                <a:spcPts val="0"/>
              </a:spcAft>
              <a:buNone/>
            </a:pPr>
            <a:endParaRPr/>
          </a:p>
          <a:p>
            <a:pPr marL="2743200" lvl="6" indent="0" algn="l" rtl="0">
              <a:spcBef>
                <a:spcPts val="0"/>
              </a:spcBef>
              <a:spcAft>
                <a:spcPts val="0"/>
              </a:spcAft>
              <a:buNone/>
            </a:pPr>
            <a:endParaRPr/>
          </a:p>
          <a:p>
            <a:pPr marL="3200400" lvl="7" indent="0" algn="l" rtl="0">
              <a:spcBef>
                <a:spcPts val="0"/>
              </a:spcBef>
              <a:spcAft>
                <a:spcPts val="0"/>
              </a:spcAft>
              <a:buNone/>
            </a:pPr>
            <a:endParaRPr/>
          </a:p>
          <a:p>
            <a:pPr marL="3657600" lvl="8" indent="0" algn="l" rtl="0">
              <a:spcBef>
                <a:spcPts val="0"/>
              </a:spcBef>
              <a:spcAft>
                <a:spcPts val="0"/>
              </a:spcAft>
              <a:buNone/>
            </a:pPr>
            <a:endParaRPr/>
          </a:p>
        </p:txBody>
      </p:sp>
      <p:sp>
        <p:nvSpPr>
          <p:cNvPr id="93" name="Google Shape;93;p21"/>
          <p:cNvSpPr txBox="1">
            <a:spLocks noGrp="1"/>
          </p:cNvSpPr>
          <p:nvPr>
            <p:ph type="title"/>
          </p:nvPr>
        </p:nvSpPr>
        <p:spPr>
          <a:xfrm>
            <a:off x="1793289" y="3279125"/>
            <a:ext cx="6512400" cy="857400"/>
          </a:xfrm>
          <a:prstGeom prst="rect">
            <a:avLst/>
          </a:prstGeom>
          <a:noFill/>
          <a:ln>
            <a:noFill/>
          </a:ln>
        </p:spPr>
        <p:txBody>
          <a:bodyPr spcFirstLastPara="1" wrap="square" lIns="91425" tIns="91425" rIns="91425" bIns="91425" anchor="t" anchorCtr="0">
            <a:normAutofit/>
          </a:bodyPr>
          <a:lstStyle>
            <a:lvl1pPr lvl="0" algn="r" rtl="0">
              <a:lnSpc>
                <a:spcPct val="100000"/>
              </a:lnSpc>
              <a:spcBef>
                <a:spcPts val="0"/>
              </a:spcBef>
              <a:spcAft>
                <a:spcPts val="0"/>
              </a:spcAft>
              <a:buClr>
                <a:srgbClr val="207566"/>
              </a:buClr>
              <a:buSzPts val="1400"/>
              <a:buFont typeface="Georgia"/>
              <a:buChar char="*"/>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21"/>
          <p:cNvSpPr txBox="1">
            <a:spLocks noGrp="1"/>
          </p:cNvSpPr>
          <p:nvPr>
            <p:ph type="body" idx="1"/>
          </p:nvPr>
        </p:nvSpPr>
        <p:spPr>
          <a:xfrm>
            <a:off x="1143000" y="548640"/>
            <a:ext cx="6400800" cy="2606100"/>
          </a:xfrm>
          <a:prstGeom prst="rect">
            <a:avLst/>
          </a:prstGeom>
          <a:noFill/>
          <a:ln>
            <a:noFill/>
          </a:ln>
        </p:spPr>
        <p:txBody>
          <a:bodyPr spcFirstLastPara="1" wrap="square" lIns="91425" tIns="91425" rIns="91425" bIns="91425" anchor="t" anchorCtr="0">
            <a:normAutofit/>
          </a:bodyPr>
          <a:lstStyle>
            <a:lvl1pPr marL="457200" lvl="0" indent="-317500" algn="l" rtl="0">
              <a:lnSpc>
                <a:spcPct val="100000"/>
              </a:lnSpc>
              <a:spcBef>
                <a:spcPts val="440"/>
              </a:spcBef>
              <a:spcAft>
                <a:spcPts val="0"/>
              </a:spcAft>
              <a:buClr>
                <a:srgbClr val="207566"/>
              </a:buClr>
              <a:buSzPts val="1400"/>
              <a:buFont typeface="Georgia"/>
              <a:buChar char="*"/>
              <a:defRPr/>
            </a:lvl1pPr>
            <a:lvl2pPr marL="914400" lvl="1" indent="-317500" algn="l" rtl="0">
              <a:lnSpc>
                <a:spcPct val="100000"/>
              </a:lnSpc>
              <a:spcBef>
                <a:spcPts val="400"/>
              </a:spcBef>
              <a:spcAft>
                <a:spcPts val="0"/>
              </a:spcAft>
              <a:buClr>
                <a:srgbClr val="207566"/>
              </a:buClr>
              <a:buSzPts val="1400"/>
              <a:buFont typeface="Georgia"/>
              <a:buChar char="*"/>
              <a:defRPr/>
            </a:lvl2pPr>
            <a:lvl3pPr marL="1371600" lvl="2" indent="-317500" algn="l" rtl="0">
              <a:lnSpc>
                <a:spcPct val="100000"/>
              </a:lnSpc>
              <a:spcBef>
                <a:spcPts val="360"/>
              </a:spcBef>
              <a:spcAft>
                <a:spcPts val="0"/>
              </a:spcAft>
              <a:buClr>
                <a:srgbClr val="207566"/>
              </a:buClr>
              <a:buSzPts val="1400"/>
              <a:buFont typeface="Georgia"/>
              <a:buChar char="*"/>
              <a:defRPr/>
            </a:lvl3pPr>
            <a:lvl4pPr marL="1828800" lvl="3" indent="-317500" algn="l" rtl="0">
              <a:lnSpc>
                <a:spcPct val="100000"/>
              </a:lnSpc>
              <a:spcBef>
                <a:spcPts val="320"/>
              </a:spcBef>
              <a:spcAft>
                <a:spcPts val="0"/>
              </a:spcAft>
              <a:buClr>
                <a:srgbClr val="207566"/>
              </a:buClr>
              <a:buSzPts val="1400"/>
              <a:buFont typeface="Georgia"/>
              <a:buChar char="*"/>
              <a:defRPr/>
            </a:lvl4pPr>
            <a:lvl5pPr marL="2286000" lvl="4" indent="-317500" algn="l" rtl="0">
              <a:lnSpc>
                <a:spcPct val="100000"/>
              </a:lnSpc>
              <a:spcBef>
                <a:spcPts val="300"/>
              </a:spcBef>
              <a:spcAft>
                <a:spcPts val="0"/>
              </a:spcAft>
              <a:buClr>
                <a:srgbClr val="207566"/>
              </a:buClr>
              <a:buSzPts val="1400"/>
              <a:buFont typeface="Georgia"/>
              <a:buChar char="*"/>
              <a:defRPr/>
            </a:lvl5pPr>
            <a:lvl6pPr marL="2743200" lvl="5" indent="-317500" algn="l" rtl="0">
              <a:lnSpc>
                <a:spcPct val="100000"/>
              </a:lnSpc>
              <a:spcBef>
                <a:spcPts val="300"/>
              </a:spcBef>
              <a:spcAft>
                <a:spcPts val="0"/>
              </a:spcAft>
              <a:buClr>
                <a:srgbClr val="207566"/>
              </a:buClr>
              <a:buSzPts val="1400"/>
              <a:buFont typeface="Georgia"/>
              <a:buChar char="*"/>
              <a:defRPr/>
            </a:lvl6pPr>
            <a:lvl7pPr marL="3200400" lvl="6" indent="-317500" algn="l" rtl="0">
              <a:lnSpc>
                <a:spcPct val="100000"/>
              </a:lnSpc>
              <a:spcBef>
                <a:spcPts val="300"/>
              </a:spcBef>
              <a:spcAft>
                <a:spcPts val="0"/>
              </a:spcAft>
              <a:buClr>
                <a:srgbClr val="207566"/>
              </a:buClr>
              <a:buSzPts val="1400"/>
              <a:buFont typeface="Georgia"/>
              <a:buChar char="*"/>
              <a:defRPr/>
            </a:lvl7pPr>
            <a:lvl8pPr marL="3657600" lvl="7" indent="-317500" algn="l" rtl="0">
              <a:lnSpc>
                <a:spcPct val="100000"/>
              </a:lnSpc>
              <a:spcBef>
                <a:spcPts val="300"/>
              </a:spcBef>
              <a:spcAft>
                <a:spcPts val="0"/>
              </a:spcAft>
              <a:buClr>
                <a:srgbClr val="207566"/>
              </a:buClr>
              <a:buSzPts val="1400"/>
              <a:buFont typeface="Georgia"/>
              <a:buChar char="*"/>
              <a:defRPr/>
            </a:lvl8pPr>
            <a:lvl9pPr marL="4114800" lvl="8" indent="-317500" algn="l" rtl="0">
              <a:lnSpc>
                <a:spcPct val="100000"/>
              </a:lnSpc>
              <a:spcBef>
                <a:spcPts val="300"/>
              </a:spcBef>
              <a:spcAft>
                <a:spcPts val="300"/>
              </a:spcAft>
              <a:buClr>
                <a:srgbClr val="207566"/>
              </a:buClr>
              <a:buSzPts val="1400"/>
              <a:buFont typeface="Georgia"/>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839095" y="1657350"/>
            <a:ext cx="3636000" cy="9438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22"/>
          <p:cNvSpPr txBox="1">
            <a:spLocks noGrp="1"/>
          </p:cNvSpPr>
          <p:nvPr>
            <p:ph type="body" idx="1"/>
          </p:nvPr>
        </p:nvSpPr>
        <p:spPr>
          <a:xfrm>
            <a:off x="4593514" y="548640"/>
            <a:ext cx="4017000" cy="3671100"/>
          </a:xfrm>
          <a:prstGeom prst="rect">
            <a:avLst/>
          </a:prstGeom>
          <a:noFill/>
          <a:ln>
            <a:noFill/>
          </a:ln>
        </p:spPr>
        <p:txBody>
          <a:bodyPr spcFirstLastPara="1" wrap="square" lIns="91425" tIns="91425" rIns="91425" bIns="91425" anchor="ctr" anchorCtr="0">
            <a:normAutofit/>
          </a:bodyPr>
          <a:lstStyle>
            <a:lvl1pPr marL="457200" lvl="0" indent="-317500" algn="l" rtl="0">
              <a:lnSpc>
                <a:spcPct val="100000"/>
              </a:lnSpc>
              <a:spcBef>
                <a:spcPts val="0"/>
              </a:spcBef>
              <a:spcAft>
                <a:spcPts val="0"/>
              </a:spcAft>
              <a:buSzPts val="1400"/>
              <a:buChar char="•"/>
              <a:defRPr/>
            </a:lvl1pPr>
            <a:lvl2pPr marL="914400" lvl="1" indent="-317500" algn="l" rtl="0">
              <a:lnSpc>
                <a:spcPct val="100000"/>
              </a:lnSpc>
              <a:spcBef>
                <a:spcPts val="300"/>
              </a:spcBef>
              <a:spcAft>
                <a:spcPts val="0"/>
              </a:spcAft>
              <a:buSzPts val="1400"/>
              <a:buChar char="⚫"/>
              <a:defRPr/>
            </a:lvl2pPr>
            <a:lvl3pPr marL="1371600" lvl="2" indent="-317500" algn="l" rtl="0">
              <a:lnSpc>
                <a:spcPct val="100000"/>
              </a:lnSpc>
              <a:spcBef>
                <a:spcPts val="300"/>
              </a:spcBef>
              <a:spcAft>
                <a:spcPts val="0"/>
              </a:spcAft>
              <a:buSzPts val="1400"/>
              <a:buChar char="⚫"/>
              <a:defRPr/>
            </a:lvl3pPr>
            <a:lvl4pPr marL="1828800" lvl="3" indent="-317500" algn="l" rtl="0">
              <a:lnSpc>
                <a:spcPct val="100000"/>
              </a:lnSpc>
              <a:spcBef>
                <a:spcPts val="300"/>
              </a:spcBef>
              <a:spcAft>
                <a:spcPts val="0"/>
              </a:spcAft>
              <a:buSzPts val="1400"/>
              <a:buChar char="⚫"/>
              <a:defRPr/>
            </a:lvl4pPr>
            <a:lvl5pPr marL="2286000" lvl="4" indent="-317500" algn="l" rtl="0">
              <a:lnSpc>
                <a:spcPct val="100000"/>
              </a:lnSpc>
              <a:spcBef>
                <a:spcPts val="300"/>
              </a:spcBef>
              <a:spcAft>
                <a:spcPts val="0"/>
              </a:spcAft>
              <a:buSzPts val="1400"/>
              <a:buChar char="⚫"/>
              <a:defRPr/>
            </a:lvl5pPr>
            <a:lvl6pPr marL="2743200" lvl="5" indent="-317500" algn="l" rtl="0">
              <a:lnSpc>
                <a:spcPct val="100000"/>
              </a:lnSpc>
              <a:spcBef>
                <a:spcPts val="300"/>
              </a:spcBef>
              <a:spcAft>
                <a:spcPts val="0"/>
              </a:spcAft>
              <a:buSzPts val="1400"/>
              <a:buChar char="⚫"/>
              <a:defRPr/>
            </a:lvl6pPr>
            <a:lvl7pPr marL="3200400" lvl="6" indent="-317500" algn="l" rtl="0">
              <a:lnSpc>
                <a:spcPct val="100000"/>
              </a:lnSpc>
              <a:spcBef>
                <a:spcPts val="300"/>
              </a:spcBef>
              <a:spcAft>
                <a:spcPts val="0"/>
              </a:spcAft>
              <a:buSzPts val="1400"/>
              <a:buChar char="⚫"/>
              <a:defRPr/>
            </a:lvl7pPr>
            <a:lvl8pPr marL="3657600" lvl="7" indent="-317500" algn="l" rtl="0">
              <a:lnSpc>
                <a:spcPct val="100000"/>
              </a:lnSpc>
              <a:spcBef>
                <a:spcPts val="300"/>
              </a:spcBef>
              <a:spcAft>
                <a:spcPts val="0"/>
              </a:spcAft>
              <a:buSzPts val="1400"/>
              <a:buChar char="•"/>
              <a:defRPr/>
            </a:lvl8pPr>
            <a:lvl9pPr marL="4114800" lvl="8" indent="-317500" algn="l" rtl="0">
              <a:lnSpc>
                <a:spcPct val="100000"/>
              </a:lnSpc>
              <a:spcBef>
                <a:spcPts val="300"/>
              </a:spcBef>
              <a:spcAft>
                <a:spcPts val="300"/>
              </a:spcAft>
              <a:buSzPts val="1400"/>
              <a:buChar char="•"/>
              <a:defRPr/>
            </a:lvl9pPr>
          </a:lstStyle>
          <a:p>
            <a:endParaRPr/>
          </a:p>
        </p:txBody>
      </p:sp>
      <p:sp>
        <p:nvSpPr>
          <p:cNvPr id="98" name="Google Shape;98;p22"/>
          <p:cNvSpPr txBox="1">
            <a:spLocks noGrp="1"/>
          </p:cNvSpPr>
          <p:nvPr>
            <p:ph type="body" idx="2"/>
          </p:nvPr>
        </p:nvSpPr>
        <p:spPr>
          <a:xfrm>
            <a:off x="1075765" y="2623351"/>
            <a:ext cx="3388800" cy="1604700"/>
          </a:xfrm>
          <a:prstGeom prst="rect">
            <a:avLst/>
          </a:prstGeom>
          <a:noFill/>
          <a:ln>
            <a:noFill/>
          </a:ln>
        </p:spPr>
        <p:txBody>
          <a:bodyPr spcFirstLastPara="1" wrap="square" lIns="91425" tIns="91425" rIns="91425" bIns="91425" anchor="t" anchorCtr="0">
            <a:normAutofit/>
          </a:bodyPr>
          <a:lstStyle>
            <a:lvl1pPr marL="457200" lvl="0" indent="-228600" algn="l" rtl="0">
              <a:lnSpc>
                <a:spcPct val="100000"/>
              </a:lnSpc>
              <a:spcBef>
                <a:spcPts val="0"/>
              </a:spcBef>
              <a:spcAft>
                <a:spcPts val="0"/>
              </a:spcAft>
              <a:buSzPts val="1400"/>
              <a:buFont typeface="Trebuchet MS"/>
              <a:buNone/>
              <a:defRPr/>
            </a:lvl1pPr>
            <a:lvl2pPr marL="914400" lvl="1" indent="-228600" algn="l" rtl="0">
              <a:lnSpc>
                <a:spcPct val="100000"/>
              </a:lnSpc>
              <a:spcBef>
                <a:spcPts val="300"/>
              </a:spcBef>
              <a:spcAft>
                <a:spcPts val="0"/>
              </a:spcAft>
              <a:buSzPts val="1400"/>
              <a:buFont typeface="Trebuchet MS"/>
              <a:buNone/>
              <a:defRPr/>
            </a:lvl2pPr>
            <a:lvl3pPr marL="1371600" lvl="2" indent="-228600" algn="l" rtl="0">
              <a:lnSpc>
                <a:spcPct val="100000"/>
              </a:lnSpc>
              <a:spcBef>
                <a:spcPts val="300"/>
              </a:spcBef>
              <a:spcAft>
                <a:spcPts val="0"/>
              </a:spcAft>
              <a:buSzPts val="1400"/>
              <a:buFont typeface="Trebuchet MS"/>
              <a:buNone/>
              <a:defRPr/>
            </a:lvl3pPr>
            <a:lvl4pPr marL="1828800" lvl="3" indent="-228600" algn="l" rtl="0">
              <a:lnSpc>
                <a:spcPct val="100000"/>
              </a:lnSpc>
              <a:spcBef>
                <a:spcPts val="300"/>
              </a:spcBef>
              <a:spcAft>
                <a:spcPts val="0"/>
              </a:spcAft>
              <a:buSzPts val="1400"/>
              <a:buFont typeface="Trebuchet MS"/>
              <a:buNone/>
              <a:defRPr/>
            </a:lvl4pPr>
            <a:lvl5pPr marL="2286000" lvl="4" indent="-228600" algn="l" rtl="0">
              <a:lnSpc>
                <a:spcPct val="100000"/>
              </a:lnSpc>
              <a:spcBef>
                <a:spcPts val="300"/>
              </a:spcBef>
              <a:spcAft>
                <a:spcPts val="0"/>
              </a:spcAft>
              <a:buSzPts val="1400"/>
              <a:buFont typeface="Trebuchet MS"/>
              <a:buNone/>
              <a:defRPr/>
            </a:lvl5pPr>
            <a:lvl6pPr marL="2743200" lvl="5" indent="-228600" algn="l" rtl="0">
              <a:lnSpc>
                <a:spcPct val="100000"/>
              </a:lnSpc>
              <a:spcBef>
                <a:spcPts val="300"/>
              </a:spcBef>
              <a:spcAft>
                <a:spcPts val="0"/>
              </a:spcAft>
              <a:buSzPts val="1400"/>
              <a:buFont typeface="Trebuchet MS"/>
              <a:buNone/>
              <a:defRPr/>
            </a:lvl6pPr>
            <a:lvl7pPr marL="3200400" lvl="6" indent="-228600" algn="l" rtl="0">
              <a:lnSpc>
                <a:spcPct val="100000"/>
              </a:lnSpc>
              <a:spcBef>
                <a:spcPts val="300"/>
              </a:spcBef>
              <a:spcAft>
                <a:spcPts val="0"/>
              </a:spcAft>
              <a:buSzPts val="1400"/>
              <a:buFont typeface="Trebuchet MS"/>
              <a:buNone/>
              <a:defRPr/>
            </a:lvl7pPr>
            <a:lvl8pPr marL="3657600" lvl="7" indent="-228600" algn="l" rtl="0">
              <a:lnSpc>
                <a:spcPct val="100000"/>
              </a:lnSpc>
              <a:spcBef>
                <a:spcPts val="300"/>
              </a:spcBef>
              <a:spcAft>
                <a:spcPts val="0"/>
              </a:spcAft>
              <a:buSzPts val="1400"/>
              <a:buFont typeface="Trebuchet MS"/>
              <a:buNone/>
              <a:defRPr/>
            </a:lvl8pPr>
            <a:lvl9pPr marL="4114800" lvl="8" indent="-228600" algn="l" rtl="0">
              <a:lnSpc>
                <a:spcPct val="100000"/>
              </a:lnSpc>
              <a:spcBef>
                <a:spcPts val="300"/>
              </a:spcBef>
              <a:spcAft>
                <a:spcPts val="300"/>
              </a:spcAft>
              <a:buSzPts val="1400"/>
              <a:buFont typeface="Trebuchet MS"/>
              <a:buNone/>
              <a:defRPr/>
            </a:lvl9pPr>
          </a:lstStyle>
          <a:p>
            <a:endParaRPr/>
          </a:p>
        </p:txBody>
      </p:sp>
      <p:sp>
        <p:nvSpPr>
          <p:cNvPr id="99" name="Google Shape;99;p22"/>
          <p:cNvSpPr txBox="1">
            <a:spLocks noGrp="1"/>
          </p:cNvSpPr>
          <p:nvPr>
            <p:ph type="dt" idx="10"/>
          </p:nvPr>
        </p:nvSpPr>
        <p:spPr>
          <a:xfrm>
            <a:off x="6172200" y="4629150"/>
            <a:ext cx="2514600" cy="2739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Char char="●"/>
              <a:defRPr/>
            </a:lvl1pPr>
            <a:lvl2pPr marR="0" lvl="1" algn="l" rtl="0">
              <a:lnSpc>
                <a:spcPct val="100000"/>
              </a:lnSpc>
              <a:spcBef>
                <a:spcPts val="0"/>
              </a:spcBef>
              <a:spcAft>
                <a:spcPts val="0"/>
              </a:spcAft>
              <a:buClr>
                <a:srgbClr val="000000"/>
              </a:buClr>
              <a:buSzPts val="1400"/>
              <a:buFont typeface="Arial"/>
              <a:buChar char="○"/>
              <a:defRPr/>
            </a:lvl2pPr>
            <a:lvl3pPr marR="0" lvl="2" algn="l" rtl="0">
              <a:lnSpc>
                <a:spcPct val="100000"/>
              </a:lnSpc>
              <a:spcBef>
                <a:spcPts val="0"/>
              </a:spcBef>
              <a:spcAft>
                <a:spcPts val="0"/>
              </a:spcAft>
              <a:buClr>
                <a:srgbClr val="000000"/>
              </a:buClr>
              <a:buSzPts val="1400"/>
              <a:buFont typeface="Arial"/>
              <a:buChar char="■"/>
              <a:defRPr/>
            </a:lvl3pPr>
            <a:lvl4pPr marR="0" lvl="3" algn="l" rtl="0">
              <a:lnSpc>
                <a:spcPct val="100000"/>
              </a:lnSpc>
              <a:spcBef>
                <a:spcPts val="0"/>
              </a:spcBef>
              <a:spcAft>
                <a:spcPts val="0"/>
              </a:spcAft>
              <a:buClr>
                <a:srgbClr val="000000"/>
              </a:buClr>
              <a:buSzPts val="1400"/>
              <a:buFont typeface="Arial"/>
              <a:buChar char="●"/>
              <a:defRPr/>
            </a:lvl4pPr>
            <a:lvl5pPr marR="0" lvl="4" algn="l" rtl="0">
              <a:lnSpc>
                <a:spcPct val="100000"/>
              </a:lnSpc>
              <a:spcBef>
                <a:spcPts val="0"/>
              </a:spcBef>
              <a:spcAft>
                <a:spcPts val="0"/>
              </a:spcAft>
              <a:buClr>
                <a:srgbClr val="000000"/>
              </a:buClr>
              <a:buSzPts val="1400"/>
              <a:buFont typeface="Arial"/>
              <a:buChar char="○"/>
              <a:defRPr/>
            </a:lvl5pPr>
            <a:lvl6pPr marR="0" lvl="5" algn="l" rtl="0">
              <a:lnSpc>
                <a:spcPct val="100000"/>
              </a:lnSpc>
              <a:spcBef>
                <a:spcPts val="0"/>
              </a:spcBef>
              <a:spcAft>
                <a:spcPts val="0"/>
              </a:spcAft>
              <a:buClr>
                <a:srgbClr val="000000"/>
              </a:buClr>
              <a:buSzPts val="1400"/>
              <a:buFont typeface="Arial"/>
              <a:buChar char="■"/>
              <a:defRPr/>
            </a:lvl6pPr>
            <a:lvl7pPr marR="0" lvl="6" algn="l" rtl="0">
              <a:lnSpc>
                <a:spcPct val="100000"/>
              </a:lnSpc>
              <a:spcBef>
                <a:spcPts val="0"/>
              </a:spcBef>
              <a:spcAft>
                <a:spcPts val="0"/>
              </a:spcAft>
              <a:buClr>
                <a:srgbClr val="000000"/>
              </a:buClr>
              <a:buSzPts val="1400"/>
              <a:buFont typeface="Arial"/>
              <a:buChar char="●"/>
              <a:defRPr/>
            </a:lvl7pPr>
            <a:lvl8pPr marR="0" lvl="7" algn="l" rtl="0">
              <a:lnSpc>
                <a:spcPct val="100000"/>
              </a:lnSpc>
              <a:spcBef>
                <a:spcPts val="0"/>
              </a:spcBef>
              <a:spcAft>
                <a:spcPts val="0"/>
              </a:spcAft>
              <a:buClr>
                <a:srgbClr val="000000"/>
              </a:buClr>
              <a:buSzPts val="1400"/>
              <a:buFont typeface="Arial"/>
              <a:buChar char="○"/>
              <a:defRPr/>
            </a:lvl8pPr>
            <a:lvl9pPr marR="0" lvl="8" algn="l" rtl="0">
              <a:lnSpc>
                <a:spcPct val="100000"/>
              </a:lnSpc>
              <a:spcBef>
                <a:spcPts val="0"/>
              </a:spcBef>
              <a:spcAft>
                <a:spcPts val="0"/>
              </a:spcAft>
              <a:buClr>
                <a:srgbClr val="000000"/>
              </a:buClr>
              <a:buSzPts val="1400"/>
              <a:buFont typeface="Arial"/>
              <a:buChar char="■"/>
              <a:defRPr/>
            </a:lvl9pPr>
          </a:lstStyle>
          <a:p>
            <a:endParaRPr/>
          </a:p>
        </p:txBody>
      </p:sp>
      <p:sp>
        <p:nvSpPr>
          <p:cNvPr id="100" name="Google Shape;100;p22"/>
          <p:cNvSpPr txBox="1">
            <a:spLocks noGrp="1"/>
          </p:cNvSpPr>
          <p:nvPr>
            <p:ph type="ftr" idx="11"/>
          </p:nvPr>
        </p:nvSpPr>
        <p:spPr>
          <a:xfrm>
            <a:off x="457199" y="4629150"/>
            <a:ext cx="33528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a:lvl1pPr>
            <a:lvl2pPr marR="0" lvl="1" algn="l" rtl="0">
              <a:lnSpc>
                <a:spcPct val="100000"/>
              </a:lnSpc>
              <a:spcBef>
                <a:spcPts val="0"/>
              </a:spcBef>
              <a:spcAft>
                <a:spcPts val="0"/>
              </a:spcAft>
              <a:buClr>
                <a:srgbClr val="000000"/>
              </a:buClr>
              <a:buSzPts val="1400"/>
              <a:buFont typeface="Arial"/>
              <a:buChar char="○"/>
              <a:defRPr/>
            </a:lvl2pPr>
            <a:lvl3pPr marR="0" lvl="2" algn="l" rtl="0">
              <a:lnSpc>
                <a:spcPct val="100000"/>
              </a:lnSpc>
              <a:spcBef>
                <a:spcPts val="0"/>
              </a:spcBef>
              <a:spcAft>
                <a:spcPts val="0"/>
              </a:spcAft>
              <a:buClr>
                <a:srgbClr val="000000"/>
              </a:buClr>
              <a:buSzPts val="1400"/>
              <a:buFont typeface="Arial"/>
              <a:buChar char="■"/>
              <a:defRPr/>
            </a:lvl3pPr>
            <a:lvl4pPr marR="0" lvl="3" algn="l" rtl="0">
              <a:lnSpc>
                <a:spcPct val="100000"/>
              </a:lnSpc>
              <a:spcBef>
                <a:spcPts val="0"/>
              </a:spcBef>
              <a:spcAft>
                <a:spcPts val="0"/>
              </a:spcAft>
              <a:buClr>
                <a:srgbClr val="000000"/>
              </a:buClr>
              <a:buSzPts val="1400"/>
              <a:buFont typeface="Arial"/>
              <a:buChar char="●"/>
              <a:defRPr/>
            </a:lvl4pPr>
            <a:lvl5pPr marR="0" lvl="4" algn="l" rtl="0">
              <a:lnSpc>
                <a:spcPct val="100000"/>
              </a:lnSpc>
              <a:spcBef>
                <a:spcPts val="0"/>
              </a:spcBef>
              <a:spcAft>
                <a:spcPts val="0"/>
              </a:spcAft>
              <a:buClr>
                <a:srgbClr val="000000"/>
              </a:buClr>
              <a:buSzPts val="1400"/>
              <a:buFont typeface="Arial"/>
              <a:buChar char="○"/>
              <a:defRPr/>
            </a:lvl5pPr>
            <a:lvl6pPr marR="0" lvl="5" algn="l" rtl="0">
              <a:lnSpc>
                <a:spcPct val="100000"/>
              </a:lnSpc>
              <a:spcBef>
                <a:spcPts val="0"/>
              </a:spcBef>
              <a:spcAft>
                <a:spcPts val="0"/>
              </a:spcAft>
              <a:buClr>
                <a:srgbClr val="000000"/>
              </a:buClr>
              <a:buSzPts val="1400"/>
              <a:buFont typeface="Arial"/>
              <a:buChar char="■"/>
              <a:defRPr/>
            </a:lvl6pPr>
            <a:lvl7pPr marR="0" lvl="6" algn="l" rtl="0">
              <a:lnSpc>
                <a:spcPct val="100000"/>
              </a:lnSpc>
              <a:spcBef>
                <a:spcPts val="0"/>
              </a:spcBef>
              <a:spcAft>
                <a:spcPts val="0"/>
              </a:spcAft>
              <a:buClr>
                <a:srgbClr val="000000"/>
              </a:buClr>
              <a:buSzPts val="1400"/>
              <a:buFont typeface="Arial"/>
              <a:buChar char="●"/>
              <a:defRPr/>
            </a:lvl7pPr>
            <a:lvl8pPr marR="0" lvl="7" algn="l" rtl="0">
              <a:lnSpc>
                <a:spcPct val="100000"/>
              </a:lnSpc>
              <a:spcBef>
                <a:spcPts val="0"/>
              </a:spcBef>
              <a:spcAft>
                <a:spcPts val="0"/>
              </a:spcAft>
              <a:buClr>
                <a:srgbClr val="000000"/>
              </a:buClr>
              <a:buSzPts val="1400"/>
              <a:buFont typeface="Arial"/>
              <a:buChar char="○"/>
              <a:defRPr/>
            </a:lvl8pPr>
            <a:lvl9pPr marR="0" lvl="8" algn="l" rtl="0">
              <a:lnSpc>
                <a:spcPct val="100000"/>
              </a:lnSpc>
              <a:spcBef>
                <a:spcPts val="0"/>
              </a:spcBef>
              <a:spcAft>
                <a:spcPts val="0"/>
              </a:spcAft>
              <a:buClr>
                <a:srgbClr val="000000"/>
              </a:buClr>
              <a:buSzPts val="1400"/>
              <a:buFont typeface="Arial"/>
              <a:buChar char="■"/>
              <a:defRPr/>
            </a:lvl9pPr>
          </a:lstStyle>
          <a:p>
            <a:endParaRPr/>
          </a:p>
        </p:txBody>
      </p:sp>
      <p:sp>
        <p:nvSpPr>
          <p:cNvPr id="101" name="Google Shape;101;p22"/>
          <p:cNvSpPr txBox="1">
            <a:spLocks noGrp="1"/>
          </p:cNvSpPr>
          <p:nvPr>
            <p:ph type="sldNum" idx="12"/>
          </p:nvPr>
        </p:nvSpPr>
        <p:spPr>
          <a:xfrm>
            <a:off x="3810000" y="4629150"/>
            <a:ext cx="1828800" cy="2739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a:p>
            <a:pPr marL="457200" lvl="1" indent="0" algn="l" rtl="0">
              <a:spcBef>
                <a:spcPts val="0"/>
              </a:spcBef>
              <a:spcAft>
                <a:spcPts val="0"/>
              </a:spcAft>
              <a:buNone/>
            </a:pPr>
            <a:endParaRPr/>
          </a:p>
          <a:p>
            <a:pPr marL="914400" lvl="2" indent="0" algn="l" rtl="0">
              <a:spcBef>
                <a:spcPts val="0"/>
              </a:spcBef>
              <a:spcAft>
                <a:spcPts val="0"/>
              </a:spcAft>
              <a:buNone/>
            </a:pPr>
            <a:endParaRPr/>
          </a:p>
          <a:p>
            <a:pPr marL="1371600" lvl="3" indent="0" algn="l" rtl="0">
              <a:spcBef>
                <a:spcPts val="0"/>
              </a:spcBef>
              <a:spcAft>
                <a:spcPts val="0"/>
              </a:spcAft>
              <a:buNone/>
            </a:pPr>
            <a:endParaRPr/>
          </a:p>
          <a:p>
            <a:pPr marL="1828800" lvl="4" indent="0" algn="l" rtl="0">
              <a:spcBef>
                <a:spcPts val="0"/>
              </a:spcBef>
              <a:spcAft>
                <a:spcPts val="0"/>
              </a:spcAft>
              <a:buNone/>
            </a:pPr>
            <a:endParaRPr/>
          </a:p>
          <a:p>
            <a:pPr marL="2286000" lvl="5" indent="0" algn="l" rtl="0">
              <a:spcBef>
                <a:spcPts val="0"/>
              </a:spcBef>
              <a:spcAft>
                <a:spcPts val="0"/>
              </a:spcAft>
              <a:buNone/>
            </a:pPr>
            <a:endParaRPr/>
          </a:p>
          <a:p>
            <a:pPr marL="2743200" lvl="6" indent="0" algn="l" rtl="0">
              <a:spcBef>
                <a:spcPts val="0"/>
              </a:spcBef>
              <a:spcAft>
                <a:spcPts val="0"/>
              </a:spcAft>
              <a:buNone/>
            </a:pPr>
            <a:endParaRPr/>
          </a:p>
          <a:p>
            <a:pPr marL="3200400" lvl="7" indent="0" algn="l" rtl="0">
              <a:spcBef>
                <a:spcPts val="0"/>
              </a:spcBef>
              <a:spcAft>
                <a:spcPts val="0"/>
              </a:spcAft>
              <a:buNone/>
            </a:pPr>
            <a:endParaRPr/>
          </a:p>
          <a:p>
            <a:pPr marL="3657600" lvl="8"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55600" algn="l">
              <a:lnSpc>
                <a:spcPct val="100000"/>
              </a:lnSpc>
              <a:spcBef>
                <a:spcPts val="400"/>
              </a:spcBef>
              <a:spcAft>
                <a:spcPts val="0"/>
              </a:spcAft>
              <a:buSzPts val="2000"/>
              <a:buFont typeface="Arial"/>
              <a:buChar char="•"/>
              <a:defRPr sz="2000"/>
            </a:lvl2pPr>
            <a:lvl3pPr marL="1371600" lvl="2" indent="-336550" algn="l">
              <a:lnSpc>
                <a:spcPct val="100000"/>
              </a:lnSpc>
              <a:spcBef>
                <a:spcPts val="340"/>
              </a:spcBef>
              <a:spcAft>
                <a:spcPts val="0"/>
              </a:spcAft>
              <a:buSzPts val="1700"/>
              <a:buFont typeface="Arial"/>
              <a:buChar char="•"/>
              <a:defRPr sz="1700"/>
            </a:lvl3pPr>
            <a:lvl4pPr marL="1828800" lvl="3" indent="-323850" algn="l">
              <a:lnSpc>
                <a:spcPct val="100000"/>
              </a:lnSpc>
              <a:spcBef>
                <a:spcPts val="300"/>
              </a:spcBef>
              <a:spcAft>
                <a:spcPts val="0"/>
              </a:spcAft>
              <a:buSzPts val="1500"/>
              <a:buFont typeface="Arial"/>
              <a:buChar char="•"/>
              <a:defRPr/>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1">
  <p:cSld name="Content with Caption">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3575050" y="1428750"/>
            <a:ext cx="5111700" cy="3257700"/>
          </a:xfrm>
          <a:prstGeom prst="rect">
            <a:avLst/>
          </a:prstGeom>
          <a:noFill/>
          <a:ln>
            <a:noFill/>
          </a:ln>
        </p:spPr>
        <p:txBody>
          <a:bodyPr spcFirstLastPara="1" wrap="square" lIns="97525" tIns="0" rIns="97525" bIns="48750" anchor="t" anchorCtr="0">
            <a:normAutofit/>
          </a:bodyPr>
          <a:lstStyle>
            <a:lvl1pPr marL="457200" lvl="0" indent="-228600" algn="l" rtl="0">
              <a:spcBef>
                <a:spcPts val="400"/>
              </a:spcBef>
              <a:spcAft>
                <a:spcPts val="0"/>
              </a:spcAft>
              <a:buSzPts val="2000"/>
              <a:buNone/>
              <a:defRPr sz="2100"/>
            </a:lvl1pPr>
            <a:lvl2pPr marL="914400" lvl="1" indent="-292100" algn="l" rtl="0">
              <a:spcBef>
                <a:spcPts val="400"/>
              </a:spcBef>
              <a:spcAft>
                <a:spcPts val="0"/>
              </a:spcAft>
              <a:buSzPts val="1000"/>
              <a:buChar char="⚫"/>
              <a:defRPr sz="2000"/>
            </a:lvl2pPr>
            <a:lvl3pPr marL="1371600" lvl="2" indent="-311150" algn="l" rtl="0">
              <a:spcBef>
                <a:spcPts val="400"/>
              </a:spcBef>
              <a:spcAft>
                <a:spcPts val="0"/>
              </a:spcAft>
              <a:buSzPts val="1300"/>
              <a:buChar char="⚫"/>
              <a:defRPr sz="1800"/>
            </a:lvl3pPr>
            <a:lvl4pPr marL="1828800" lvl="3" indent="-292100" algn="l" rtl="0">
              <a:spcBef>
                <a:spcPts val="300"/>
              </a:spcBef>
              <a:spcAft>
                <a:spcPts val="0"/>
              </a:spcAft>
              <a:buSzPts val="1000"/>
              <a:buChar char="⚫"/>
              <a:defRPr sz="1500"/>
            </a:lvl4pPr>
            <a:lvl5pPr marL="2286000" lvl="4" indent="-285750" algn="l" rtl="0">
              <a:spcBef>
                <a:spcPts val="300"/>
              </a:spcBef>
              <a:spcAft>
                <a:spcPts val="0"/>
              </a:spcAft>
              <a:buSzPts val="900"/>
              <a:buChar char="⚫"/>
              <a:defRPr sz="1400"/>
            </a:lvl5pPr>
            <a:lvl6pPr marL="2743200" lvl="5" indent="-298450" algn="l" rtl="0">
              <a:spcBef>
                <a:spcPts val="300"/>
              </a:spcBef>
              <a:spcAft>
                <a:spcPts val="0"/>
              </a:spcAft>
              <a:buSzPts val="1100"/>
              <a:buChar char="⚫"/>
              <a:defRPr/>
            </a:lvl6pPr>
            <a:lvl7pPr marL="3200400" lvl="6" indent="-298450" algn="l" rtl="0">
              <a:spcBef>
                <a:spcPts val="300"/>
              </a:spcBef>
              <a:spcAft>
                <a:spcPts val="0"/>
              </a:spcAft>
              <a:buSzPts val="1100"/>
              <a:buChar char="⚫"/>
              <a:defRPr/>
            </a:lvl7pPr>
            <a:lvl8pPr marL="3657600" lvl="7" indent="-317500" algn="l" rtl="0">
              <a:spcBef>
                <a:spcPts val="300"/>
              </a:spcBef>
              <a:spcAft>
                <a:spcPts val="0"/>
              </a:spcAft>
              <a:buSzPts val="1400"/>
              <a:buChar char="•"/>
              <a:defRPr/>
            </a:lvl8pPr>
            <a:lvl9pPr marL="4114800" lvl="8" indent="-317500" algn="l" rtl="0">
              <a:spcBef>
                <a:spcPts val="300"/>
              </a:spcBef>
              <a:spcAft>
                <a:spcPts val="0"/>
              </a:spcAft>
              <a:buSzPts val="1400"/>
              <a:buChar char="•"/>
              <a:defRPr/>
            </a:lvl9pPr>
          </a:lstStyle>
          <a:p>
            <a:endParaRPr/>
          </a:p>
        </p:txBody>
      </p:sp>
      <p:sp>
        <p:nvSpPr>
          <p:cNvPr id="104" name="Google Shape;104;p23"/>
          <p:cNvSpPr txBox="1">
            <a:spLocks noGrp="1"/>
          </p:cNvSpPr>
          <p:nvPr>
            <p:ph type="title"/>
          </p:nvPr>
        </p:nvSpPr>
        <p:spPr>
          <a:xfrm>
            <a:off x="457200" y="528066"/>
            <a:ext cx="8229600" cy="857400"/>
          </a:xfrm>
          <a:prstGeom prst="rect">
            <a:avLst/>
          </a:prstGeom>
          <a:noFill/>
          <a:ln>
            <a:noFill/>
          </a:ln>
        </p:spPr>
        <p:txBody>
          <a:bodyPr spcFirstLastPara="1" wrap="square" lIns="0" tIns="48750" rIns="0" bIns="0" anchor="b" anchorCtr="0">
            <a:normAutofit/>
          </a:bodyPr>
          <a:lstStyle>
            <a:lvl1pPr lvl="0" algn="l" rtl="0">
              <a:spcBef>
                <a:spcPts val="0"/>
              </a:spcBef>
              <a:spcAft>
                <a:spcPts val="0"/>
              </a:spcAft>
              <a:buClr>
                <a:schemeClr val="accent1"/>
              </a:buClr>
              <a:buSzPts val="37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23"/>
          <p:cNvSpPr txBox="1">
            <a:spLocks noGrp="1"/>
          </p:cNvSpPr>
          <p:nvPr>
            <p:ph type="body" idx="2"/>
          </p:nvPr>
        </p:nvSpPr>
        <p:spPr>
          <a:xfrm>
            <a:off x="457200" y="1428750"/>
            <a:ext cx="3124200" cy="3257700"/>
          </a:xfrm>
          <a:prstGeom prst="rect">
            <a:avLst/>
          </a:prstGeom>
          <a:noFill/>
          <a:ln>
            <a:noFill/>
          </a:ln>
        </p:spPr>
        <p:txBody>
          <a:bodyPr spcFirstLastPara="1" wrap="square" lIns="97525" tIns="0" rIns="97525" bIns="48750" anchor="t" anchorCtr="0">
            <a:normAutofit/>
          </a:bodyPr>
          <a:lstStyle>
            <a:lvl1pPr marL="457200" lvl="0" indent="-330200" algn="l" rtl="0">
              <a:spcBef>
                <a:spcPts val="300"/>
              </a:spcBef>
              <a:spcAft>
                <a:spcPts val="0"/>
              </a:spcAft>
              <a:buSzPts val="1600"/>
              <a:buChar char="•"/>
              <a:defRPr sz="1600"/>
            </a:lvl1pPr>
            <a:lvl2pPr marL="914400" lvl="1" indent="-273050" algn="l" rtl="0">
              <a:spcBef>
                <a:spcPts val="300"/>
              </a:spcBef>
              <a:spcAft>
                <a:spcPts val="0"/>
              </a:spcAft>
              <a:buSzPts val="700"/>
              <a:buChar char="⚫"/>
              <a:defRPr sz="1500"/>
            </a:lvl2pPr>
            <a:lvl3pPr marL="1371600" lvl="2" indent="-292100" algn="l" rtl="0">
              <a:spcBef>
                <a:spcPts val="300"/>
              </a:spcBef>
              <a:spcAft>
                <a:spcPts val="0"/>
              </a:spcAft>
              <a:buSzPts val="1000"/>
              <a:buChar char="⚫"/>
              <a:defRPr sz="1400"/>
            </a:lvl3pPr>
            <a:lvl4pPr marL="1828800" lvl="3" indent="-279400" algn="l" rtl="0">
              <a:spcBef>
                <a:spcPts val="200"/>
              </a:spcBef>
              <a:spcAft>
                <a:spcPts val="0"/>
              </a:spcAft>
              <a:buSzPts val="800"/>
              <a:buChar char="⚫"/>
              <a:defRPr sz="1200"/>
            </a:lvl4pPr>
            <a:lvl5pPr marL="2286000" lvl="4" indent="-279400" algn="l" rtl="0">
              <a:spcBef>
                <a:spcPts val="200"/>
              </a:spcBef>
              <a:spcAft>
                <a:spcPts val="0"/>
              </a:spcAft>
              <a:buSzPts val="800"/>
              <a:buChar char="⚫"/>
              <a:defRPr sz="1200"/>
            </a:lvl5pPr>
            <a:lvl6pPr marL="2743200" lvl="5" indent="-298450" algn="l" rtl="0">
              <a:spcBef>
                <a:spcPts val="300"/>
              </a:spcBef>
              <a:spcAft>
                <a:spcPts val="0"/>
              </a:spcAft>
              <a:buSzPts val="1100"/>
              <a:buChar char="⚫"/>
              <a:defRPr/>
            </a:lvl6pPr>
            <a:lvl7pPr marL="3200400" lvl="6" indent="-298450" algn="l" rtl="0">
              <a:spcBef>
                <a:spcPts val="300"/>
              </a:spcBef>
              <a:spcAft>
                <a:spcPts val="0"/>
              </a:spcAft>
              <a:buSzPts val="1100"/>
              <a:buChar char="⚫"/>
              <a:defRPr/>
            </a:lvl7pPr>
            <a:lvl8pPr marL="3657600" lvl="7" indent="-317500" algn="l" rtl="0">
              <a:spcBef>
                <a:spcPts val="300"/>
              </a:spcBef>
              <a:spcAft>
                <a:spcPts val="0"/>
              </a:spcAft>
              <a:buSzPts val="1400"/>
              <a:buChar char="•"/>
              <a:defRPr/>
            </a:lvl8pPr>
            <a:lvl9pPr marL="4114800" lvl="8" indent="-317500" algn="l" rtl="0">
              <a:spcBef>
                <a:spcPts val="300"/>
              </a:spcBef>
              <a:spcAft>
                <a:spcPts val="0"/>
              </a:spcAft>
              <a:buSzPts val="1400"/>
              <a:buChar char="•"/>
              <a:defRPr/>
            </a:lvl9pPr>
          </a:lstStyle>
          <a:p>
            <a:endParaRPr/>
          </a:p>
        </p:txBody>
      </p:sp>
      <p:pic>
        <p:nvPicPr>
          <p:cNvPr id="106" name="Google Shape;106;p2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107"/>
        <p:cNvGrpSpPr/>
        <p:nvPr/>
      </p:nvGrpSpPr>
      <p:grpSpPr>
        <a:xfrm>
          <a:off x="0" y="0"/>
          <a:ext cx="0" cy="0"/>
          <a:chOff x="0" y="0"/>
          <a:chExt cx="0" cy="0"/>
        </a:xfrm>
      </p:grpSpPr>
      <p:sp>
        <p:nvSpPr>
          <p:cNvPr id="108" name="Google Shape;108;p24"/>
          <p:cNvSpPr txBox="1">
            <a:spLocks noGrp="1"/>
          </p:cNvSpPr>
          <p:nvPr>
            <p:ph type="ctrTitle"/>
          </p:nvPr>
        </p:nvSpPr>
        <p:spPr>
          <a:xfrm>
            <a:off x="4696481" y="1365079"/>
            <a:ext cx="2655600" cy="644700"/>
          </a:xfrm>
          <a:prstGeom prst="rect">
            <a:avLst/>
          </a:prstGeom>
          <a:ln>
            <a:noFill/>
          </a:ln>
        </p:spPr>
        <p:txBody>
          <a:bodyPr spcFirstLastPara="1" wrap="square" lIns="0" tIns="45700" rIns="0" bIns="0" anchor="b" anchorCtr="0">
            <a:normAutofit/>
          </a:bodyPr>
          <a:lstStyle>
            <a:lvl1pPr lvl="0" rtl="0">
              <a:spcBef>
                <a:spcPts val="0"/>
              </a:spcBef>
              <a:spcAft>
                <a:spcPts val="0"/>
              </a:spcAft>
              <a:buClr>
                <a:srgbClr val="000000"/>
              </a:buClr>
              <a:buSzPts val="1800"/>
              <a:buFont typeface="Fira Sans Condensed Medium"/>
              <a:buNone/>
              <a:defRPr sz="24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09" name="Google Shape;109;p24"/>
          <p:cNvSpPr txBox="1">
            <a:spLocks noGrp="1"/>
          </p:cNvSpPr>
          <p:nvPr>
            <p:ph type="subTitle" idx="1"/>
          </p:nvPr>
        </p:nvSpPr>
        <p:spPr>
          <a:xfrm>
            <a:off x="4696481" y="1835141"/>
            <a:ext cx="3039300" cy="938100"/>
          </a:xfrm>
          <a:prstGeom prst="rect">
            <a:avLst/>
          </a:prstGeom>
        </p:spPr>
        <p:txBody>
          <a:bodyPr spcFirstLastPara="1" wrap="square" lIns="91425" tIns="45700" rIns="91425" bIns="45700" anchor="t" anchorCtr="0">
            <a:normAutofit/>
          </a:bodyPr>
          <a:lstStyle>
            <a:lvl1pPr lvl="0" rtl="0">
              <a:lnSpc>
                <a:spcPct val="100000"/>
              </a:lnSpc>
              <a:spcBef>
                <a:spcPts val="520"/>
              </a:spcBef>
              <a:spcAft>
                <a:spcPts val="0"/>
              </a:spcAft>
              <a:buClr>
                <a:srgbClr val="000000"/>
              </a:buClr>
              <a:buSzPts val="1000"/>
              <a:buNone/>
              <a:defRPr sz="1600"/>
            </a:lvl1pPr>
            <a:lvl2pPr lvl="1" algn="ctr" rtl="0">
              <a:lnSpc>
                <a:spcPct val="100000"/>
              </a:lnSpc>
              <a:spcBef>
                <a:spcPts val="360"/>
              </a:spcBef>
              <a:spcAft>
                <a:spcPts val="0"/>
              </a:spcAft>
              <a:buClr>
                <a:srgbClr val="000000"/>
              </a:buClr>
              <a:buSzPts val="1000"/>
              <a:buNone/>
              <a:defRPr sz="1000">
                <a:solidFill>
                  <a:srgbClr val="000000"/>
                </a:solidFill>
              </a:defRPr>
            </a:lvl2pPr>
            <a:lvl3pPr lvl="2" algn="ctr" rtl="0">
              <a:lnSpc>
                <a:spcPct val="100000"/>
              </a:lnSpc>
              <a:spcBef>
                <a:spcPts val="315"/>
              </a:spcBef>
              <a:spcAft>
                <a:spcPts val="0"/>
              </a:spcAft>
              <a:buClr>
                <a:srgbClr val="000000"/>
              </a:buClr>
              <a:buSzPts val="1000"/>
              <a:buNone/>
              <a:defRPr sz="1000">
                <a:solidFill>
                  <a:srgbClr val="000000"/>
                </a:solidFill>
              </a:defRPr>
            </a:lvl3pPr>
            <a:lvl4pPr lvl="3" algn="ctr" rtl="0">
              <a:lnSpc>
                <a:spcPct val="100000"/>
              </a:lnSpc>
              <a:spcBef>
                <a:spcPts val="300"/>
              </a:spcBef>
              <a:spcAft>
                <a:spcPts val="0"/>
              </a:spcAft>
              <a:buClr>
                <a:srgbClr val="000000"/>
              </a:buClr>
              <a:buSzPts val="1000"/>
              <a:buNone/>
              <a:defRPr sz="1000">
                <a:solidFill>
                  <a:srgbClr val="000000"/>
                </a:solidFill>
              </a:defRPr>
            </a:lvl4pPr>
            <a:lvl5pPr lvl="4" algn="ctr" rtl="0">
              <a:lnSpc>
                <a:spcPct val="100000"/>
              </a:lnSpc>
              <a:spcBef>
                <a:spcPts val="300"/>
              </a:spcBef>
              <a:spcAft>
                <a:spcPts val="0"/>
              </a:spcAft>
              <a:buClr>
                <a:srgbClr val="000000"/>
              </a:buClr>
              <a:buSzPts val="1000"/>
              <a:buNone/>
              <a:defRPr sz="1000">
                <a:solidFill>
                  <a:srgbClr val="000000"/>
                </a:solidFill>
              </a:defRPr>
            </a:lvl5pPr>
            <a:lvl6pPr lvl="5" algn="ctr" rtl="0">
              <a:lnSpc>
                <a:spcPct val="100000"/>
              </a:lnSpc>
              <a:spcBef>
                <a:spcPts val="270"/>
              </a:spcBef>
              <a:spcAft>
                <a:spcPts val="0"/>
              </a:spcAft>
              <a:buClr>
                <a:srgbClr val="000000"/>
              </a:buClr>
              <a:buSzPts val="1000"/>
              <a:buNone/>
              <a:defRPr sz="1000">
                <a:solidFill>
                  <a:srgbClr val="000000"/>
                </a:solidFill>
              </a:defRPr>
            </a:lvl6pPr>
            <a:lvl7pPr lvl="6" algn="ctr" rtl="0">
              <a:lnSpc>
                <a:spcPct val="100000"/>
              </a:lnSpc>
              <a:spcBef>
                <a:spcPts val="240"/>
              </a:spcBef>
              <a:spcAft>
                <a:spcPts val="0"/>
              </a:spcAft>
              <a:buClr>
                <a:srgbClr val="000000"/>
              </a:buClr>
              <a:buSzPts val="1000"/>
              <a:buNone/>
              <a:defRPr sz="1000">
                <a:solidFill>
                  <a:srgbClr val="000000"/>
                </a:solidFill>
              </a:defRPr>
            </a:lvl7pPr>
            <a:lvl8pPr lvl="7" algn="ctr" rtl="0">
              <a:lnSpc>
                <a:spcPct val="100000"/>
              </a:lnSpc>
              <a:spcBef>
                <a:spcPts val="240"/>
              </a:spcBef>
              <a:spcAft>
                <a:spcPts val="0"/>
              </a:spcAft>
              <a:buClr>
                <a:srgbClr val="000000"/>
              </a:buClr>
              <a:buSzPts val="1000"/>
              <a:buNone/>
              <a:defRPr sz="1000">
                <a:solidFill>
                  <a:srgbClr val="000000"/>
                </a:solidFill>
              </a:defRPr>
            </a:lvl8pPr>
            <a:lvl9pPr lvl="8" algn="ctr" rtl="0">
              <a:lnSpc>
                <a:spcPct val="100000"/>
              </a:lnSpc>
              <a:spcBef>
                <a:spcPts val="210"/>
              </a:spcBef>
              <a:spcAft>
                <a:spcPts val="0"/>
              </a:spcAft>
              <a:buClr>
                <a:srgbClr val="000000"/>
              </a:buClr>
              <a:buSzPts val="1000"/>
              <a:buNone/>
              <a:defRPr sz="1000">
                <a:solidFill>
                  <a:srgbClr val="000000"/>
                </a:solidFill>
              </a:defRPr>
            </a:lvl9pPr>
          </a:lstStyle>
          <a:p>
            <a:endParaRPr/>
          </a:p>
        </p:txBody>
      </p:sp>
      <p:sp>
        <p:nvSpPr>
          <p:cNvPr id="110" name="Google Shape;110;p24"/>
          <p:cNvSpPr txBox="1">
            <a:spLocks noGrp="1"/>
          </p:cNvSpPr>
          <p:nvPr>
            <p:ph type="ctrTitle" idx="2"/>
          </p:nvPr>
        </p:nvSpPr>
        <p:spPr>
          <a:xfrm>
            <a:off x="1900150" y="3127942"/>
            <a:ext cx="2472900" cy="644700"/>
          </a:xfrm>
          <a:prstGeom prst="rect">
            <a:avLst/>
          </a:prstGeom>
          <a:ln>
            <a:noFill/>
          </a:ln>
        </p:spPr>
        <p:txBody>
          <a:bodyPr spcFirstLastPara="1" wrap="square" lIns="0" tIns="45700" rIns="0" bIns="0" anchor="b" anchorCtr="0">
            <a:normAutofit/>
          </a:bodyPr>
          <a:lstStyle>
            <a:lvl1pPr lvl="0" algn="r" rtl="0">
              <a:spcBef>
                <a:spcPts val="0"/>
              </a:spcBef>
              <a:spcAft>
                <a:spcPts val="0"/>
              </a:spcAft>
              <a:buClr>
                <a:srgbClr val="000000"/>
              </a:buClr>
              <a:buSzPts val="1800"/>
              <a:buFont typeface="Fira Sans Condensed Medium"/>
              <a:buNone/>
              <a:defRPr sz="24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11" name="Google Shape;111;p24"/>
          <p:cNvSpPr txBox="1">
            <a:spLocks noGrp="1"/>
          </p:cNvSpPr>
          <p:nvPr>
            <p:ph type="subTitle" idx="3"/>
          </p:nvPr>
        </p:nvSpPr>
        <p:spPr>
          <a:xfrm>
            <a:off x="1333875" y="3598390"/>
            <a:ext cx="3039300" cy="1179300"/>
          </a:xfrm>
          <a:prstGeom prst="rect">
            <a:avLst/>
          </a:prstGeom>
        </p:spPr>
        <p:txBody>
          <a:bodyPr spcFirstLastPara="1" wrap="square" lIns="91425" tIns="45700" rIns="91425" bIns="45700" anchor="t" anchorCtr="0">
            <a:normAutofit/>
          </a:bodyPr>
          <a:lstStyle>
            <a:lvl1pPr lvl="0" algn="r" rtl="0">
              <a:lnSpc>
                <a:spcPct val="100000"/>
              </a:lnSpc>
              <a:spcBef>
                <a:spcPts val="520"/>
              </a:spcBef>
              <a:spcAft>
                <a:spcPts val="0"/>
              </a:spcAft>
              <a:buClr>
                <a:srgbClr val="000000"/>
              </a:buClr>
              <a:buSzPts val="1000"/>
              <a:buNone/>
              <a:defRPr sz="1600"/>
            </a:lvl1pPr>
            <a:lvl2pPr lvl="1" algn="ctr" rtl="0">
              <a:lnSpc>
                <a:spcPct val="100000"/>
              </a:lnSpc>
              <a:spcBef>
                <a:spcPts val="360"/>
              </a:spcBef>
              <a:spcAft>
                <a:spcPts val="0"/>
              </a:spcAft>
              <a:buClr>
                <a:srgbClr val="000000"/>
              </a:buClr>
              <a:buSzPts val="1000"/>
              <a:buNone/>
              <a:defRPr sz="1000">
                <a:solidFill>
                  <a:srgbClr val="000000"/>
                </a:solidFill>
              </a:defRPr>
            </a:lvl2pPr>
            <a:lvl3pPr lvl="2" algn="ctr" rtl="0">
              <a:lnSpc>
                <a:spcPct val="100000"/>
              </a:lnSpc>
              <a:spcBef>
                <a:spcPts val="315"/>
              </a:spcBef>
              <a:spcAft>
                <a:spcPts val="0"/>
              </a:spcAft>
              <a:buClr>
                <a:srgbClr val="000000"/>
              </a:buClr>
              <a:buSzPts val="1000"/>
              <a:buNone/>
              <a:defRPr sz="1000">
                <a:solidFill>
                  <a:srgbClr val="000000"/>
                </a:solidFill>
              </a:defRPr>
            </a:lvl3pPr>
            <a:lvl4pPr lvl="3" algn="ctr" rtl="0">
              <a:lnSpc>
                <a:spcPct val="100000"/>
              </a:lnSpc>
              <a:spcBef>
                <a:spcPts val="300"/>
              </a:spcBef>
              <a:spcAft>
                <a:spcPts val="0"/>
              </a:spcAft>
              <a:buClr>
                <a:srgbClr val="000000"/>
              </a:buClr>
              <a:buSzPts val="1000"/>
              <a:buNone/>
              <a:defRPr sz="1000">
                <a:solidFill>
                  <a:srgbClr val="000000"/>
                </a:solidFill>
              </a:defRPr>
            </a:lvl4pPr>
            <a:lvl5pPr lvl="4" algn="ctr" rtl="0">
              <a:lnSpc>
                <a:spcPct val="100000"/>
              </a:lnSpc>
              <a:spcBef>
                <a:spcPts val="300"/>
              </a:spcBef>
              <a:spcAft>
                <a:spcPts val="0"/>
              </a:spcAft>
              <a:buClr>
                <a:srgbClr val="000000"/>
              </a:buClr>
              <a:buSzPts val="1000"/>
              <a:buNone/>
              <a:defRPr sz="1000">
                <a:solidFill>
                  <a:srgbClr val="000000"/>
                </a:solidFill>
              </a:defRPr>
            </a:lvl5pPr>
            <a:lvl6pPr lvl="5" algn="ctr" rtl="0">
              <a:lnSpc>
                <a:spcPct val="100000"/>
              </a:lnSpc>
              <a:spcBef>
                <a:spcPts val="270"/>
              </a:spcBef>
              <a:spcAft>
                <a:spcPts val="0"/>
              </a:spcAft>
              <a:buClr>
                <a:srgbClr val="000000"/>
              </a:buClr>
              <a:buSzPts val="1000"/>
              <a:buNone/>
              <a:defRPr sz="1000">
                <a:solidFill>
                  <a:srgbClr val="000000"/>
                </a:solidFill>
              </a:defRPr>
            </a:lvl6pPr>
            <a:lvl7pPr lvl="6" algn="ctr" rtl="0">
              <a:lnSpc>
                <a:spcPct val="100000"/>
              </a:lnSpc>
              <a:spcBef>
                <a:spcPts val="240"/>
              </a:spcBef>
              <a:spcAft>
                <a:spcPts val="0"/>
              </a:spcAft>
              <a:buClr>
                <a:srgbClr val="000000"/>
              </a:buClr>
              <a:buSzPts val="1000"/>
              <a:buNone/>
              <a:defRPr sz="1000">
                <a:solidFill>
                  <a:srgbClr val="000000"/>
                </a:solidFill>
              </a:defRPr>
            </a:lvl7pPr>
            <a:lvl8pPr lvl="7" algn="ctr" rtl="0">
              <a:lnSpc>
                <a:spcPct val="100000"/>
              </a:lnSpc>
              <a:spcBef>
                <a:spcPts val="240"/>
              </a:spcBef>
              <a:spcAft>
                <a:spcPts val="0"/>
              </a:spcAft>
              <a:buClr>
                <a:srgbClr val="000000"/>
              </a:buClr>
              <a:buSzPts val="1000"/>
              <a:buNone/>
              <a:defRPr sz="1000">
                <a:solidFill>
                  <a:srgbClr val="000000"/>
                </a:solidFill>
              </a:defRPr>
            </a:lvl8pPr>
            <a:lvl9pPr lvl="8" algn="ctr" rtl="0">
              <a:lnSpc>
                <a:spcPct val="100000"/>
              </a:lnSpc>
              <a:spcBef>
                <a:spcPts val="210"/>
              </a:spcBef>
              <a:spcAft>
                <a:spcPts val="0"/>
              </a:spcAft>
              <a:buClr>
                <a:srgbClr val="000000"/>
              </a:buClr>
              <a:buSzPts val="1000"/>
              <a:buNone/>
              <a:defRPr sz="1000">
                <a:solidFill>
                  <a:srgbClr val="000000"/>
                </a:solidFill>
              </a:defRPr>
            </a:lvl9pPr>
          </a:lstStyle>
          <a:p>
            <a:endParaRPr/>
          </a:p>
        </p:txBody>
      </p:sp>
      <p:sp>
        <p:nvSpPr>
          <p:cNvPr id="112" name="Google Shape;112;p24"/>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4"/>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4"/>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24"/>
          <p:cNvGrpSpPr/>
          <p:nvPr/>
        </p:nvGrpSpPr>
        <p:grpSpPr>
          <a:xfrm>
            <a:off x="6626134" y="-164562"/>
            <a:ext cx="121172" cy="760495"/>
            <a:chOff x="5245196" y="3136513"/>
            <a:chExt cx="121172" cy="760495"/>
          </a:xfrm>
        </p:grpSpPr>
        <p:sp>
          <p:nvSpPr>
            <p:cNvPr id="117" name="Google Shape;117;p24"/>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4"/>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24"/>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4"/>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txBox="1">
            <a:spLocks noGrp="1"/>
          </p:cNvSpPr>
          <p:nvPr>
            <p:ph type="ctrTitle" idx="4"/>
          </p:nvPr>
        </p:nvSpPr>
        <p:spPr>
          <a:xfrm>
            <a:off x="618825" y="411675"/>
            <a:ext cx="4727700" cy="577800"/>
          </a:xfrm>
          <a:prstGeom prst="rect">
            <a:avLst/>
          </a:prstGeom>
        </p:spPr>
        <p:txBody>
          <a:bodyPr spcFirstLastPara="1" wrap="square" lIns="0" tIns="45700" rIns="0" bIns="0" anchor="b" anchorCtr="0">
            <a:norm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730000" y="1090050"/>
            <a:ext cx="3300900" cy="1381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600"/>
              <a:buNone/>
              <a:defRPr sz="2600">
                <a:solidFill>
                  <a:schemeClr val="dk2"/>
                </a:solidFill>
              </a:defRPr>
            </a:lvl1pPr>
            <a:lvl2pPr lvl="1" algn="l" rtl="0">
              <a:lnSpc>
                <a:spcPct val="100000"/>
              </a:lnSpc>
              <a:spcBef>
                <a:spcPts val="0"/>
              </a:spcBef>
              <a:spcAft>
                <a:spcPts val="0"/>
              </a:spcAft>
              <a:buClr>
                <a:schemeClr val="dk2"/>
              </a:buClr>
              <a:buSzPts val="2600"/>
              <a:buNone/>
              <a:defRPr sz="2600">
                <a:solidFill>
                  <a:schemeClr val="dk2"/>
                </a:solidFill>
              </a:defRPr>
            </a:lvl2pPr>
            <a:lvl3pPr lvl="2" algn="l" rtl="0">
              <a:lnSpc>
                <a:spcPct val="100000"/>
              </a:lnSpc>
              <a:spcBef>
                <a:spcPts val="0"/>
              </a:spcBef>
              <a:spcAft>
                <a:spcPts val="0"/>
              </a:spcAft>
              <a:buClr>
                <a:schemeClr val="dk2"/>
              </a:buClr>
              <a:buSzPts val="2600"/>
              <a:buNone/>
              <a:defRPr sz="2600">
                <a:solidFill>
                  <a:schemeClr val="dk2"/>
                </a:solidFill>
              </a:defRPr>
            </a:lvl3pPr>
            <a:lvl4pPr lvl="3" algn="l" rtl="0">
              <a:lnSpc>
                <a:spcPct val="100000"/>
              </a:lnSpc>
              <a:spcBef>
                <a:spcPts val="0"/>
              </a:spcBef>
              <a:spcAft>
                <a:spcPts val="0"/>
              </a:spcAft>
              <a:buClr>
                <a:schemeClr val="dk2"/>
              </a:buClr>
              <a:buSzPts val="2600"/>
              <a:buNone/>
              <a:defRPr sz="2600">
                <a:solidFill>
                  <a:schemeClr val="dk2"/>
                </a:solidFill>
              </a:defRPr>
            </a:lvl4pPr>
            <a:lvl5pPr lvl="4" algn="l" rtl="0">
              <a:lnSpc>
                <a:spcPct val="100000"/>
              </a:lnSpc>
              <a:spcBef>
                <a:spcPts val="0"/>
              </a:spcBef>
              <a:spcAft>
                <a:spcPts val="0"/>
              </a:spcAft>
              <a:buClr>
                <a:schemeClr val="dk2"/>
              </a:buClr>
              <a:buSzPts val="2600"/>
              <a:buNone/>
              <a:defRPr sz="2600">
                <a:solidFill>
                  <a:schemeClr val="dk2"/>
                </a:solidFill>
              </a:defRPr>
            </a:lvl5pPr>
            <a:lvl6pPr lvl="5" algn="l" rtl="0">
              <a:lnSpc>
                <a:spcPct val="100000"/>
              </a:lnSpc>
              <a:spcBef>
                <a:spcPts val="0"/>
              </a:spcBef>
              <a:spcAft>
                <a:spcPts val="0"/>
              </a:spcAft>
              <a:buClr>
                <a:schemeClr val="dk2"/>
              </a:buClr>
              <a:buSzPts val="2600"/>
              <a:buNone/>
              <a:defRPr sz="2600">
                <a:solidFill>
                  <a:schemeClr val="dk2"/>
                </a:solidFill>
              </a:defRPr>
            </a:lvl6pPr>
            <a:lvl7pPr lvl="6" algn="l" rtl="0">
              <a:lnSpc>
                <a:spcPct val="100000"/>
              </a:lnSpc>
              <a:spcBef>
                <a:spcPts val="0"/>
              </a:spcBef>
              <a:spcAft>
                <a:spcPts val="0"/>
              </a:spcAft>
              <a:buClr>
                <a:schemeClr val="dk2"/>
              </a:buClr>
              <a:buSzPts val="2600"/>
              <a:buNone/>
              <a:defRPr sz="2600">
                <a:solidFill>
                  <a:schemeClr val="dk2"/>
                </a:solidFill>
              </a:defRPr>
            </a:lvl7pPr>
            <a:lvl8pPr lvl="7" algn="l" rtl="0">
              <a:lnSpc>
                <a:spcPct val="100000"/>
              </a:lnSpc>
              <a:spcBef>
                <a:spcPts val="0"/>
              </a:spcBef>
              <a:spcAft>
                <a:spcPts val="0"/>
              </a:spcAft>
              <a:buClr>
                <a:schemeClr val="dk2"/>
              </a:buClr>
              <a:buSzPts val="2600"/>
              <a:buNone/>
              <a:defRPr sz="2600">
                <a:solidFill>
                  <a:schemeClr val="dk2"/>
                </a:solidFill>
              </a:defRPr>
            </a:lvl8pPr>
            <a:lvl9pPr lvl="8" algn="l" rtl="0">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124" name="Google Shape;124;p25"/>
          <p:cNvSpPr txBox="1">
            <a:spLocks noGrp="1"/>
          </p:cNvSpPr>
          <p:nvPr>
            <p:ph type="body" idx="1"/>
          </p:nvPr>
        </p:nvSpPr>
        <p:spPr>
          <a:xfrm>
            <a:off x="721225" y="2553125"/>
            <a:ext cx="3300900" cy="15975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1600"/>
              </a:spcBef>
              <a:spcAft>
                <a:spcPts val="0"/>
              </a:spcAft>
              <a:buSzPts val="1100"/>
              <a:buChar char="○"/>
              <a:defRPr/>
            </a:lvl2pPr>
            <a:lvl3pPr marL="1371600" lvl="2" indent="-298450" algn="l" rtl="0">
              <a:lnSpc>
                <a:spcPct val="115000"/>
              </a:lnSpc>
              <a:spcBef>
                <a:spcPts val="1600"/>
              </a:spcBef>
              <a:spcAft>
                <a:spcPts val="0"/>
              </a:spcAft>
              <a:buSzPts val="1100"/>
              <a:buChar char="■"/>
              <a:defRPr/>
            </a:lvl3pPr>
            <a:lvl4pPr marL="1828800" lvl="3" indent="-298450" algn="l" rtl="0">
              <a:lnSpc>
                <a:spcPct val="115000"/>
              </a:lnSpc>
              <a:spcBef>
                <a:spcPts val="1600"/>
              </a:spcBef>
              <a:spcAft>
                <a:spcPts val="0"/>
              </a:spcAft>
              <a:buSzPts val="1100"/>
              <a:buChar char="●"/>
              <a:defRPr/>
            </a:lvl4pPr>
            <a:lvl5pPr marL="2286000" lvl="4" indent="-298450" algn="l" rtl="0">
              <a:lnSpc>
                <a:spcPct val="115000"/>
              </a:lnSpc>
              <a:spcBef>
                <a:spcPts val="1600"/>
              </a:spcBef>
              <a:spcAft>
                <a:spcPts val="0"/>
              </a:spcAft>
              <a:buSzPts val="1100"/>
              <a:buChar char="○"/>
              <a:defRPr/>
            </a:lvl5pPr>
            <a:lvl6pPr marL="2743200" lvl="5" indent="-298450" algn="l" rtl="0">
              <a:lnSpc>
                <a:spcPct val="115000"/>
              </a:lnSpc>
              <a:spcBef>
                <a:spcPts val="1600"/>
              </a:spcBef>
              <a:spcAft>
                <a:spcPts val="0"/>
              </a:spcAft>
              <a:buSzPts val="1100"/>
              <a:buChar char="■"/>
              <a:defRPr/>
            </a:lvl6pPr>
            <a:lvl7pPr marL="3200400" lvl="6" indent="-298450" algn="l" rtl="0">
              <a:lnSpc>
                <a:spcPct val="115000"/>
              </a:lnSpc>
              <a:spcBef>
                <a:spcPts val="1600"/>
              </a:spcBef>
              <a:spcAft>
                <a:spcPts val="0"/>
              </a:spcAft>
              <a:buSzPts val="1100"/>
              <a:buChar char="●"/>
              <a:defRPr/>
            </a:lvl7pPr>
            <a:lvl8pPr marL="3657600" lvl="7" indent="-298450" algn="l" rtl="0">
              <a:lnSpc>
                <a:spcPct val="115000"/>
              </a:lnSpc>
              <a:spcBef>
                <a:spcPts val="1600"/>
              </a:spcBef>
              <a:spcAft>
                <a:spcPts val="0"/>
              </a:spcAft>
              <a:buSzPts val="1100"/>
              <a:buChar char="○"/>
              <a:defRPr/>
            </a:lvl8pPr>
            <a:lvl9pPr marL="4114800" lvl="8" indent="-298450" algn="l" rtl="0">
              <a:lnSpc>
                <a:spcPct val="115000"/>
              </a:lnSpc>
              <a:spcBef>
                <a:spcPts val="1600"/>
              </a:spcBef>
              <a:spcAft>
                <a:spcPts val="1600"/>
              </a:spcAft>
              <a:buSzPts val="1100"/>
              <a:buChar char="■"/>
              <a:defRPr/>
            </a:lvl9pPr>
          </a:lstStyle>
          <a:p>
            <a:endParaRPr/>
          </a:p>
        </p:txBody>
      </p:sp>
      <p:sp>
        <p:nvSpPr>
          <p:cNvPr id="125" name="Google Shape;125;p2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126" name="Google Shape;126;p25"/>
          <p:cNvPicPr preferRelativeResize="0"/>
          <p:nvPr/>
        </p:nvPicPr>
        <p:blipFill rotWithShape="1">
          <a:blip r:embed="rId2">
            <a:alphaModFix/>
          </a:blip>
          <a:srcRect/>
          <a:stretch/>
        </p:blipFill>
        <p:spPr>
          <a:xfrm>
            <a:off x="0" y="0"/>
            <a:ext cx="5691250" cy="8951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27"/>
        <p:cNvGrpSpPr/>
        <p:nvPr/>
      </p:nvGrpSpPr>
      <p:grpSpPr>
        <a:xfrm>
          <a:off x="0" y="0"/>
          <a:ext cx="0" cy="0"/>
          <a:chOff x="0" y="0"/>
          <a:chExt cx="0" cy="0"/>
        </a:xfrm>
      </p:grpSpPr>
      <p:sp>
        <p:nvSpPr>
          <p:cNvPr id="128" name="Google Shape;128;p26"/>
          <p:cNvSpPr txBox="1">
            <a:spLocks noGrp="1"/>
          </p:cNvSpPr>
          <p:nvPr>
            <p:ph type="body" idx="1"/>
          </p:nvPr>
        </p:nvSpPr>
        <p:spPr>
          <a:xfrm>
            <a:off x="618306" y="2199025"/>
            <a:ext cx="1905900" cy="1296300"/>
          </a:xfrm>
          <a:prstGeom prst="rect">
            <a:avLst/>
          </a:prstGeom>
        </p:spPr>
        <p:txBody>
          <a:bodyPr spcFirstLastPara="1" wrap="square" lIns="91425" tIns="45700" rIns="91425" bIns="45700" anchor="t" anchorCtr="0">
            <a:normAutofit/>
          </a:bodyPr>
          <a:lstStyle>
            <a:lvl1pPr marL="457200" lvl="0" indent="-304800" rtl="0">
              <a:spcBef>
                <a:spcPts val="520"/>
              </a:spcBef>
              <a:spcAft>
                <a:spcPts val="0"/>
              </a:spcAft>
              <a:buSzPts val="1200"/>
              <a:buChar char="•"/>
              <a:defRPr sz="1600"/>
            </a:lvl1pPr>
            <a:lvl2pPr marL="914400" lvl="1" indent="-304800" rtl="0">
              <a:spcBef>
                <a:spcPts val="360"/>
              </a:spcBef>
              <a:spcAft>
                <a:spcPts val="0"/>
              </a:spcAft>
              <a:buSzPts val="1200"/>
              <a:buChar char="⚫"/>
              <a:defRPr sz="1200"/>
            </a:lvl2pPr>
            <a:lvl3pPr marL="1371600" lvl="2" indent="-304800" rtl="0">
              <a:spcBef>
                <a:spcPts val="315"/>
              </a:spcBef>
              <a:spcAft>
                <a:spcPts val="0"/>
              </a:spcAft>
              <a:buSzPts val="1200"/>
              <a:buChar char="⚫"/>
              <a:defRPr sz="1200"/>
            </a:lvl3pPr>
            <a:lvl4pPr marL="1828800" lvl="3" indent="-304800" rtl="0">
              <a:spcBef>
                <a:spcPts val="300"/>
              </a:spcBef>
              <a:spcAft>
                <a:spcPts val="0"/>
              </a:spcAft>
              <a:buSzPts val="1200"/>
              <a:buChar char="⚫"/>
              <a:defRPr sz="1200"/>
            </a:lvl4pPr>
            <a:lvl5pPr marL="2286000" lvl="4" indent="-304800" rtl="0">
              <a:spcBef>
                <a:spcPts val="300"/>
              </a:spcBef>
              <a:spcAft>
                <a:spcPts val="0"/>
              </a:spcAft>
              <a:buSzPts val="1200"/>
              <a:buChar char="⚫"/>
              <a:defRPr sz="1200"/>
            </a:lvl5pPr>
            <a:lvl6pPr marL="2743200" lvl="5" indent="-304800" rtl="0">
              <a:spcBef>
                <a:spcPts val="270"/>
              </a:spcBef>
              <a:spcAft>
                <a:spcPts val="0"/>
              </a:spcAft>
              <a:buSzPts val="1200"/>
              <a:buChar char="⚫"/>
              <a:defRPr sz="1200"/>
            </a:lvl6pPr>
            <a:lvl7pPr marL="3200400" lvl="6" indent="-304800" rtl="0">
              <a:spcBef>
                <a:spcPts val="240"/>
              </a:spcBef>
              <a:spcAft>
                <a:spcPts val="0"/>
              </a:spcAft>
              <a:buSzPts val="1200"/>
              <a:buChar char="⚫"/>
              <a:defRPr sz="1200"/>
            </a:lvl7pPr>
            <a:lvl8pPr marL="3657600" lvl="7" indent="-304800" rtl="0">
              <a:spcBef>
                <a:spcPts val="240"/>
              </a:spcBef>
              <a:spcAft>
                <a:spcPts val="0"/>
              </a:spcAft>
              <a:buSzPts val="1200"/>
              <a:buChar char="•"/>
              <a:defRPr sz="1200"/>
            </a:lvl8pPr>
            <a:lvl9pPr marL="4114800" lvl="8" indent="-304800" rtl="0">
              <a:spcBef>
                <a:spcPts val="210"/>
              </a:spcBef>
              <a:spcAft>
                <a:spcPts val="0"/>
              </a:spcAft>
              <a:buSzPts val="1200"/>
              <a:buChar char="•"/>
              <a:defRPr sz="1200"/>
            </a:lvl9pPr>
          </a:lstStyle>
          <a:p>
            <a:endParaRPr/>
          </a:p>
        </p:txBody>
      </p:sp>
      <p:sp>
        <p:nvSpPr>
          <p:cNvPr id="129" name="Google Shape;129;p26"/>
          <p:cNvSpPr txBox="1">
            <a:spLocks noGrp="1"/>
          </p:cNvSpPr>
          <p:nvPr>
            <p:ph type="ctrTitle"/>
          </p:nvPr>
        </p:nvSpPr>
        <p:spPr>
          <a:xfrm>
            <a:off x="618825" y="411675"/>
            <a:ext cx="4727700" cy="577800"/>
          </a:xfrm>
          <a:prstGeom prst="rect">
            <a:avLst/>
          </a:prstGeom>
        </p:spPr>
        <p:txBody>
          <a:bodyPr spcFirstLastPara="1" wrap="square" lIns="0" tIns="45700" rIns="0" bIns="0" anchor="b" anchorCtr="0">
            <a:norm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30" name="Google Shape;130;p26"/>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6"/>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6"/>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6"/>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26"/>
          <p:cNvGrpSpPr/>
          <p:nvPr/>
        </p:nvGrpSpPr>
        <p:grpSpPr>
          <a:xfrm>
            <a:off x="6626134" y="-164562"/>
            <a:ext cx="121172" cy="760495"/>
            <a:chOff x="5245196" y="3136513"/>
            <a:chExt cx="121172" cy="760495"/>
          </a:xfrm>
        </p:grpSpPr>
        <p:sp>
          <p:nvSpPr>
            <p:cNvPr id="135" name="Google Shape;135;p26"/>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6"/>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26"/>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6"/>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0"/>
        <p:cNvGrpSpPr/>
        <p:nvPr/>
      </p:nvGrpSpPr>
      <p:grpSpPr>
        <a:xfrm>
          <a:off x="0" y="0"/>
          <a:ext cx="0" cy="0"/>
          <a:chOff x="0" y="0"/>
          <a:chExt cx="0" cy="0"/>
        </a:xfrm>
      </p:grpSpPr>
      <p:sp>
        <p:nvSpPr>
          <p:cNvPr id="521" name="Google Shape;521;p80"/>
          <p:cNvSpPr txBox="1">
            <a:spLocks noGrp="1"/>
          </p:cNvSpPr>
          <p:nvPr>
            <p:ph type="ctrTitle"/>
          </p:nvPr>
        </p:nvSpPr>
        <p:spPr>
          <a:xfrm>
            <a:off x="2194250" y="1090925"/>
            <a:ext cx="4755600" cy="255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5200"/>
              <a:buNone/>
              <a:defRPr sz="6400">
                <a:solidFill>
                  <a:schemeClr val="lt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522" name="Google Shape;522;p80"/>
          <p:cNvSpPr txBox="1">
            <a:spLocks noGrp="1"/>
          </p:cNvSpPr>
          <p:nvPr>
            <p:ph type="subTitle" idx="1"/>
          </p:nvPr>
        </p:nvSpPr>
        <p:spPr>
          <a:xfrm>
            <a:off x="2392500" y="37026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23" name="Google Shape;523;p80"/>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0"/>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5"/>
        <p:cNvGrpSpPr/>
        <p:nvPr/>
      </p:nvGrpSpPr>
      <p:grpSpPr>
        <a:xfrm>
          <a:off x="0" y="0"/>
          <a:ext cx="0" cy="0"/>
          <a:chOff x="0" y="0"/>
          <a:chExt cx="0" cy="0"/>
        </a:xfrm>
      </p:grpSpPr>
      <p:sp>
        <p:nvSpPr>
          <p:cNvPr id="526" name="Google Shape;526;p81"/>
          <p:cNvSpPr txBox="1">
            <a:spLocks noGrp="1"/>
          </p:cNvSpPr>
          <p:nvPr>
            <p:ph type="title"/>
          </p:nvPr>
        </p:nvSpPr>
        <p:spPr>
          <a:xfrm>
            <a:off x="1558850" y="2407014"/>
            <a:ext cx="3150900" cy="753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7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27" name="Google Shape;527;p81"/>
          <p:cNvSpPr txBox="1">
            <a:spLocks noGrp="1"/>
          </p:cNvSpPr>
          <p:nvPr>
            <p:ph type="title" idx="2" hasCustomPrompt="1"/>
          </p:nvPr>
        </p:nvSpPr>
        <p:spPr>
          <a:xfrm>
            <a:off x="1793573" y="1378162"/>
            <a:ext cx="1408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7700">
                <a:solidFill>
                  <a:schemeClr val="accen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528" name="Google Shape;528;p81"/>
          <p:cNvSpPr txBox="1">
            <a:spLocks noGrp="1"/>
          </p:cNvSpPr>
          <p:nvPr>
            <p:ph type="subTitle" idx="1"/>
          </p:nvPr>
        </p:nvSpPr>
        <p:spPr>
          <a:xfrm>
            <a:off x="1558850" y="3354364"/>
            <a:ext cx="3033600" cy="513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9" name="Google Shape;529;p81"/>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1"/>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1"/>
        <p:cNvGrpSpPr/>
        <p:nvPr/>
      </p:nvGrpSpPr>
      <p:grpSpPr>
        <a:xfrm>
          <a:off x="0" y="0"/>
          <a:ext cx="0" cy="0"/>
          <a:chOff x="0" y="0"/>
          <a:chExt cx="0" cy="0"/>
        </a:xfrm>
      </p:grpSpPr>
      <p:sp>
        <p:nvSpPr>
          <p:cNvPr id="532" name="Google Shape;532;p82"/>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2"/>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accent1"/>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35" name="Google Shape;535;p82"/>
          <p:cNvSpPr txBox="1">
            <a:spLocks noGrp="1"/>
          </p:cNvSpPr>
          <p:nvPr>
            <p:ph type="body" idx="1"/>
          </p:nvPr>
        </p:nvSpPr>
        <p:spPr>
          <a:xfrm>
            <a:off x="898075" y="1060125"/>
            <a:ext cx="73479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50"/>
            </a:lvl1pPr>
            <a:lvl2pPr marL="914400" lvl="1" indent="-304800">
              <a:lnSpc>
                <a:spcPct val="115000"/>
              </a:lnSpc>
              <a:spcBef>
                <a:spcPts val="0"/>
              </a:spcBef>
              <a:spcAft>
                <a:spcPts val="0"/>
              </a:spcAft>
              <a:buClr>
                <a:srgbClr val="434343"/>
              </a:buClr>
              <a:buSzPts val="1200"/>
              <a:buFont typeface="Roboto Condensed Light"/>
              <a:buAutoNum type="alphaLcPeriod"/>
              <a:defRPr/>
            </a:lvl2pPr>
            <a:lvl3pPr marL="1371600" lvl="2" indent="-304800">
              <a:lnSpc>
                <a:spcPct val="115000"/>
              </a:lnSpc>
              <a:spcBef>
                <a:spcPts val="0"/>
              </a:spcBef>
              <a:spcAft>
                <a:spcPts val="0"/>
              </a:spcAft>
              <a:buClr>
                <a:srgbClr val="434343"/>
              </a:buClr>
              <a:buSzPts val="1200"/>
              <a:buFont typeface="Roboto Condensed Light"/>
              <a:buAutoNum type="romanLcPeriod"/>
              <a:defRPr/>
            </a:lvl3pPr>
            <a:lvl4pPr marL="1828800" lvl="3" indent="-304800">
              <a:lnSpc>
                <a:spcPct val="115000"/>
              </a:lnSpc>
              <a:spcBef>
                <a:spcPts val="0"/>
              </a:spcBef>
              <a:spcAft>
                <a:spcPts val="0"/>
              </a:spcAft>
              <a:buClr>
                <a:srgbClr val="434343"/>
              </a:buClr>
              <a:buSzPts val="1200"/>
              <a:buFont typeface="Roboto Condensed Light"/>
              <a:buAutoNum type="arabicPeriod"/>
              <a:defRPr/>
            </a:lvl4pPr>
            <a:lvl5pPr marL="2286000" lvl="4" indent="-304800">
              <a:lnSpc>
                <a:spcPct val="115000"/>
              </a:lnSpc>
              <a:spcBef>
                <a:spcPts val="0"/>
              </a:spcBef>
              <a:spcAft>
                <a:spcPts val="0"/>
              </a:spcAft>
              <a:buClr>
                <a:srgbClr val="434343"/>
              </a:buClr>
              <a:buSzPts val="1200"/>
              <a:buFont typeface="Roboto Condensed Light"/>
              <a:buAutoNum type="alphaLcPeriod"/>
              <a:defRPr/>
            </a:lvl5pPr>
            <a:lvl6pPr marL="2743200" lvl="5" indent="-304800">
              <a:lnSpc>
                <a:spcPct val="115000"/>
              </a:lnSpc>
              <a:spcBef>
                <a:spcPts val="0"/>
              </a:spcBef>
              <a:spcAft>
                <a:spcPts val="0"/>
              </a:spcAft>
              <a:buClr>
                <a:srgbClr val="434343"/>
              </a:buClr>
              <a:buSzPts val="1200"/>
              <a:buFont typeface="Roboto Condensed Light"/>
              <a:buAutoNum type="romanLcPeriod"/>
              <a:defRPr/>
            </a:lvl6pPr>
            <a:lvl7pPr marL="3200400" lvl="6" indent="-304800">
              <a:lnSpc>
                <a:spcPct val="115000"/>
              </a:lnSpc>
              <a:spcBef>
                <a:spcPts val="0"/>
              </a:spcBef>
              <a:spcAft>
                <a:spcPts val="0"/>
              </a:spcAft>
              <a:buClr>
                <a:srgbClr val="434343"/>
              </a:buClr>
              <a:buSzPts val="1200"/>
              <a:buFont typeface="Roboto Condensed Light"/>
              <a:buAutoNum type="arabicPeriod"/>
              <a:defRPr/>
            </a:lvl7pPr>
            <a:lvl8pPr marL="3657600" lvl="7" indent="-304800">
              <a:lnSpc>
                <a:spcPct val="115000"/>
              </a:lnSpc>
              <a:spcBef>
                <a:spcPts val="0"/>
              </a:spcBef>
              <a:spcAft>
                <a:spcPts val="0"/>
              </a:spcAft>
              <a:buClr>
                <a:srgbClr val="434343"/>
              </a:buClr>
              <a:buSzPts val="1200"/>
              <a:buFont typeface="Roboto Condensed Light"/>
              <a:buAutoNum type="alphaLcPeriod"/>
              <a:defRPr/>
            </a:lvl8pPr>
            <a:lvl9pPr marL="4114800" lvl="8" indent="-304800">
              <a:lnSpc>
                <a:spcPct val="115000"/>
              </a:lnSpc>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6"/>
        <p:cNvGrpSpPr/>
        <p:nvPr/>
      </p:nvGrpSpPr>
      <p:grpSpPr>
        <a:xfrm>
          <a:off x="0" y="0"/>
          <a:ext cx="0" cy="0"/>
          <a:chOff x="0" y="0"/>
          <a:chExt cx="0" cy="0"/>
        </a:xfrm>
      </p:grpSpPr>
      <p:sp>
        <p:nvSpPr>
          <p:cNvPr id="537" name="Google Shape;537;p83"/>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3"/>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3"/>
          <p:cNvSpPr txBox="1">
            <a:spLocks noGrp="1"/>
          </p:cNvSpPr>
          <p:nvPr>
            <p:ph type="subTitle" idx="1"/>
          </p:nvPr>
        </p:nvSpPr>
        <p:spPr>
          <a:xfrm>
            <a:off x="1689500" y="3177550"/>
            <a:ext cx="2110200" cy="51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40" name="Google Shape;540;p83"/>
          <p:cNvSpPr txBox="1">
            <a:spLocks noGrp="1"/>
          </p:cNvSpPr>
          <p:nvPr>
            <p:ph type="subTitle" idx="2"/>
          </p:nvPr>
        </p:nvSpPr>
        <p:spPr>
          <a:xfrm>
            <a:off x="5344300" y="3177550"/>
            <a:ext cx="2110200" cy="51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41" name="Google Shape;541;p83"/>
          <p:cNvSpPr txBox="1">
            <a:spLocks noGrp="1"/>
          </p:cNvSpPr>
          <p:nvPr>
            <p:ph type="subTitle" idx="3"/>
          </p:nvPr>
        </p:nvSpPr>
        <p:spPr>
          <a:xfrm>
            <a:off x="1689523" y="3639100"/>
            <a:ext cx="2110200" cy="51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2" name="Google Shape;542;p83"/>
          <p:cNvSpPr txBox="1">
            <a:spLocks noGrp="1"/>
          </p:cNvSpPr>
          <p:nvPr>
            <p:ph type="subTitle" idx="4"/>
          </p:nvPr>
        </p:nvSpPr>
        <p:spPr>
          <a:xfrm>
            <a:off x="5344300" y="3639100"/>
            <a:ext cx="2110200" cy="51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3" name="Google Shape;543;p8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dk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4"/>
        <p:cNvGrpSpPr/>
        <p:nvPr/>
      </p:nvGrpSpPr>
      <p:grpSpPr>
        <a:xfrm>
          <a:off x="0" y="0"/>
          <a:ext cx="0" cy="0"/>
          <a:chOff x="0" y="0"/>
          <a:chExt cx="0" cy="0"/>
        </a:xfrm>
      </p:grpSpPr>
      <p:sp>
        <p:nvSpPr>
          <p:cNvPr id="545" name="Google Shape;545;p8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l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46" name="Google Shape;546;p84"/>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4"/>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8"/>
        <p:cNvGrpSpPr/>
        <p:nvPr/>
      </p:nvGrpSpPr>
      <p:grpSpPr>
        <a:xfrm>
          <a:off x="0" y="0"/>
          <a:ext cx="0" cy="0"/>
          <a:chOff x="0" y="0"/>
          <a:chExt cx="0" cy="0"/>
        </a:xfrm>
      </p:grpSpPr>
      <p:sp>
        <p:nvSpPr>
          <p:cNvPr id="549" name="Google Shape;549;p85"/>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5"/>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5"/>
          <p:cNvSpPr txBox="1">
            <a:spLocks noGrp="1"/>
          </p:cNvSpPr>
          <p:nvPr>
            <p:ph type="title"/>
          </p:nvPr>
        </p:nvSpPr>
        <p:spPr>
          <a:xfrm>
            <a:off x="4097975" y="1216300"/>
            <a:ext cx="3714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700"/>
              <a:buNone/>
              <a:defRPr>
                <a:solidFill>
                  <a:schemeClr val="accent1"/>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52" name="Google Shape;552;p85"/>
          <p:cNvSpPr txBox="1">
            <a:spLocks noGrp="1"/>
          </p:cNvSpPr>
          <p:nvPr>
            <p:ph type="body" idx="1"/>
          </p:nvPr>
        </p:nvSpPr>
        <p:spPr>
          <a:xfrm>
            <a:off x="4097975" y="1789000"/>
            <a:ext cx="3903000" cy="2133600"/>
          </a:xfrm>
          <a:prstGeom prst="rect">
            <a:avLst/>
          </a:prstGeom>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Char char="●"/>
              <a:defRPr sz="1400"/>
            </a:lvl1pPr>
            <a:lvl2pPr marL="914400" lvl="1" indent="-317500">
              <a:lnSpc>
                <a:spcPct val="115000"/>
              </a:lnSpc>
              <a:spcBef>
                <a:spcPts val="0"/>
              </a:spcBef>
              <a:spcAft>
                <a:spcPts val="0"/>
              </a:spcAft>
              <a:buSzPts val="1400"/>
              <a:buChar char="○"/>
              <a:defRPr/>
            </a:lvl2pPr>
            <a:lvl3pPr marL="1371600" lvl="2" indent="-317500">
              <a:lnSpc>
                <a:spcPct val="115000"/>
              </a:lnSpc>
              <a:spcBef>
                <a:spcPts val="0"/>
              </a:spcBef>
              <a:spcAft>
                <a:spcPts val="0"/>
              </a:spcAft>
              <a:buSzPts val="1400"/>
              <a:buChar char="■"/>
              <a:defRPr/>
            </a:lvl3pPr>
            <a:lvl4pPr marL="1828800" lvl="3" indent="-317500">
              <a:lnSpc>
                <a:spcPct val="115000"/>
              </a:lnSpc>
              <a:spcBef>
                <a:spcPts val="0"/>
              </a:spcBef>
              <a:spcAft>
                <a:spcPts val="0"/>
              </a:spcAft>
              <a:buSzPts val="1400"/>
              <a:buChar char="●"/>
              <a:defRPr/>
            </a:lvl4pPr>
            <a:lvl5pPr marL="2286000" lvl="4" indent="-317500">
              <a:lnSpc>
                <a:spcPct val="115000"/>
              </a:lnSpc>
              <a:spcBef>
                <a:spcPts val="0"/>
              </a:spcBef>
              <a:spcAft>
                <a:spcPts val="0"/>
              </a:spcAft>
              <a:buSzPts val="1400"/>
              <a:buChar char="○"/>
              <a:defRPr/>
            </a:lvl5pPr>
            <a:lvl6pPr marL="2743200" lvl="5" indent="-317500">
              <a:lnSpc>
                <a:spcPct val="115000"/>
              </a:lnSpc>
              <a:spcBef>
                <a:spcPts val="0"/>
              </a:spcBef>
              <a:spcAft>
                <a:spcPts val="0"/>
              </a:spcAft>
              <a:buSzPts val="1400"/>
              <a:buChar char="■"/>
              <a:defRPr/>
            </a:lvl6pPr>
            <a:lvl7pPr marL="3200400" lvl="6" indent="-317500">
              <a:lnSpc>
                <a:spcPct val="115000"/>
              </a:lnSpc>
              <a:spcBef>
                <a:spcPts val="0"/>
              </a:spcBef>
              <a:spcAft>
                <a:spcPts val="0"/>
              </a:spcAft>
              <a:buSzPts val="1400"/>
              <a:buChar char="●"/>
              <a:defRPr/>
            </a:lvl7pPr>
            <a:lvl8pPr marL="3657600" lvl="7" indent="-317500">
              <a:lnSpc>
                <a:spcPct val="115000"/>
              </a:lnSpc>
              <a:spcBef>
                <a:spcPts val="0"/>
              </a:spcBef>
              <a:spcAft>
                <a:spcPts val="0"/>
              </a:spcAft>
              <a:buSzPts val="1400"/>
              <a:buChar char="○"/>
              <a:defRPr/>
            </a:lvl8pPr>
            <a:lvl9pPr marL="4114800" lvl="8" indent="-31750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 name="Google Shape;16;p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18" name="Google Shape;18;p4"/>
          <p:cNvSpPr>
            <a:spLocks noGrp="1"/>
          </p:cNvSpPr>
          <p:nvPr>
            <p:ph type="pic" idx="2"/>
          </p:nvPr>
        </p:nvSpPr>
        <p:spPr>
          <a:xfrm>
            <a:off x="5911850" y="1663336"/>
            <a:ext cx="1828800" cy="18279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3"/>
        <p:cNvGrpSpPr/>
        <p:nvPr/>
      </p:nvGrpSpPr>
      <p:grpSpPr>
        <a:xfrm>
          <a:off x="0" y="0"/>
          <a:ext cx="0" cy="0"/>
          <a:chOff x="0" y="0"/>
          <a:chExt cx="0" cy="0"/>
        </a:xfrm>
      </p:grpSpPr>
      <p:sp>
        <p:nvSpPr>
          <p:cNvPr id="554" name="Google Shape;554;p86"/>
          <p:cNvSpPr txBox="1">
            <a:spLocks noGrp="1"/>
          </p:cNvSpPr>
          <p:nvPr>
            <p:ph type="title"/>
          </p:nvPr>
        </p:nvSpPr>
        <p:spPr>
          <a:xfrm>
            <a:off x="1469575" y="1359175"/>
            <a:ext cx="3837300" cy="2137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76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555" name="Google Shape;555;p86"/>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6"/>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7"/>
        <p:cNvGrpSpPr/>
        <p:nvPr/>
      </p:nvGrpSpPr>
      <p:grpSpPr>
        <a:xfrm>
          <a:off x="0" y="0"/>
          <a:ext cx="0" cy="0"/>
          <a:chOff x="0" y="0"/>
          <a:chExt cx="0" cy="0"/>
        </a:xfrm>
      </p:grpSpPr>
      <p:sp>
        <p:nvSpPr>
          <p:cNvPr id="558" name="Google Shape;558;p87"/>
          <p:cNvSpPr txBox="1">
            <a:spLocks noGrp="1"/>
          </p:cNvSpPr>
          <p:nvPr>
            <p:ph type="title"/>
          </p:nvPr>
        </p:nvSpPr>
        <p:spPr>
          <a:xfrm>
            <a:off x="1942350" y="1502750"/>
            <a:ext cx="5259300" cy="6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7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9" name="Google Shape;559;p87"/>
          <p:cNvSpPr txBox="1">
            <a:spLocks noGrp="1"/>
          </p:cNvSpPr>
          <p:nvPr>
            <p:ph type="subTitle" idx="1"/>
          </p:nvPr>
        </p:nvSpPr>
        <p:spPr>
          <a:xfrm>
            <a:off x="1884400" y="2274950"/>
            <a:ext cx="5259300" cy="1590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60" name="Google Shape;560;p87"/>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7"/>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2"/>
        <p:cNvGrpSpPr/>
        <p:nvPr/>
      </p:nvGrpSpPr>
      <p:grpSpPr>
        <a:xfrm>
          <a:off x="0" y="0"/>
          <a:ext cx="0" cy="0"/>
          <a:chOff x="0" y="0"/>
          <a:chExt cx="0" cy="0"/>
        </a:xfrm>
      </p:grpSpPr>
      <p:sp>
        <p:nvSpPr>
          <p:cNvPr id="563" name="Google Shape;563;p88"/>
          <p:cNvSpPr/>
          <p:nvPr/>
        </p:nvSpPr>
        <p:spPr>
          <a:xfrm>
            <a:off x="0" y="0"/>
            <a:ext cx="9144000" cy="5143500"/>
          </a:xfrm>
          <a:prstGeom prst="rect">
            <a:avLst/>
          </a:prstGeom>
          <a:gradFill>
            <a:gsLst>
              <a:gs pos="0">
                <a:srgbClr val="191919">
                  <a:alpha val="32549"/>
                </a:srgbClr>
              </a:gs>
              <a:gs pos="100000">
                <a:srgbClr val="FFFFFF">
                  <a:alpha val="0"/>
                </a:srgbClr>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8"/>
          <p:cNvSpPr txBox="1">
            <a:spLocks noGrp="1"/>
          </p:cNvSpPr>
          <p:nvPr>
            <p:ph type="title"/>
          </p:nvPr>
        </p:nvSpPr>
        <p:spPr>
          <a:xfrm>
            <a:off x="980425" y="3261700"/>
            <a:ext cx="4572000" cy="1152900"/>
          </a:xfrm>
          <a:prstGeom prst="rect">
            <a:avLst/>
          </a:prstGeom>
        </p:spPr>
        <p:txBody>
          <a:bodyPr spcFirstLastPara="1" wrap="square" lIns="91425" tIns="91425" rIns="91425" bIns="91425" anchor="ctr" anchorCtr="0">
            <a:noAutofit/>
          </a:bodyPr>
          <a:lstStyle>
            <a:lvl1pPr lvl="0">
              <a:spcBef>
                <a:spcPts val="0"/>
              </a:spcBef>
              <a:spcAft>
                <a:spcPts val="0"/>
              </a:spcAft>
              <a:buSzPts val="3700"/>
              <a:buNone/>
              <a:defRPr>
                <a:solidFill>
                  <a:schemeClr val="accent2"/>
                </a:solidFill>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a:endParaRPr/>
          </a:p>
        </p:txBody>
      </p:sp>
      <p:sp>
        <p:nvSpPr>
          <p:cNvPr id="565" name="Google Shape;565;p88"/>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lt1"/>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8"/>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lt1"/>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7"/>
        <p:cNvGrpSpPr/>
        <p:nvPr/>
      </p:nvGrpSpPr>
      <p:grpSpPr>
        <a:xfrm>
          <a:off x="0" y="0"/>
          <a:ext cx="0" cy="0"/>
          <a:chOff x="0" y="0"/>
          <a:chExt cx="0" cy="0"/>
        </a:xfrm>
      </p:grpSpPr>
      <p:sp>
        <p:nvSpPr>
          <p:cNvPr id="568" name="Google Shape;568;p89"/>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9"/>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9"/>
          <p:cNvSpPr txBox="1">
            <a:spLocks noGrp="1"/>
          </p:cNvSpPr>
          <p:nvPr>
            <p:ph type="title" hasCustomPrompt="1"/>
          </p:nvPr>
        </p:nvSpPr>
        <p:spPr>
          <a:xfrm>
            <a:off x="4474125" y="1616450"/>
            <a:ext cx="3364200" cy="13134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87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1" name="Google Shape;571;p89"/>
          <p:cNvSpPr txBox="1">
            <a:spLocks noGrp="1"/>
          </p:cNvSpPr>
          <p:nvPr>
            <p:ph type="subTitle" idx="1"/>
          </p:nvPr>
        </p:nvSpPr>
        <p:spPr>
          <a:xfrm>
            <a:off x="4474113" y="3044840"/>
            <a:ext cx="3364200" cy="619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73"/>
        <p:cNvGrpSpPr/>
        <p:nvPr/>
      </p:nvGrpSpPr>
      <p:grpSpPr>
        <a:xfrm>
          <a:off x="0" y="0"/>
          <a:ext cx="0" cy="0"/>
          <a:chOff x="0" y="0"/>
          <a:chExt cx="0" cy="0"/>
        </a:xfrm>
      </p:grpSpPr>
      <p:sp>
        <p:nvSpPr>
          <p:cNvPr id="574" name="Google Shape;574;p91"/>
          <p:cNvSpPr txBox="1">
            <a:spLocks noGrp="1"/>
          </p:cNvSpPr>
          <p:nvPr>
            <p:ph type="title"/>
          </p:nvPr>
        </p:nvSpPr>
        <p:spPr>
          <a:xfrm>
            <a:off x="1081100" y="1121255"/>
            <a:ext cx="2336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5" name="Google Shape;575;p91"/>
          <p:cNvSpPr txBox="1">
            <a:spLocks noGrp="1"/>
          </p:cNvSpPr>
          <p:nvPr>
            <p:ph type="title" idx="2" hasCustomPrompt="1"/>
          </p:nvPr>
        </p:nvSpPr>
        <p:spPr>
          <a:xfrm>
            <a:off x="3424725" y="1281055"/>
            <a:ext cx="903600" cy="59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solidFill>
                  <a:schemeClr val="dk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76" name="Google Shape;576;p91"/>
          <p:cNvSpPr txBox="1">
            <a:spLocks noGrp="1"/>
          </p:cNvSpPr>
          <p:nvPr>
            <p:ph type="subTitle" idx="1"/>
          </p:nvPr>
        </p:nvSpPr>
        <p:spPr>
          <a:xfrm>
            <a:off x="1081100" y="1555380"/>
            <a:ext cx="2336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577" name="Google Shape;577;p91"/>
          <p:cNvSpPr txBox="1">
            <a:spLocks noGrp="1"/>
          </p:cNvSpPr>
          <p:nvPr>
            <p:ph type="title" idx="3"/>
          </p:nvPr>
        </p:nvSpPr>
        <p:spPr>
          <a:xfrm>
            <a:off x="1081100" y="2270455"/>
            <a:ext cx="2336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8" name="Google Shape;578;p91"/>
          <p:cNvSpPr txBox="1">
            <a:spLocks noGrp="1"/>
          </p:cNvSpPr>
          <p:nvPr>
            <p:ph type="title" idx="4" hasCustomPrompt="1"/>
          </p:nvPr>
        </p:nvSpPr>
        <p:spPr>
          <a:xfrm>
            <a:off x="3424725" y="2434830"/>
            <a:ext cx="903600" cy="59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solidFill>
                  <a:schemeClr val="accent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79" name="Google Shape;579;p91"/>
          <p:cNvSpPr txBox="1">
            <a:spLocks noGrp="1"/>
          </p:cNvSpPr>
          <p:nvPr>
            <p:ph type="subTitle" idx="5"/>
          </p:nvPr>
        </p:nvSpPr>
        <p:spPr>
          <a:xfrm>
            <a:off x="1081100" y="2704580"/>
            <a:ext cx="2336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580" name="Google Shape;580;p91"/>
          <p:cNvSpPr txBox="1">
            <a:spLocks noGrp="1"/>
          </p:cNvSpPr>
          <p:nvPr>
            <p:ph type="title" idx="6"/>
          </p:nvPr>
        </p:nvSpPr>
        <p:spPr>
          <a:xfrm>
            <a:off x="1081100" y="3422880"/>
            <a:ext cx="2336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81" name="Google Shape;581;p91"/>
          <p:cNvSpPr txBox="1">
            <a:spLocks noGrp="1"/>
          </p:cNvSpPr>
          <p:nvPr>
            <p:ph type="title" idx="7" hasCustomPrompt="1"/>
          </p:nvPr>
        </p:nvSpPr>
        <p:spPr>
          <a:xfrm>
            <a:off x="3424725" y="3588605"/>
            <a:ext cx="903600" cy="59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solidFill>
                  <a:schemeClr val="lt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82" name="Google Shape;582;p91"/>
          <p:cNvSpPr txBox="1">
            <a:spLocks noGrp="1"/>
          </p:cNvSpPr>
          <p:nvPr>
            <p:ph type="subTitle" idx="8"/>
          </p:nvPr>
        </p:nvSpPr>
        <p:spPr>
          <a:xfrm>
            <a:off x="1081100" y="3857005"/>
            <a:ext cx="2336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583" name="Google Shape;583;p91"/>
          <p:cNvSpPr txBox="1">
            <a:spLocks noGrp="1"/>
          </p:cNvSpPr>
          <p:nvPr>
            <p:ph type="title" idx="9"/>
          </p:nvPr>
        </p:nvSpPr>
        <p:spPr>
          <a:xfrm>
            <a:off x="4826988" y="1118293"/>
            <a:ext cx="2336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84" name="Google Shape;584;p91"/>
          <p:cNvSpPr txBox="1">
            <a:spLocks noGrp="1"/>
          </p:cNvSpPr>
          <p:nvPr>
            <p:ph type="title" idx="13" hasCustomPrompt="1"/>
          </p:nvPr>
        </p:nvSpPr>
        <p:spPr>
          <a:xfrm>
            <a:off x="7159300" y="1285805"/>
            <a:ext cx="903600" cy="59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solidFill>
                  <a:schemeClr val="lt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85" name="Google Shape;585;p91"/>
          <p:cNvSpPr txBox="1">
            <a:spLocks noGrp="1"/>
          </p:cNvSpPr>
          <p:nvPr>
            <p:ph type="subTitle" idx="14"/>
          </p:nvPr>
        </p:nvSpPr>
        <p:spPr>
          <a:xfrm>
            <a:off x="4826988" y="1552418"/>
            <a:ext cx="2336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586" name="Google Shape;586;p91"/>
          <p:cNvSpPr txBox="1">
            <a:spLocks noGrp="1"/>
          </p:cNvSpPr>
          <p:nvPr>
            <p:ph type="title" idx="15"/>
          </p:nvPr>
        </p:nvSpPr>
        <p:spPr>
          <a:xfrm>
            <a:off x="4826988" y="2279943"/>
            <a:ext cx="2336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87" name="Google Shape;587;p91"/>
          <p:cNvSpPr txBox="1">
            <a:spLocks noGrp="1"/>
          </p:cNvSpPr>
          <p:nvPr>
            <p:ph type="title" idx="16" hasCustomPrompt="1"/>
          </p:nvPr>
        </p:nvSpPr>
        <p:spPr>
          <a:xfrm>
            <a:off x="7159300" y="2433343"/>
            <a:ext cx="903600" cy="59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solidFill>
                  <a:schemeClr val="dk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88" name="Google Shape;588;p91"/>
          <p:cNvSpPr txBox="1">
            <a:spLocks noGrp="1"/>
          </p:cNvSpPr>
          <p:nvPr>
            <p:ph type="subTitle" idx="17"/>
          </p:nvPr>
        </p:nvSpPr>
        <p:spPr>
          <a:xfrm>
            <a:off x="4826988" y="2714068"/>
            <a:ext cx="2336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589" name="Google Shape;589;p91"/>
          <p:cNvSpPr txBox="1">
            <a:spLocks noGrp="1"/>
          </p:cNvSpPr>
          <p:nvPr>
            <p:ph type="title" idx="18"/>
          </p:nvPr>
        </p:nvSpPr>
        <p:spPr>
          <a:xfrm>
            <a:off x="4826988" y="3422868"/>
            <a:ext cx="2336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90" name="Google Shape;590;p91"/>
          <p:cNvSpPr txBox="1">
            <a:spLocks noGrp="1"/>
          </p:cNvSpPr>
          <p:nvPr>
            <p:ph type="title" idx="19" hasCustomPrompt="1"/>
          </p:nvPr>
        </p:nvSpPr>
        <p:spPr>
          <a:xfrm>
            <a:off x="7159300" y="3588605"/>
            <a:ext cx="903600" cy="59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solidFill>
                  <a:schemeClr val="accent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91" name="Google Shape;591;p91"/>
          <p:cNvSpPr txBox="1">
            <a:spLocks noGrp="1"/>
          </p:cNvSpPr>
          <p:nvPr>
            <p:ph type="subTitle" idx="20"/>
          </p:nvPr>
        </p:nvSpPr>
        <p:spPr>
          <a:xfrm>
            <a:off x="4826988" y="3856993"/>
            <a:ext cx="2336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592" name="Google Shape;592;p91"/>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accen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93" name="Google Shape;593;p91"/>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1"/>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95"/>
        <p:cNvGrpSpPr/>
        <p:nvPr/>
      </p:nvGrpSpPr>
      <p:grpSpPr>
        <a:xfrm>
          <a:off x="0" y="0"/>
          <a:ext cx="0" cy="0"/>
          <a:chOff x="0" y="0"/>
          <a:chExt cx="0" cy="0"/>
        </a:xfrm>
      </p:grpSpPr>
      <p:sp>
        <p:nvSpPr>
          <p:cNvPr id="596" name="Google Shape;596;p92"/>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2"/>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2"/>
          <p:cNvSpPr txBox="1">
            <a:spLocks noGrp="1"/>
          </p:cNvSpPr>
          <p:nvPr>
            <p:ph type="title"/>
          </p:nvPr>
        </p:nvSpPr>
        <p:spPr>
          <a:xfrm>
            <a:off x="928138" y="2929275"/>
            <a:ext cx="4563900" cy="531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solidFill>
                  <a:schemeClr val="accent1"/>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599" name="Google Shape;599;p92"/>
          <p:cNvSpPr txBox="1">
            <a:spLocks noGrp="1"/>
          </p:cNvSpPr>
          <p:nvPr>
            <p:ph type="subTitle" idx="1"/>
          </p:nvPr>
        </p:nvSpPr>
        <p:spPr>
          <a:xfrm>
            <a:off x="928138" y="1534875"/>
            <a:ext cx="5553000" cy="139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00"/>
        <p:cNvGrpSpPr/>
        <p:nvPr/>
      </p:nvGrpSpPr>
      <p:grpSpPr>
        <a:xfrm>
          <a:off x="0" y="0"/>
          <a:ext cx="0" cy="0"/>
          <a:chOff x="0" y="0"/>
          <a:chExt cx="0" cy="0"/>
        </a:xfrm>
      </p:grpSpPr>
      <p:sp>
        <p:nvSpPr>
          <p:cNvPr id="601" name="Google Shape;601;p93"/>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3"/>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3"/>
          <p:cNvSpPr txBox="1">
            <a:spLocks noGrp="1"/>
          </p:cNvSpPr>
          <p:nvPr>
            <p:ph type="subTitle" idx="1"/>
          </p:nvPr>
        </p:nvSpPr>
        <p:spPr>
          <a:xfrm>
            <a:off x="898636" y="2417175"/>
            <a:ext cx="2907600" cy="1043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4" name="Google Shape;604;p93"/>
          <p:cNvSpPr txBox="1">
            <a:spLocks noGrp="1"/>
          </p:cNvSpPr>
          <p:nvPr>
            <p:ph type="title"/>
          </p:nvPr>
        </p:nvSpPr>
        <p:spPr>
          <a:xfrm>
            <a:off x="898636" y="1844488"/>
            <a:ext cx="30522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700"/>
              <a:buNone/>
              <a:defRPr>
                <a:solidFill>
                  <a:schemeClr val="accent1"/>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05"/>
        <p:cNvGrpSpPr/>
        <p:nvPr/>
      </p:nvGrpSpPr>
      <p:grpSpPr>
        <a:xfrm>
          <a:off x="0" y="0"/>
          <a:ext cx="0" cy="0"/>
          <a:chOff x="0" y="0"/>
          <a:chExt cx="0" cy="0"/>
        </a:xfrm>
      </p:grpSpPr>
      <p:sp>
        <p:nvSpPr>
          <p:cNvPr id="606" name="Google Shape;606;p94"/>
          <p:cNvSpPr txBox="1">
            <a:spLocks noGrp="1"/>
          </p:cNvSpPr>
          <p:nvPr>
            <p:ph type="title"/>
          </p:nvPr>
        </p:nvSpPr>
        <p:spPr>
          <a:xfrm>
            <a:off x="720000" y="2311575"/>
            <a:ext cx="23364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07" name="Google Shape;607;p94"/>
          <p:cNvSpPr txBox="1">
            <a:spLocks noGrp="1"/>
          </p:cNvSpPr>
          <p:nvPr>
            <p:ph type="subTitle" idx="1"/>
          </p:nvPr>
        </p:nvSpPr>
        <p:spPr>
          <a:xfrm>
            <a:off x="720000" y="2839288"/>
            <a:ext cx="2336400" cy="761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8" name="Google Shape;608;p94"/>
          <p:cNvSpPr txBox="1">
            <a:spLocks noGrp="1"/>
          </p:cNvSpPr>
          <p:nvPr>
            <p:ph type="title" idx="2"/>
          </p:nvPr>
        </p:nvSpPr>
        <p:spPr>
          <a:xfrm>
            <a:off x="3403800" y="2311575"/>
            <a:ext cx="23364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09" name="Google Shape;609;p94"/>
          <p:cNvSpPr txBox="1">
            <a:spLocks noGrp="1"/>
          </p:cNvSpPr>
          <p:nvPr>
            <p:ph type="subTitle" idx="3"/>
          </p:nvPr>
        </p:nvSpPr>
        <p:spPr>
          <a:xfrm>
            <a:off x="3403800" y="2839288"/>
            <a:ext cx="2336400" cy="761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0" name="Google Shape;610;p94"/>
          <p:cNvSpPr txBox="1">
            <a:spLocks noGrp="1"/>
          </p:cNvSpPr>
          <p:nvPr>
            <p:ph type="title" idx="4"/>
          </p:nvPr>
        </p:nvSpPr>
        <p:spPr>
          <a:xfrm>
            <a:off x="6087600" y="2311575"/>
            <a:ext cx="23364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11" name="Google Shape;611;p94"/>
          <p:cNvSpPr txBox="1">
            <a:spLocks noGrp="1"/>
          </p:cNvSpPr>
          <p:nvPr>
            <p:ph type="subTitle" idx="5"/>
          </p:nvPr>
        </p:nvSpPr>
        <p:spPr>
          <a:xfrm>
            <a:off x="6087600" y="2839288"/>
            <a:ext cx="2336400" cy="761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2" name="Google Shape;612;p94"/>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l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13" name="Google Shape;613;p94"/>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4"/>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615"/>
        <p:cNvGrpSpPr/>
        <p:nvPr/>
      </p:nvGrpSpPr>
      <p:grpSpPr>
        <a:xfrm>
          <a:off x="0" y="0"/>
          <a:ext cx="0" cy="0"/>
          <a:chOff x="0" y="0"/>
          <a:chExt cx="0" cy="0"/>
        </a:xfrm>
      </p:grpSpPr>
      <p:sp>
        <p:nvSpPr>
          <p:cNvPr id="616" name="Google Shape;616;p95"/>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5"/>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5"/>
          <p:cNvSpPr txBox="1">
            <a:spLocks noGrp="1"/>
          </p:cNvSpPr>
          <p:nvPr>
            <p:ph type="title"/>
          </p:nvPr>
        </p:nvSpPr>
        <p:spPr>
          <a:xfrm>
            <a:off x="1070491" y="1448800"/>
            <a:ext cx="2150400" cy="527700"/>
          </a:xfrm>
          <a:prstGeom prst="rect">
            <a:avLst/>
          </a:prstGeom>
        </p:spPr>
        <p:txBody>
          <a:bodyPr spcFirstLastPara="1" wrap="square" lIns="91425" tIns="91425" rIns="91425" bIns="91425" anchor="ctr" anchorCtr="0">
            <a:noAutofit/>
          </a:bodyPr>
          <a:lstStyle>
            <a:lvl1pPr lvl="0" algn="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19" name="Google Shape;619;p95"/>
          <p:cNvSpPr txBox="1">
            <a:spLocks noGrp="1"/>
          </p:cNvSpPr>
          <p:nvPr>
            <p:ph type="subTitle" idx="1"/>
          </p:nvPr>
        </p:nvSpPr>
        <p:spPr>
          <a:xfrm>
            <a:off x="1070591" y="1959125"/>
            <a:ext cx="2150400" cy="484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0" name="Google Shape;620;p95"/>
          <p:cNvSpPr txBox="1">
            <a:spLocks noGrp="1"/>
          </p:cNvSpPr>
          <p:nvPr>
            <p:ph type="title" idx="2"/>
          </p:nvPr>
        </p:nvSpPr>
        <p:spPr>
          <a:xfrm>
            <a:off x="5922560" y="1448800"/>
            <a:ext cx="2150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21" name="Google Shape;621;p95"/>
          <p:cNvSpPr txBox="1">
            <a:spLocks noGrp="1"/>
          </p:cNvSpPr>
          <p:nvPr>
            <p:ph type="subTitle" idx="3"/>
          </p:nvPr>
        </p:nvSpPr>
        <p:spPr>
          <a:xfrm>
            <a:off x="5922560" y="1959125"/>
            <a:ext cx="2150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2" name="Google Shape;622;p95"/>
          <p:cNvSpPr txBox="1">
            <a:spLocks noGrp="1"/>
          </p:cNvSpPr>
          <p:nvPr>
            <p:ph type="title" idx="4"/>
          </p:nvPr>
        </p:nvSpPr>
        <p:spPr>
          <a:xfrm>
            <a:off x="1070491" y="2993075"/>
            <a:ext cx="2150400" cy="527700"/>
          </a:xfrm>
          <a:prstGeom prst="rect">
            <a:avLst/>
          </a:prstGeom>
        </p:spPr>
        <p:txBody>
          <a:bodyPr spcFirstLastPara="1" wrap="square" lIns="91425" tIns="91425" rIns="91425" bIns="91425" anchor="ctr" anchorCtr="0">
            <a:noAutofit/>
          </a:bodyPr>
          <a:lstStyle>
            <a:lvl1pPr lvl="0" algn="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23" name="Google Shape;623;p95"/>
          <p:cNvSpPr txBox="1">
            <a:spLocks noGrp="1"/>
          </p:cNvSpPr>
          <p:nvPr>
            <p:ph type="subTitle" idx="5"/>
          </p:nvPr>
        </p:nvSpPr>
        <p:spPr>
          <a:xfrm>
            <a:off x="1070591" y="3503400"/>
            <a:ext cx="2150400" cy="484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4" name="Google Shape;624;p95"/>
          <p:cNvSpPr txBox="1">
            <a:spLocks noGrp="1"/>
          </p:cNvSpPr>
          <p:nvPr>
            <p:ph type="title" idx="6"/>
          </p:nvPr>
        </p:nvSpPr>
        <p:spPr>
          <a:xfrm>
            <a:off x="5922560" y="2993075"/>
            <a:ext cx="21504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25" name="Google Shape;625;p95"/>
          <p:cNvSpPr txBox="1">
            <a:spLocks noGrp="1"/>
          </p:cNvSpPr>
          <p:nvPr>
            <p:ph type="subTitle" idx="7"/>
          </p:nvPr>
        </p:nvSpPr>
        <p:spPr>
          <a:xfrm>
            <a:off x="5922560" y="3503400"/>
            <a:ext cx="21504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6" name="Google Shape;626;p95"/>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l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627"/>
        <p:cNvGrpSpPr/>
        <p:nvPr/>
      </p:nvGrpSpPr>
      <p:grpSpPr>
        <a:xfrm>
          <a:off x="0" y="0"/>
          <a:ext cx="0" cy="0"/>
          <a:chOff x="0" y="0"/>
          <a:chExt cx="0" cy="0"/>
        </a:xfrm>
      </p:grpSpPr>
      <p:sp>
        <p:nvSpPr>
          <p:cNvPr id="628" name="Google Shape;628;p96"/>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6"/>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6"/>
          <p:cNvSpPr txBox="1">
            <a:spLocks noGrp="1"/>
          </p:cNvSpPr>
          <p:nvPr>
            <p:ph type="title"/>
          </p:nvPr>
        </p:nvSpPr>
        <p:spPr>
          <a:xfrm>
            <a:off x="1557907" y="1700650"/>
            <a:ext cx="21504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31" name="Google Shape;631;p96"/>
          <p:cNvSpPr txBox="1">
            <a:spLocks noGrp="1"/>
          </p:cNvSpPr>
          <p:nvPr>
            <p:ph type="subTitle" idx="1"/>
          </p:nvPr>
        </p:nvSpPr>
        <p:spPr>
          <a:xfrm>
            <a:off x="1558007" y="2210975"/>
            <a:ext cx="21504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2" name="Google Shape;632;p96"/>
          <p:cNvSpPr txBox="1">
            <a:spLocks noGrp="1"/>
          </p:cNvSpPr>
          <p:nvPr>
            <p:ph type="title" idx="2"/>
          </p:nvPr>
        </p:nvSpPr>
        <p:spPr>
          <a:xfrm>
            <a:off x="5461264" y="1706738"/>
            <a:ext cx="21504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33" name="Google Shape;633;p96"/>
          <p:cNvSpPr txBox="1">
            <a:spLocks noGrp="1"/>
          </p:cNvSpPr>
          <p:nvPr>
            <p:ph type="subTitle" idx="3"/>
          </p:nvPr>
        </p:nvSpPr>
        <p:spPr>
          <a:xfrm>
            <a:off x="5461264" y="2217063"/>
            <a:ext cx="21504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4" name="Google Shape;634;p96"/>
          <p:cNvSpPr txBox="1">
            <a:spLocks noGrp="1"/>
          </p:cNvSpPr>
          <p:nvPr>
            <p:ph type="title" idx="4"/>
          </p:nvPr>
        </p:nvSpPr>
        <p:spPr>
          <a:xfrm>
            <a:off x="1557907" y="3244925"/>
            <a:ext cx="21504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35" name="Google Shape;635;p96"/>
          <p:cNvSpPr txBox="1">
            <a:spLocks noGrp="1"/>
          </p:cNvSpPr>
          <p:nvPr>
            <p:ph type="subTitle" idx="5"/>
          </p:nvPr>
        </p:nvSpPr>
        <p:spPr>
          <a:xfrm>
            <a:off x="1558007" y="3755250"/>
            <a:ext cx="21504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6" name="Google Shape;636;p96"/>
          <p:cNvSpPr txBox="1">
            <a:spLocks noGrp="1"/>
          </p:cNvSpPr>
          <p:nvPr>
            <p:ph type="title" idx="6"/>
          </p:nvPr>
        </p:nvSpPr>
        <p:spPr>
          <a:xfrm>
            <a:off x="5461276" y="3247752"/>
            <a:ext cx="21504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37" name="Google Shape;637;p96"/>
          <p:cNvSpPr txBox="1">
            <a:spLocks noGrp="1"/>
          </p:cNvSpPr>
          <p:nvPr>
            <p:ph type="subTitle" idx="7"/>
          </p:nvPr>
        </p:nvSpPr>
        <p:spPr>
          <a:xfrm>
            <a:off x="5461276" y="3758077"/>
            <a:ext cx="21504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8" name="Google Shape;638;p96"/>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dk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 name="Google Shape;21;p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3" name="Google Shape;23;p5"/>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639"/>
        <p:cNvGrpSpPr/>
        <p:nvPr/>
      </p:nvGrpSpPr>
      <p:grpSpPr>
        <a:xfrm>
          <a:off x="0" y="0"/>
          <a:ext cx="0" cy="0"/>
          <a:chOff x="0" y="0"/>
          <a:chExt cx="0" cy="0"/>
        </a:xfrm>
      </p:grpSpPr>
      <p:sp>
        <p:nvSpPr>
          <p:cNvPr id="640" name="Google Shape;640;p97"/>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7"/>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7"/>
          <p:cNvSpPr txBox="1">
            <a:spLocks noGrp="1"/>
          </p:cNvSpPr>
          <p:nvPr>
            <p:ph type="title"/>
          </p:nvPr>
        </p:nvSpPr>
        <p:spPr>
          <a:xfrm>
            <a:off x="887950" y="1730102"/>
            <a:ext cx="19695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43" name="Google Shape;643;p97"/>
          <p:cNvSpPr txBox="1">
            <a:spLocks noGrp="1"/>
          </p:cNvSpPr>
          <p:nvPr>
            <p:ph type="subTitle" idx="1"/>
          </p:nvPr>
        </p:nvSpPr>
        <p:spPr>
          <a:xfrm>
            <a:off x="887950" y="2240427"/>
            <a:ext cx="19695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4" name="Google Shape;644;p97"/>
          <p:cNvSpPr txBox="1">
            <a:spLocks noGrp="1"/>
          </p:cNvSpPr>
          <p:nvPr>
            <p:ph type="title" idx="2"/>
          </p:nvPr>
        </p:nvSpPr>
        <p:spPr>
          <a:xfrm>
            <a:off x="3587274" y="1730102"/>
            <a:ext cx="19695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45" name="Google Shape;645;p97"/>
          <p:cNvSpPr txBox="1">
            <a:spLocks noGrp="1"/>
          </p:cNvSpPr>
          <p:nvPr>
            <p:ph type="subTitle" idx="3"/>
          </p:nvPr>
        </p:nvSpPr>
        <p:spPr>
          <a:xfrm>
            <a:off x="3587274" y="2240427"/>
            <a:ext cx="19695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6" name="Google Shape;646;p97"/>
          <p:cNvSpPr txBox="1">
            <a:spLocks noGrp="1"/>
          </p:cNvSpPr>
          <p:nvPr>
            <p:ph type="title" idx="4"/>
          </p:nvPr>
        </p:nvSpPr>
        <p:spPr>
          <a:xfrm>
            <a:off x="887950" y="3239702"/>
            <a:ext cx="19695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47" name="Google Shape;647;p97"/>
          <p:cNvSpPr txBox="1">
            <a:spLocks noGrp="1"/>
          </p:cNvSpPr>
          <p:nvPr>
            <p:ph type="subTitle" idx="5"/>
          </p:nvPr>
        </p:nvSpPr>
        <p:spPr>
          <a:xfrm>
            <a:off x="887950" y="3750027"/>
            <a:ext cx="19695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8" name="Google Shape;648;p97"/>
          <p:cNvSpPr txBox="1">
            <a:spLocks noGrp="1"/>
          </p:cNvSpPr>
          <p:nvPr>
            <p:ph type="title" idx="6"/>
          </p:nvPr>
        </p:nvSpPr>
        <p:spPr>
          <a:xfrm>
            <a:off x="3587274" y="3239702"/>
            <a:ext cx="19695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49" name="Google Shape;649;p97"/>
          <p:cNvSpPr txBox="1">
            <a:spLocks noGrp="1"/>
          </p:cNvSpPr>
          <p:nvPr>
            <p:ph type="subTitle" idx="7"/>
          </p:nvPr>
        </p:nvSpPr>
        <p:spPr>
          <a:xfrm>
            <a:off x="3587274" y="3750027"/>
            <a:ext cx="19695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50" name="Google Shape;650;p97"/>
          <p:cNvSpPr txBox="1">
            <a:spLocks noGrp="1"/>
          </p:cNvSpPr>
          <p:nvPr>
            <p:ph type="title" idx="8"/>
          </p:nvPr>
        </p:nvSpPr>
        <p:spPr>
          <a:xfrm>
            <a:off x="6286549" y="1730102"/>
            <a:ext cx="19695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51" name="Google Shape;651;p97"/>
          <p:cNvSpPr txBox="1">
            <a:spLocks noGrp="1"/>
          </p:cNvSpPr>
          <p:nvPr>
            <p:ph type="subTitle" idx="9"/>
          </p:nvPr>
        </p:nvSpPr>
        <p:spPr>
          <a:xfrm>
            <a:off x="6286549" y="2240427"/>
            <a:ext cx="19695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52" name="Google Shape;652;p97"/>
          <p:cNvSpPr txBox="1">
            <a:spLocks noGrp="1"/>
          </p:cNvSpPr>
          <p:nvPr>
            <p:ph type="title" idx="13"/>
          </p:nvPr>
        </p:nvSpPr>
        <p:spPr>
          <a:xfrm>
            <a:off x="6286549" y="3239702"/>
            <a:ext cx="1969500" cy="52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53" name="Google Shape;653;p97"/>
          <p:cNvSpPr txBox="1">
            <a:spLocks noGrp="1"/>
          </p:cNvSpPr>
          <p:nvPr>
            <p:ph type="subTitle" idx="14"/>
          </p:nvPr>
        </p:nvSpPr>
        <p:spPr>
          <a:xfrm>
            <a:off x="6286549" y="3750027"/>
            <a:ext cx="1969500" cy="48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54" name="Google Shape;654;p97"/>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accen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1">
  <p:cSld name="BLANK_1_1_1_1_1_2">
    <p:spTree>
      <p:nvGrpSpPr>
        <p:cNvPr id="1" name="Shape 655"/>
        <p:cNvGrpSpPr/>
        <p:nvPr/>
      </p:nvGrpSpPr>
      <p:grpSpPr>
        <a:xfrm>
          <a:off x="0" y="0"/>
          <a:ext cx="0" cy="0"/>
          <a:chOff x="0" y="0"/>
          <a:chExt cx="0" cy="0"/>
        </a:xfrm>
      </p:grpSpPr>
      <p:sp>
        <p:nvSpPr>
          <p:cNvPr id="656" name="Google Shape;656;p98"/>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8"/>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8"/>
          <p:cNvSpPr txBox="1">
            <a:spLocks noGrp="1"/>
          </p:cNvSpPr>
          <p:nvPr>
            <p:ph type="title"/>
          </p:nvPr>
        </p:nvSpPr>
        <p:spPr>
          <a:xfrm>
            <a:off x="1233554" y="1126725"/>
            <a:ext cx="13647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59" name="Google Shape;659;p98"/>
          <p:cNvSpPr txBox="1">
            <a:spLocks noGrp="1"/>
          </p:cNvSpPr>
          <p:nvPr>
            <p:ph type="subTitle" idx="1"/>
          </p:nvPr>
        </p:nvSpPr>
        <p:spPr>
          <a:xfrm>
            <a:off x="1233563" y="1560841"/>
            <a:ext cx="19695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0" name="Google Shape;660;p98"/>
          <p:cNvSpPr txBox="1">
            <a:spLocks noGrp="1"/>
          </p:cNvSpPr>
          <p:nvPr>
            <p:ph type="title" idx="2"/>
          </p:nvPr>
        </p:nvSpPr>
        <p:spPr>
          <a:xfrm>
            <a:off x="4989704" y="1126725"/>
            <a:ext cx="13647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61" name="Google Shape;661;p98"/>
          <p:cNvSpPr txBox="1">
            <a:spLocks noGrp="1"/>
          </p:cNvSpPr>
          <p:nvPr>
            <p:ph type="subTitle" idx="3"/>
          </p:nvPr>
        </p:nvSpPr>
        <p:spPr>
          <a:xfrm>
            <a:off x="4989712" y="1560854"/>
            <a:ext cx="19695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2" name="Google Shape;662;p98"/>
          <p:cNvSpPr txBox="1">
            <a:spLocks noGrp="1"/>
          </p:cNvSpPr>
          <p:nvPr>
            <p:ph type="title" idx="4"/>
          </p:nvPr>
        </p:nvSpPr>
        <p:spPr>
          <a:xfrm>
            <a:off x="1233589" y="2275225"/>
            <a:ext cx="13647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63" name="Google Shape;663;p98"/>
          <p:cNvSpPr txBox="1">
            <a:spLocks noGrp="1"/>
          </p:cNvSpPr>
          <p:nvPr>
            <p:ph type="subTitle" idx="5"/>
          </p:nvPr>
        </p:nvSpPr>
        <p:spPr>
          <a:xfrm>
            <a:off x="1233613" y="2709341"/>
            <a:ext cx="19695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4" name="Google Shape;664;p98"/>
          <p:cNvSpPr txBox="1">
            <a:spLocks noGrp="1"/>
          </p:cNvSpPr>
          <p:nvPr>
            <p:ph type="title" idx="6"/>
          </p:nvPr>
        </p:nvSpPr>
        <p:spPr>
          <a:xfrm>
            <a:off x="1233554" y="3423725"/>
            <a:ext cx="13647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65" name="Google Shape;665;p98"/>
          <p:cNvSpPr txBox="1">
            <a:spLocks noGrp="1"/>
          </p:cNvSpPr>
          <p:nvPr>
            <p:ph type="subTitle" idx="7"/>
          </p:nvPr>
        </p:nvSpPr>
        <p:spPr>
          <a:xfrm>
            <a:off x="1233562" y="3857841"/>
            <a:ext cx="19695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6" name="Google Shape;666;p98"/>
          <p:cNvSpPr txBox="1">
            <a:spLocks noGrp="1"/>
          </p:cNvSpPr>
          <p:nvPr>
            <p:ph type="title" idx="8"/>
          </p:nvPr>
        </p:nvSpPr>
        <p:spPr>
          <a:xfrm>
            <a:off x="4989721" y="2275225"/>
            <a:ext cx="13647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67" name="Google Shape;667;p98"/>
          <p:cNvSpPr txBox="1">
            <a:spLocks noGrp="1"/>
          </p:cNvSpPr>
          <p:nvPr>
            <p:ph type="subTitle" idx="9"/>
          </p:nvPr>
        </p:nvSpPr>
        <p:spPr>
          <a:xfrm>
            <a:off x="4989737" y="2709354"/>
            <a:ext cx="19695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8" name="Google Shape;668;p98"/>
          <p:cNvSpPr txBox="1">
            <a:spLocks noGrp="1"/>
          </p:cNvSpPr>
          <p:nvPr>
            <p:ph type="title" idx="13"/>
          </p:nvPr>
        </p:nvSpPr>
        <p:spPr>
          <a:xfrm>
            <a:off x="4989721" y="3423725"/>
            <a:ext cx="1364700" cy="5277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a:endParaRPr/>
          </a:p>
        </p:txBody>
      </p:sp>
      <p:sp>
        <p:nvSpPr>
          <p:cNvPr id="669" name="Google Shape;669;p98"/>
          <p:cNvSpPr txBox="1">
            <a:spLocks noGrp="1"/>
          </p:cNvSpPr>
          <p:nvPr>
            <p:ph type="subTitle" idx="14"/>
          </p:nvPr>
        </p:nvSpPr>
        <p:spPr>
          <a:xfrm>
            <a:off x="4989737" y="3857854"/>
            <a:ext cx="1969500" cy="48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0" name="Google Shape;670;p9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dk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671"/>
        <p:cNvGrpSpPr/>
        <p:nvPr/>
      </p:nvGrpSpPr>
      <p:grpSpPr>
        <a:xfrm>
          <a:off x="0" y="0"/>
          <a:ext cx="0" cy="0"/>
          <a:chOff x="0" y="0"/>
          <a:chExt cx="0" cy="0"/>
        </a:xfrm>
      </p:grpSpPr>
      <p:sp>
        <p:nvSpPr>
          <p:cNvPr id="672" name="Google Shape;672;p99"/>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9"/>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9"/>
          <p:cNvSpPr txBox="1">
            <a:spLocks noGrp="1"/>
          </p:cNvSpPr>
          <p:nvPr>
            <p:ph type="title" hasCustomPrompt="1"/>
          </p:nvPr>
        </p:nvSpPr>
        <p:spPr>
          <a:xfrm>
            <a:off x="826219" y="1402775"/>
            <a:ext cx="2066700" cy="62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4500">
                <a:solidFill>
                  <a:schemeClr val="lt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675" name="Google Shape;675;p99"/>
          <p:cNvSpPr txBox="1">
            <a:spLocks noGrp="1"/>
          </p:cNvSpPr>
          <p:nvPr>
            <p:ph type="subTitle" idx="1"/>
          </p:nvPr>
        </p:nvSpPr>
        <p:spPr>
          <a:xfrm>
            <a:off x="826206" y="2235975"/>
            <a:ext cx="2066700" cy="44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6" name="Google Shape;676;p99"/>
          <p:cNvSpPr txBox="1">
            <a:spLocks noGrp="1"/>
          </p:cNvSpPr>
          <p:nvPr>
            <p:ph type="title" idx="2" hasCustomPrompt="1"/>
          </p:nvPr>
        </p:nvSpPr>
        <p:spPr>
          <a:xfrm>
            <a:off x="3538656" y="1402775"/>
            <a:ext cx="2066700" cy="62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4500">
                <a:solidFill>
                  <a:schemeClr val="accent1"/>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677" name="Google Shape;677;p99"/>
          <p:cNvSpPr txBox="1">
            <a:spLocks noGrp="1"/>
          </p:cNvSpPr>
          <p:nvPr>
            <p:ph type="subTitle" idx="3"/>
          </p:nvPr>
        </p:nvSpPr>
        <p:spPr>
          <a:xfrm>
            <a:off x="3538644" y="2235975"/>
            <a:ext cx="2066700" cy="44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8" name="Google Shape;678;p99"/>
          <p:cNvSpPr txBox="1">
            <a:spLocks noGrp="1"/>
          </p:cNvSpPr>
          <p:nvPr>
            <p:ph type="title" idx="4" hasCustomPrompt="1"/>
          </p:nvPr>
        </p:nvSpPr>
        <p:spPr>
          <a:xfrm>
            <a:off x="2158890" y="3089250"/>
            <a:ext cx="2066700" cy="62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45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679" name="Google Shape;679;p99"/>
          <p:cNvSpPr txBox="1">
            <a:spLocks noGrp="1"/>
          </p:cNvSpPr>
          <p:nvPr>
            <p:ph type="subTitle" idx="5"/>
          </p:nvPr>
        </p:nvSpPr>
        <p:spPr>
          <a:xfrm>
            <a:off x="2158890" y="3922475"/>
            <a:ext cx="2066700" cy="44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0" name="Google Shape;680;p99"/>
          <p:cNvSpPr txBox="1">
            <a:spLocks noGrp="1"/>
          </p:cNvSpPr>
          <p:nvPr>
            <p:ph type="title" idx="6" hasCustomPrompt="1"/>
          </p:nvPr>
        </p:nvSpPr>
        <p:spPr>
          <a:xfrm>
            <a:off x="6251094" y="1402775"/>
            <a:ext cx="2066700" cy="62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4500">
                <a:solidFill>
                  <a:schemeClr val="accent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681" name="Google Shape;681;p99"/>
          <p:cNvSpPr txBox="1">
            <a:spLocks noGrp="1"/>
          </p:cNvSpPr>
          <p:nvPr>
            <p:ph type="subTitle" idx="7"/>
          </p:nvPr>
        </p:nvSpPr>
        <p:spPr>
          <a:xfrm>
            <a:off x="6251081" y="2235975"/>
            <a:ext cx="2066700" cy="44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2" name="Google Shape;682;p99"/>
          <p:cNvSpPr txBox="1">
            <a:spLocks noGrp="1"/>
          </p:cNvSpPr>
          <p:nvPr>
            <p:ph type="title" idx="8" hasCustomPrompt="1"/>
          </p:nvPr>
        </p:nvSpPr>
        <p:spPr>
          <a:xfrm>
            <a:off x="4889565" y="3089250"/>
            <a:ext cx="2066700" cy="62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4500">
                <a:solidFill>
                  <a:schemeClr val="lt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683" name="Google Shape;683;p99"/>
          <p:cNvSpPr txBox="1">
            <a:spLocks noGrp="1"/>
          </p:cNvSpPr>
          <p:nvPr>
            <p:ph type="subTitle" idx="9"/>
          </p:nvPr>
        </p:nvSpPr>
        <p:spPr>
          <a:xfrm>
            <a:off x="4889515" y="3922475"/>
            <a:ext cx="2066700" cy="44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4" name="Google Shape;684;p99"/>
          <p:cNvSpPr txBox="1">
            <a:spLocks noGrp="1"/>
          </p:cNvSpPr>
          <p:nvPr>
            <p:ph type="title" idx="13"/>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dk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685"/>
        <p:cNvGrpSpPr/>
        <p:nvPr/>
      </p:nvGrpSpPr>
      <p:grpSpPr>
        <a:xfrm>
          <a:off x="0" y="0"/>
          <a:ext cx="0" cy="0"/>
          <a:chOff x="0" y="0"/>
          <a:chExt cx="0" cy="0"/>
        </a:xfrm>
      </p:grpSpPr>
      <p:sp>
        <p:nvSpPr>
          <p:cNvPr id="686" name="Google Shape;686;p100"/>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00"/>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00"/>
          <p:cNvSpPr txBox="1">
            <a:spLocks noGrp="1"/>
          </p:cNvSpPr>
          <p:nvPr>
            <p:ph type="subTitle" idx="1"/>
          </p:nvPr>
        </p:nvSpPr>
        <p:spPr>
          <a:xfrm>
            <a:off x="1018025" y="1243650"/>
            <a:ext cx="3524100" cy="32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a:endParaRPr/>
          </a:p>
        </p:txBody>
      </p:sp>
      <p:sp>
        <p:nvSpPr>
          <p:cNvPr id="689" name="Google Shape;689;p10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accen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90" name="Google Shape;690;p100"/>
          <p:cNvSpPr txBox="1">
            <a:spLocks noGrp="1"/>
          </p:cNvSpPr>
          <p:nvPr>
            <p:ph type="subTitle" idx="2"/>
          </p:nvPr>
        </p:nvSpPr>
        <p:spPr>
          <a:xfrm>
            <a:off x="4601875" y="1243525"/>
            <a:ext cx="3524100" cy="32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91"/>
        <p:cNvGrpSpPr/>
        <p:nvPr/>
      </p:nvGrpSpPr>
      <p:grpSpPr>
        <a:xfrm>
          <a:off x="0" y="0"/>
          <a:ext cx="0" cy="0"/>
          <a:chOff x="0" y="0"/>
          <a:chExt cx="0" cy="0"/>
        </a:xfrm>
      </p:grpSpPr>
      <p:sp>
        <p:nvSpPr>
          <p:cNvPr id="692" name="Google Shape;692;p10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solidFill>
                  <a:schemeClr val="accent2"/>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93" name="Google Shape;693;p101"/>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01"/>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695"/>
        <p:cNvGrpSpPr/>
        <p:nvPr/>
      </p:nvGrpSpPr>
      <p:grpSpPr>
        <a:xfrm>
          <a:off x="0" y="0"/>
          <a:ext cx="0" cy="0"/>
          <a:chOff x="0" y="0"/>
          <a:chExt cx="0" cy="0"/>
        </a:xfrm>
      </p:grpSpPr>
      <p:sp>
        <p:nvSpPr>
          <p:cNvPr id="696" name="Google Shape;696;p102"/>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02"/>
          <p:cNvSpPr/>
          <p:nvPr/>
        </p:nvSpPr>
        <p:spPr>
          <a:xfrm>
            <a:off x="420840" y="261444"/>
            <a:ext cx="8305847" cy="4631767"/>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1755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02"/>
          <p:cNvSpPr txBox="1">
            <a:spLocks noGrp="1"/>
          </p:cNvSpPr>
          <p:nvPr>
            <p:ph type="ctrTitle"/>
          </p:nvPr>
        </p:nvSpPr>
        <p:spPr>
          <a:xfrm>
            <a:off x="1538360" y="760575"/>
            <a:ext cx="3460200" cy="997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99" name="Google Shape;699;p102"/>
          <p:cNvSpPr txBox="1">
            <a:spLocks noGrp="1"/>
          </p:cNvSpPr>
          <p:nvPr>
            <p:ph type="subTitle" idx="1"/>
          </p:nvPr>
        </p:nvSpPr>
        <p:spPr>
          <a:xfrm>
            <a:off x="1534425" y="1739400"/>
            <a:ext cx="3468300" cy="119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700" name="Google Shape;700;p102"/>
          <p:cNvSpPr txBox="1"/>
          <p:nvPr/>
        </p:nvSpPr>
        <p:spPr>
          <a:xfrm>
            <a:off x="1534422" y="3613609"/>
            <a:ext cx="4245000" cy="3435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a:solidFill>
                  <a:schemeClr val="lt1"/>
                </a:solidFill>
                <a:latin typeface="Mulish"/>
                <a:ea typeface="Mulish"/>
                <a:cs typeface="Mulish"/>
                <a:sym typeface="Mulish"/>
              </a:rPr>
              <a:t>CREDITS: This presentation template was created by </a:t>
            </a:r>
            <a:r>
              <a:rPr lang="en" sz="1000" b="1">
                <a:solidFill>
                  <a:schemeClr val="dk2"/>
                </a:solidFill>
                <a:uFill>
                  <a:noFill/>
                </a:uFill>
                <a:latin typeface="Mulish"/>
                <a:ea typeface="Mulish"/>
                <a:cs typeface="Mulish"/>
                <a:sym typeface="Mulish"/>
                <a:hlinkClick r:id="rId2">
                  <a:extLst>
                    <a:ext uri="{A12FA001-AC4F-418D-AE19-62706E023703}">
                      <ahyp:hlinkClr xmlns:ahyp="http://schemas.microsoft.com/office/drawing/2018/hyperlinkcolor" val="tx"/>
                    </a:ext>
                  </a:extLst>
                </a:hlinkClick>
              </a:rPr>
              <a:t>Slidesgo</a:t>
            </a:r>
            <a:r>
              <a:rPr lang="en" sz="1000">
                <a:solidFill>
                  <a:schemeClr val="lt1"/>
                </a:solidFill>
                <a:latin typeface="Mulish"/>
                <a:ea typeface="Mulish"/>
                <a:cs typeface="Mulish"/>
                <a:sym typeface="Mulish"/>
              </a:rPr>
              <a:t>, and it includes icons by</a:t>
            </a:r>
            <a:r>
              <a:rPr lang="en" sz="1000">
                <a:solidFill>
                  <a:schemeClr val="accent1"/>
                </a:solidFill>
                <a:latin typeface="Mulish"/>
                <a:ea typeface="Mulish"/>
                <a:cs typeface="Mulish"/>
                <a:sym typeface="Mulish"/>
              </a:rPr>
              <a:t> </a:t>
            </a:r>
            <a:r>
              <a:rPr lang="en" sz="1000" b="1">
                <a:solidFill>
                  <a:schemeClr val="accent1"/>
                </a:solidFill>
                <a:uFill>
                  <a:noFill/>
                </a:uFill>
                <a:latin typeface="Mulish"/>
                <a:ea typeface="Mulish"/>
                <a:cs typeface="Mulish"/>
                <a:sym typeface="Mulish"/>
                <a:hlinkClick r:id="rId3">
                  <a:extLst>
                    <a:ext uri="{A12FA001-AC4F-418D-AE19-62706E023703}">
                      <ahyp:hlinkClr xmlns:ahyp="http://schemas.microsoft.com/office/drawing/2018/hyperlinkcolor" val="tx"/>
                    </a:ext>
                  </a:extLst>
                </a:hlinkClick>
              </a:rPr>
              <a:t>Flaticon</a:t>
            </a:r>
            <a:r>
              <a:rPr lang="en" sz="1000">
                <a:solidFill>
                  <a:schemeClr val="lt1"/>
                </a:solidFill>
                <a:latin typeface="Mulish"/>
                <a:ea typeface="Mulish"/>
                <a:cs typeface="Mulish"/>
                <a:sym typeface="Mulish"/>
              </a:rPr>
              <a:t>, infographics &amp; images by</a:t>
            </a:r>
            <a:r>
              <a:rPr lang="en" sz="1000">
                <a:solidFill>
                  <a:schemeClr val="accent2"/>
                </a:solidFill>
                <a:latin typeface="Mulish"/>
                <a:ea typeface="Mulish"/>
                <a:cs typeface="Mulish"/>
                <a:sym typeface="Mulish"/>
              </a:rPr>
              <a:t> </a:t>
            </a:r>
            <a:r>
              <a:rPr lang="en" sz="1000" b="1">
                <a:solidFill>
                  <a:schemeClr val="accent2"/>
                </a:solidFill>
                <a:uFill>
                  <a:noFill/>
                </a:uFill>
                <a:latin typeface="Mulish"/>
                <a:ea typeface="Mulish"/>
                <a:cs typeface="Mulish"/>
                <a:sym typeface="Mulish"/>
                <a:hlinkClick r:id="rId4">
                  <a:extLst>
                    <a:ext uri="{A12FA001-AC4F-418D-AE19-62706E023703}">
                      <ahyp:hlinkClr xmlns:ahyp="http://schemas.microsoft.com/office/drawing/2018/hyperlinkcolor" val="tx"/>
                    </a:ext>
                  </a:extLst>
                </a:hlinkClick>
              </a:rPr>
              <a:t>Freepik</a:t>
            </a:r>
            <a:endParaRPr sz="1000">
              <a:solidFill>
                <a:schemeClr val="accent2"/>
              </a:solidFill>
              <a:latin typeface="Mulish"/>
              <a:ea typeface="Mulish"/>
              <a:cs typeface="Mulish"/>
              <a:sym typeface="Mulish"/>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01"/>
        <p:cNvGrpSpPr/>
        <p:nvPr/>
      </p:nvGrpSpPr>
      <p:grpSpPr>
        <a:xfrm>
          <a:off x="0" y="0"/>
          <a:ext cx="0" cy="0"/>
          <a:chOff x="0" y="0"/>
          <a:chExt cx="0" cy="0"/>
        </a:xfrm>
      </p:grpSpPr>
      <p:sp>
        <p:nvSpPr>
          <p:cNvPr id="702" name="Google Shape;702;p103"/>
          <p:cNvSpPr/>
          <p:nvPr/>
        </p:nvSpPr>
        <p:spPr>
          <a:xfrm>
            <a:off x="715100" y="910225"/>
            <a:ext cx="3439867" cy="3323052"/>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03"/>
          <p:cNvSpPr/>
          <p:nvPr/>
        </p:nvSpPr>
        <p:spPr>
          <a:xfrm>
            <a:off x="4989025" y="910225"/>
            <a:ext cx="3439867" cy="3323052"/>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04"/>
        <p:cNvGrpSpPr/>
        <p:nvPr/>
      </p:nvGrpSpPr>
      <p:grpSpPr>
        <a:xfrm>
          <a:off x="0" y="0"/>
          <a:ext cx="0" cy="0"/>
          <a:chOff x="0" y="0"/>
          <a:chExt cx="0" cy="0"/>
        </a:xfrm>
      </p:grpSpPr>
      <p:sp>
        <p:nvSpPr>
          <p:cNvPr id="705" name="Google Shape;705;p104"/>
          <p:cNvSpPr/>
          <p:nvPr/>
        </p:nvSpPr>
        <p:spPr>
          <a:xfrm>
            <a:off x="265350" y="102050"/>
            <a:ext cx="8634900" cy="4980101"/>
          </a:xfrm>
          <a:custGeom>
            <a:avLst/>
            <a:gdLst/>
            <a:ahLst/>
            <a:cxnLst/>
            <a:rect l="l" t="t" r="r" b="b"/>
            <a:pathLst>
              <a:path w="258588" h="179092" fill="none" extrusionOk="0">
                <a:moveTo>
                  <a:pt x="215698" y="0"/>
                </a:moveTo>
                <a:lnTo>
                  <a:pt x="236148" y="0"/>
                </a:lnTo>
                <a:cubicBezTo>
                  <a:pt x="236148" y="12371"/>
                  <a:pt x="246217" y="22440"/>
                  <a:pt x="258588" y="22440"/>
                </a:cubicBezTo>
                <a:lnTo>
                  <a:pt x="258588" y="156651"/>
                </a:lnTo>
                <a:cubicBezTo>
                  <a:pt x="246217" y="156651"/>
                  <a:pt x="236148" y="166720"/>
                  <a:pt x="236148" y="179091"/>
                </a:cubicBezTo>
                <a:lnTo>
                  <a:pt x="22440" y="179091"/>
                </a:lnTo>
                <a:cubicBezTo>
                  <a:pt x="22440" y="166720"/>
                  <a:pt x="12372" y="156651"/>
                  <a:pt x="0" y="156651"/>
                </a:cubicBezTo>
                <a:lnTo>
                  <a:pt x="0" y="22440"/>
                </a:lnTo>
                <a:cubicBezTo>
                  <a:pt x="12372" y="22440"/>
                  <a:pt x="22440" y="12410"/>
                  <a:pt x="22440" y="0"/>
                </a:cubicBezTo>
                <a:lnTo>
                  <a:pt x="215698" y="0"/>
                </a:lnTo>
                <a:close/>
              </a:path>
            </a:pathLst>
          </a:custGeom>
          <a:noFill/>
          <a:ln w="38100" cap="flat" cmpd="sng">
            <a:solidFill>
              <a:schemeClr val="accent2"/>
            </a:solidFill>
            <a:prstDash val="solid"/>
            <a:miter lim="3902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Calibri"/>
              <a:buAutoNum type="arabicPeriod"/>
              <a:defRPr sz="2600"/>
            </a:lvl1pPr>
            <a:lvl2pPr marL="914400" lvl="1" indent="-355600" algn="l">
              <a:lnSpc>
                <a:spcPct val="100000"/>
              </a:lnSpc>
              <a:spcBef>
                <a:spcPts val="400"/>
              </a:spcBef>
              <a:spcAft>
                <a:spcPts val="0"/>
              </a:spcAft>
              <a:buClr>
                <a:schemeClr val="accent4"/>
              </a:buClr>
              <a:buSzPts val="2000"/>
              <a:buFont typeface="Calibri"/>
              <a:buAutoNum type="alphaLcParenR"/>
              <a:defRPr sz="2000"/>
            </a:lvl2pPr>
            <a:lvl3pPr marL="1371600" lvl="2" indent="-336550" algn="l">
              <a:lnSpc>
                <a:spcPct val="100000"/>
              </a:lnSpc>
              <a:spcBef>
                <a:spcPts val="340"/>
              </a:spcBef>
              <a:spcAft>
                <a:spcPts val="0"/>
              </a:spcAft>
              <a:buClr>
                <a:schemeClr val="accent4"/>
              </a:buClr>
              <a:buSzPts val="1700"/>
              <a:buFont typeface="Calibri"/>
              <a:buAutoNum type="romanLcPeriod"/>
              <a:defRPr sz="1700"/>
            </a:lvl3pPr>
            <a:lvl4pPr marL="1828800" lvl="3" indent="-323850" algn="l">
              <a:lnSpc>
                <a:spcPct val="100000"/>
              </a:lnSpc>
              <a:spcBef>
                <a:spcPts val="300"/>
              </a:spcBef>
              <a:spcAft>
                <a:spcPts val="0"/>
              </a:spcAft>
              <a:buSzPts val="1500"/>
              <a:buFont typeface="Calibri"/>
              <a:buAutoNum type="arabicPeriod"/>
              <a:defRPr/>
            </a:lvl4pPr>
            <a:lvl5pPr marL="2286000" lvl="4" indent="-314325" algn="l">
              <a:lnSpc>
                <a:spcPct val="100000"/>
              </a:lnSpc>
              <a:spcBef>
                <a:spcPts val="270"/>
              </a:spcBef>
              <a:spcAft>
                <a:spcPts val="0"/>
              </a:spcAft>
              <a:buSzPts val="1350"/>
              <a:buFont typeface="Calibri"/>
              <a:buAutoNum type="arabicPeriod"/>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8" name="Google Shape;38;p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356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accent4"/>
            </a:gs>
            <a:gs pos="85000">
              <a:schemeClr val="accent6"/>
            </a:gs>
            <a:gs pos="100000">
              <a:schemeClr val="accent6"/>
            </a:gs>
          </a:gsLst>
          <a:lin ang="16200000" scaled="0"/>
        </a:gradFill>
        <a:effectLst/>
      </p:bgPr>
    </p:bg>
    <p:spTree>
      <p:nvGrpSpPr>
        <p:cNvPr id="1" name="Shape 78"/>
        <p:cNvGrpSpPr/>
        <p:nvPr/>
      </p:nvGrpSpPr>
      <p:grpSpPr>
        <a:xfrm>
          <a:off x="0" y="0"/>
          <a:ext cx="0" cy="0"/>
          <a:chOff x="0" y="0"/>
          <a:chExt cx="0" cy="0"/>
        </a:xfrm>
      </p:grpSpPr>
      <p:sp>
        <p:nvSpPr>
          <p:cNvPr id="79" name="Google Shape;79;p20"/>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81" name="Google Shape;81;p2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extLst>
      <p:ext uri="{BB962C8B-B14F-4D97-AF65-F5344CB8AC3E}">
        <p14:creationId xmlns:p14="http://schemas.microsoft.com/office/powerpoint/2010/main" val="107997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4"/>
        <p:cNvGrpSpPr/>
        <p:nvPr/>
      </p:nvGrpSpPr>
      <p:grpSpPr>
        <a:xfrm>
          <a:off x="0" y="0"/>
          <a:ext cx="0" cy="0"/>
          <a:chOff x="0" y="0"/>
          <a:chExt cx="0" cy="0"/>
        </a:xfrm>
      </p:grpSpPr>
      <p:sp>
        <p:nvSpPr>
          <p:cNvPr id="25" name="Google Shape;25;p6"/>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 name="Google Shape;26;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520"/>
              </a:spcBef>
              <a:spcAft>
                <a:spcPts val="0"/>
              </a:spcAft>
              <a:buSzPts val="2600"/>
              <a:buNone/>
              <a:defRPr b="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9" name="Google Shape;29;p6"/>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320"/>
              </a:spcBef>
              <a:spcAft>
                <a:spcPts val="0"/>
              </a:spcAft>
              <a:buSzPts val="1600"/>
              <a:buNone/>
              <a:defRPr sz="1600" b="1" i="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pic>
        <p:nvPicPr>
          <p:cNvPr id="30" name="Google Shape;30;p6" descr="A picture containing icon&#10;&#10;Description automatically generated"/>
          <p:cNvPicPr preferRelativeResize="0"/>
          <p:nvPr/>
        </p:nvPicPr>
        <p:blipFill rotWithShape="1">
          <a:blip r:embed="rId3">
            <a:alphaModFix/>
          </a:blip>
          <a:srcRect l="34179" t="21571" r="32616" b="56088"/>
          <a:stretch/>
        </p:blipFill>
        <p:spPr>
          <a:xfrm>
            <a:off x="1828288" y="1352281"/>
            <a:ext cx="639651" cy="536620"/>
          </a:xfrm>
          <a:prstGeom prst="rect">
            <a:avLst/>
          </a:prstGeom>
          <a:solidFill>
            <a:srgbClr val="1C3C58"/>
          </a:solid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rgbClr val="659298"/>
            </a:gs>
            <a:gs pos="100000">
              <a:srgbClr val="4E6F74"/>
            </a:gs>
          </a:gsLst>
          <a:lin ang="15960000" scaled="0"/>
        </a:gradFill>
        <a:effectLst/>
      </p:bgPr>
    </p:bg>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1"/>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85" name="Google Shape;85;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extLst>
      <p:ext uri="{BB962C8B-B14F-4D97-AF65-F5344CB8AC3E}">
        <p14:creationId xmlns:p14="http://schemas.microsoft.com/office/powerpoint/2010/main" val="340539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LEARN Logo" type="blank">
  <p:cSld name="LEARN Logo">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extLst>
      <p:ext uri="{BB962C8B-B14F-4D97-AF65-F5344CB8AC3E}">
        <p14:creationId xmlns:p14="http://schemas.microsoft.com/office/powerpoint/2010/main" val="2892981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55600" algn="l">
              <a:lnSpc>
                <a:spcPct val="100000"/>
              </a:lnSpc>
              <a:spcBef>
                <a:spcPts val="400"/>
              </a:spcBef>
              <a:spcAft>
                <a:spcPts val="0"/>
              </a:spcAft>
              <a:buSzPts val="2000"/>
              <a:buFont typeface="Arial"/>
              <a:buChar char="•"/>
              <a:defRPr sz="2000"/>
            </a:lvl2pPr>
            <a:lvl3pPr marL="1371600" lvl="2" indent="-336550" algn="l">
              <a:lnSpc>
                <a:spcPct val="100000"/>
              </a:lnSpc>
              <a:spcBef>
                <a:spcPts val="340"/>
              </a:spcBef>
              <a:spcAft>
                <a:spcPts val="0"/>
              </a:spcAft>
              <a:buSzPts val="1700"/>
              <a:buFont typeface="Arial"/>
              <a:buChar char="•"/>
              <a:defRPr sz="1700"/>
            </a:lvl3pPr>
            <a:lvl4pPr marL="1828800" lvl="3" indent="-323850" algn="l">
              <a:lnSpc>
                <a:spcPct val="100000"/>
              </a:lnSpc>
              <a:spcBef>
                <a:spcPts val="300"/>
              </a:spcBef>
              <a:spcAft>
                <a:spcPts val="0"/>
              </a:spcAft>
              <a:buSzPts val="1500"/>
              <a:buFont typeface="Arial"/>
              <a:buChar char="•"/>
              <a:defRPr/>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3346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 name="Google Shape;16;p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457200" y="1305059"/>
            <a:ext cx="5020614" cy="3620866"/>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18" name="Google Shape;18;p4"/>
          <p:cNvSpPr>
            <a:spLocks noGrp="1"/>
          </p:cNvSpPr>
          <p:nvPr>
            <p:ph type="pic" idx="2"/>
          </p:nvPr>
        </p:nvSpPr>
        <p:spPr>
          <a:xfrm>
            <a:off x="5911850" y="1663336"/>
            <a:ext cx="1828800" cy="1828009"/>
          </a:xfrm>
          <a:prstGeom prst="rect">
            <a:avLst/>
          </a:prstGeom>
          <a:noFill/>
          <a:ln>
            <a:noFill/>
          </a:ln>
        </p:spPr>
      </p:sp>
    </p:spTree>
    <p:extLst>
      <p:ext uri="{BB962C8B-B14F-4D97-AF65-F5344CB8AC3E}">
        <p14:creationId xmlns:p14="http://schemas.microsoft.com/office/powerpoint/2010/main" val="38385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 name="Google Shape;21;p5"/>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457200" y="1305059"/>
            <a:ext cx="3994500" cy="3620866"/>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3" name="Google Shape;23;p5"/>
          <p:cNvSpPr>
            <a:spLocks noGrp="1"/>
          </p:cNvSpPr>
          <p:nvPr>
            <p:ph type="pic" idx="2"/>
          </p:nvPr>
        </p:nvSpPr>
        <p:spPr>
          <a:xfrm>
            <a:off x="4692302" y="1305059"/>
            <a:ext cx="3994150" cy="1420813"/>
          </a:xfrm>
          <a:prstGeom prst="rect">
            <a:avLst/>
          </a:prstGeom>
          <a:noFill/>
          <a:ln w="9525" cap="flat" cmpd="sng">
            <a:solidFill>
              <a:srgbClr val="BCD4E9"/>
            </a:solidFill>
            <a:prstDash val="solid"/>
            <a:round/>
            <a:headEnd type="none" w="sm" len="sm"/>
            <a:tailEnd type="none" w="sm" len="sm"/>
          </a:ln>
        </p:spPr>
      </p:sp>
    </p:spTree>
    <p:extLst>
      <p:ext uri="{BB962C8B-B14F-4D97-AF65-F5344CB8AC3E}">
        <p14:creationId xmlns:p14="http://schemas.microsoft.com/office/powerpoint/2010/main" val="209061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4"/>
        <p:cNvGrpSpPr/>
        <p:nvPr/>
      </p:nvGrpSpPr>
      <p:grpSpPr>
        <a:xfrm>
          <a:off x="0" y="0"/>
          <a:ext cx="0" cy="0"/>
          <a:chOff x="0" y="0"/>
          <a:chExt cx="0" cy="0"/>
        </a:xfrm>
      </p:grpSpPr>
      <p:sp>
        <p:nvSpPr>
          <p:cNvPr id="25" name="Google Shape;25;p6"/>
          <p:cNvSpPr/>
          <p:nvPr/>
        </p:nvSpPr>
        <p:spPr>
          <a:xfrm>
            <a:off x="1721476" y="1313644"/>
            <a:ext cx="5701048" cy="320684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 name="Google Shape;26;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6"/>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574750" y="1534732"/>
            <a:ext cx="3994500" cy="2376154"/>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520"/>
              </a:spcBef>
              <a:spcAft>
                <a:spcPts val="0"/>
              </a:spcAft>
              <a:buSzPts val="2600"/>
              <a:buNone/>
              <a:defRPr b="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9" name="Google Shape;29;p6"/>
          <p:cNvSpPr txBox="1">
            <a:spLocks noGrp="1"/>
          </p:cNvSpPr>
          <p:nvPr>
            <p:ph type="body" idx="2"/>
          </p:nvPr>
        </p:nvSpPr>
        <p:spPr>
          <a:xfrm>
            <a:off x="3017949" y="3943350"/>
            <a:ext cx="3108101" cy="521326"/>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320"/>
              </a:spcBef>
              <a:spcAft>
                <a:spcPts val="0"/>
              </a:spcAft>
              <a:buSzPts val="1600"/>
              <a:buNone/>
              <a:defRPr sz="1600" b="1" i="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pic>
        <p:nvPicPr>
          <p:cNvPr id="30" name="Google Shape;30;p6" descr="A picture containing icon&#10;&#10;Description automatically generated"/>
          <p:cNvPicPr preferRelativeResize="0"/>
          <p:nvPr/>
        </p:nvPicPr>
        <p:blipFill rotWithShape="1">
          <a:blip r:embed="rId3">
            <a:alphaModFix/>
          </a:blip>
          <a:srcRect l="34179" t="21571" r="32616" b="56088"/>
          <a:stretch/>
        </p:blipFill>
        <p:spPr>
          <a:xfrm>
            <a:off x="1828288" y="1352281"/>
            <a:ext cx="639651" cy="536620"/>
          </a:xfrm>
          <a:prstGeom prst="rect">
            <a:avLst/>
          </a:prstGeom>
          <a:solidFill>
            <a:srgbClr val="1C3C58"/>
          </a:solidFill>
          <a:ln>
            <a:noFill/>
          </a:ln>
        </p:spPr>
      </p:pic>
    </p:spTree>
    <p:extLst>
      <p:ext uri="{BB962C8B-B14F-4D97-AF65-F5344CB8AC3E}">
        <p14:creationId xmlns:p14="http://schemas.microsoft.com/office/powerpoint/2010/main" val="234474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accent4"/>
            </a:gs>
            <a:gs pos="85000">
              <a:schemeClr val="accent6"/>
            </a:gs>
            <a:gs pos="100000">
              <a:schemeClr val="accent6"/>
            </a:gs>
          </a:gsLst>
          <a:lin ang="16200000" scaled="0"/>
        </a:gra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4" name="Google Shape;34;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extLst>
      <p:ext uri="{BB962C8B-B14F-4D97-AF65-F5344CB8AC3E}">
        <p14:creationId xmlns:p14="http://schemas.microsoft.com/office/powerpoint/2010/main" val="37306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Calibri"/>
              <a:buAutoNum type="arabicPeriod"/>
              <a:defRPr sz="2600"/>
            </a:lvl1pPr>
            <a:lvl2pPr marL="914400" lvl="1" indent="-355600" algn="l">
              <a:lnSpc>
                <a:spcPct val="100000"/>
              </a:lnSpc>
              <a:spcBef>
                <a:spcPts val="400"/>
              </a:spcBef>
              <a:spcAft>
                <a:spcPts val="0"/>
              </a:spcAft>
              <a:buClr>
                <a:schemeClr val="accent4"/>
              </a:buClr>
              <a:buSzPts val="2000"/>
              <a:buFont typeface="Calibri"/>
              <a:buAutoNum type="alphaLcParenR"/>
              <a:defRPr sz="2000"/>
            </a:lvl2pPr>
            <a:lvl3pPr marL="1371600" lvl="2" indent="-336550" algn="l">
              <a:lnSpc>
                <a:spcPct val="100000"/>
              </a:lnSpc>
              <a:spcBef>
                <a:spcPts val="340"/>
              </a:spcBef>
              <a:spcAft>
                <a:spcPts val="0"/>
              </a:spcAft>
              <a:buClr>
                <a:schemeClr val="accent4"/>
              </a:buClr>
              <a:buSzPts val="1700"/>
              <a:buFont typeface="Calibri"/>
              <a:buAutoNum type="romanLcPeriod"/>
              <a:defRPr sz="1700"/>
            </a:lvl3pPr>
            <a:lvl4pPr marL="1828800" lvl="3" indent="-323850" algn="l">
              <a:lnSpc>
                <a:spcPct val="100000"/>
              </a:lnSpc>
              <a:spcBef>
                <a:spcPts val="300"/>
              </a:spcBef>
              <a:spcAft>
                <a:spcPts val="0"/>
              </a:spcAft>
              <a:buSzPts val="1500"/>
              <a:buFont typeface="Calibri"/>
              <a:buAutoNum type="arabicPeriod"/>
              <a:defRPr/>
            </a:lvl4pPr>
            <a:lvl5pPr marL="2286000" lvl="4" indent="-314325" algn="l">
              <a:lnSpc>
                <a:spcPct val="100000"/>
              </a:lnSpc>
              <a:spcBef>
                <a:spcPts val="270"/>
              </a:spcBef>
              <a:spcAft>
                <a:spcPts val="0"/>
              </a:spcAft>
              <a:buSzPts val="1350"/>
              <a:buFont typeface="Calibri"/>
              <a:buAutoNum type="arabicPeriod"/>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7753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rgbClr val="659298"/>
            </a:gs>
            <a:gs pos="100000">
              <a:srgbClr val="4E6F74"/>
            </a:gs>
          </a:gsLst>
          <a:lin ang="15960000" scaled="0"/>
        </a:grad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2" name="Google Shape;42;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extLst>
      <p:ext uri="{BB962C8B-B14F-4D97-AF65-F5344CB8AC3E}">
        <p14:creationId xmlns:p14="http://schemas.microsoft.com/office/powerpoint/2010/main" val="2198590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extLst>
      <p:ext uri="{BB962C8B-B14F-4D97-AF65-F5344CB8AC3E}">
        <p14:creationId xmlns:p14="http://schemas.microsoft.com/office/powerpoint/2010/main" val="1449655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Calibri"/>
              <a:buAutoNum type="arabicPeriod"/>
              <a:defRPr sz="2600"/>
            </a:lvl1pPr>
            <a:lvl2pPr marL="914400" lvl="1" indent="-355600" algn="l">
              <a:lnSpc>
                <a:spcPct val="100000"/>
              </a:lnSpc>
              <a:spcBef>
                <a:spcPts val="400"/>
              </a:spcBef>
              <a:spcAft>
                <a:spcPts val="0"/>
              </a:spcAft>
              <a:buClr>
                <a:schemeClr val="accent4"/>
              </a:buClr>
              <a:buSzPts val="2000"/>
              <a:buFont typeface="Calibri"/>
              <a:buAutoNum type="alphaLcParenR"/>
              <a:defRPr sz="2000"/>
            </a:lvl2pPr>
            <a:lvl3pPr marL="1371600" lvl="2" indent="-336550" algn="l">
              <a:lnSpc>
                <a:spcPct val="100000"/>
              </a:lnSpc>
              <a:spcBef>
                <a:spcPts val="340"/>
              </a:spcBef>
              <a:spcAft>
                <a:spcPts val="0"/>
              </a:spcAft>
              <a:buClr>
                <a:schemeClr val="accent4"/>
              </a:buClr>
              <a:buSzPts val="1700"/>
              <a:buFont typeface="Calibri"/>
              <a:buAutoNum type="romanLcPeriod"/>
              <a:defRPr sz="1700"/>
            </a:lvl3pPr>
            <a:lvl4pPr marL="1828800" lvl="3" indent="-323850" algn="l">
              <a:lnSpc>
                <a:spcPct val="100000"/>
              </a:lnSpc>
              <a:spcBef>
                <a:spcPts val="300"/>
              </a:spcBef>
              <a:spcAft>
                <a:spcPts val="0"/>
              </a:spcAft>
              <a:buSzPts val="1500"/>
              <a:buFont typeface="Calibri"/>
              <a:buAutoNum type="arabicPeriod"/>
              <a:defRPr/>
            </a:lvl4pPr>
            <a:lvl5pPr marL="2286000" lvl="4" indent="-314325" algn="l">
              <a:lnSpc>
                <a:spcPct val="100000"/>
              </a:lnSpc>
              <a:spcBef>
                <a:spcPts val="270"/>
              </a:spcBef>
              <a:spcAft>
                <a:spcPts val="0"/>
              </a:spcAft>
              <a:buSzPts val="1350"/>
              <a:buFont typeface="Calibri"/>
              <a:buAutoNum type="arabicPeriod"/>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88" cy="279548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88" cy="2795481"/>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extLst>
      <p:ext uri="{BB962C8B-B14F-4D97-AF65-F5344CB8AC3E}">
        <p14:creationId xmlns:p14="http://schemas.microsoft.com/office/powerpoint/2010/main" val="2090389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50" cy="325755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55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30200" algn="l">
              <a:lnSpc>
                <a:spcPct val="100000"/>
              </a:lnSpc>
              <a:spcBef>
                <a:spcPts val="320"/>
              </a:spcBef>
              <a:spcAft>
                <a:spcPts val="0"/>
              </a:spcAft>
              <a:buSzPts val="1600"/>
              <a:buFont typeface="Arial"/>
              <a:buChar char="•"/>
              <a:defRPr sz="1600"/>
            </a:lvl2pPr>
            <a:lvl3pPr marL="1371600" lvl="2" indent="-317500" algn="l">
              <a:lnSpc>
                <a:spcPct val="100000"/>
              </a:lnSpc>
              <a:spcBef>
                <a:spcPts val="280"/>
              </a:spcBef>
              <a:spcAft>
                <a:spcPts val="0"/>
              </a:spcAft>
              <a:buSzPts val="1400"/>
              <a:buFont typeface="Arial"/>
              <a:buChar char="•"/>
              <a:defRPr sz="1400"/>
            </a:lvl3pPr>
            <a:lvl4pPr marL="1828800" lvl="3" indent="-311150" algn="l">
              <a:lnSpc>
                <a:spcPct val="100000"/>
              </a:lnSpc>
              <a:spcBef>
                <a:spcPts val="260"/>
              </a:spcBef>
              <a:spcAft>
                <a:spcPts val="0"/>
              </a:spcAft>
              <a:buSzPts val="1300"/>
              <a:buFont typeface="Arial"/>
              <a:buChar char="•"/>
              <a:defRPr sz="13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36606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827" cy="340834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44143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40719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1071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extLst>
      <p:ext uri="{BB962C8B-B14F-4D97-AF65-F5344CB8AC3E}">
        <p14:creationId xmlns:p14="http://schemas.microsoft.com/office/powerpoint/2010/main" val="2515700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extLst>
      <p:ext uri="{BB962C8B-B14F-4D97-AF65-F5344CB8AC3E}">
        <p14:creationId xmlns:p14="http://schemas.microsoft.com/office/powerpoint/2010/main" val="13801174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35019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00" cy="325740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30200" algn="l">
              <a:lnSpc>
                <a:spcPct val="100000"/>
              </a:lnSpc>
              <a:spcBef>
                <a:spcPts val="320"/>
              </a:spcBef>
              <a:spcAft>
                <a:spcPts val="0"/>
              </a:spcAft>
              <a:buSzPts val="1600"/>
              <a:buFont typeface="Arial"/>
              <a:buChar char="•"/>
              <a:defRPr sz="1600"/>
            </a:lvl2pPr>
            <a:lvl3pPr marL="1371600" lvl="2" indent="-317500" algn="l">
              <a:lnSpc>
                <a:spcPct val="100000"/>
              </a:lnSpc>
              <a:spcBef>
                <a:spcPts val="280"/>
              </a:spcBef>
              <a:spcAft>
                <a:spcPts val="0"/>
              </a:spcAft>
              <a:buSzPts val="1400"/>
              <a:buFont typeface="Arial"/>
              <a:buChar char="•"/>
              <a:defRPr sz="1400"/>
            </a:lvl3pPr>
            <a:lvl4pPr marL="1828800" lvl="3" indent="-311150" algn="l">
              <a:lnSpc>
                <a:spcPct val="100000"/>
              </a:lnSpc>
              <a:spcBef>
                <a:spcPts val="260"/>
              </a:spcBef>
              <a:spcAft>
                <a:spcPts val="0"/>
              </a:spcAft>
              <a:buSzPts val="1300"/>
              <a:buFont typeface="Arial"/>
              <a:buChar char="•"/>
              <a:defRPr sz="13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27">
            <a:alphaModFix/>
          </a:blip>
          <a:stretch>
            <a:fillRect/>
          </a:stretch>
        </a:blipFill>
        <a:effectLst/>
      </p:bgPr>
    </p:bg>
    <p:spTree>
      <p:nvGrpSpPr>
        <p:cNvPr id="1" name="Shape 517"/>
        <p:cNvGrpSpPr/>
        <p:nvPr/>
      </p:nvGrpSpPr>
      <p:grpSpPr>
        <a:xfrm>
          <a:off x="0" y="0"/>
          <a:ext cx="0" cy="0"/>
          <a:chOff x="0" y="0"/>
          <a:chExt cx="0" cy="0"/>
        </a:xfrm>
      </p:grpSpPr>
      <p:sp>
        <p:nvSpPr>
          <p:cNvPr id="518" name="Google Shape;518;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700"/>
              <a:buFont typeface="Londrina Solid"/>
              <a:buNone/>
              <a:defRPr sz="3700">
                <a:solidFill>
                  <a:schemeClr val="lt1"/>
                </a:solidFill>
                <a:latin typeface="Londrina Solid"/>
                <a:ea typeface="Londrina Solid"/>
                <a:cs typeface="Londrina Solid"/>
                <a:sym typeface="Londrina Solid"/>
              </a:defRPr>
            </a:lvl1pPr>
            <a:lvl2pPr lvl="1">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2pPr>
            <a:lvl3pPr lvl="2">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3pPr>
            <a:lvl4pPr lvl="3">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4pPr>
            <a:lvl5pPr lvl="4">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5pPr>
            <a:lvl6pPr lvl="5">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6pPr>
            <a:lvl7pPr lvl="6">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7pPr>
            <a:lvl8pPr lvl="7">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8pPr>
            <a:lvl9pPr lvl="8">
              <a:spcBef>
                <a:spcPts val="0"/>
              </a:spcBef>
              <a:spcAft>
                <a:spcPts val="0"/>
              </a:spcAft>
              <a:buClr>
                <a:schemeClr val="lt1"/>
              </a:buClr>
              <a:buSzPts val="3700"/>
              <a:buFont typeface="Alfa Slab One"/>
              <a:buNone/>
              <a:defRPr sz="3700">
                <a:solidFill>
                  <a:schemeClr val="lt1"/>
                </a:solidFill>
                <a:latin typeface="Alfa Slab One"/>
                <a:ea typeface="Alfa Slab One"/>
                <a:cs typeface="Alfa Slab One"/>
                <a:sym typeface="Alfa Slab One"/>
              </a:defRPr>
            </a:lvl9pPr>
          </a:lstStyle>
          <a:p>
            <a:endParaRPr/>
          </a:p>
        </p:txBody>
      </p:sp>
      <p:sp>
        <p:nvSpPr>
          <p:cNvPr id="519" name="Google Shape;519;p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Mulish"/>
              <a:buChar char="●"/>
              <a:defRPr>
                <a:solidFill>
                  <a:schemeClr val="lt1"/>
                </a:solidFill>
                <a:latin typeface="Mulish"/>
                <a:ea typeface="Mulish"/>
                <a:cs typeface="Mulish"/>
                <a:sym typeface="Mulish"/>
              </a:defRPr>
            </a:lvl1pPr>
            <a:lvl2pPr marL="914400" lvl="1" indent="-317500">
              <a:lnSpc>
                <a:spcPct val="115000"/>
              </a:lnSpc>
              <a:spcBef>
                <a:spcPts val="1600"/>
              </a:spcBef>
              <a:spcAft>
                <a:spcPts val="0"/>
              </a:spcAft>
              <a:buClr>
                <a:schemeClr val="lt1"/>
              </a:buClr>
              <a:buSzPts val="1400"/>
              <a:buFont typeface="Mulish"/>
              <a:buChar char="○"/>
              <a:defRPr>
                <a:solidFill>
                  <a:schemeClr val="lt1"/>
                </a:solidFill>
                <a:latin typeface="Mulish"/>
                <a:ea typeface="Mulish"/>
                <a:cs typeface="Mulish"/>
                <a:sym typeface="Mulish"/>
              </a:defRPr>
            </a:lvl2pPr>
            <a:lvl3pPr marL="1371600" lvl="2" indent="-317500">
              <a:lnSpc>
                <a:spcPct val="115000"/>
              </a:lnSpc>
              <a:spcBef>
                <a:spcPts val="1600"/>
              </a:spcBef>
              <a:spcAft>
                <a:spcPts val="0"/>
              </a:spcAft>
              <a:buClr>
                <a:schemeClr val="lt1"/>
              </a:buClr>
              <a:buSzPts val="1400"/>
              <a:buFont typeface="Mulish"/>
              <a:buChar char="■"/>
              <a:defRPr>
                <a:solidFill>
                  <a:schemeClr val="lt1"/>
                </a:solidFill>
                <a:latin typeface="Mulish"/>
                <a:ea typeface="Mulish"/>
                <a:cs typeface="Mulish"/>
                <a:sym typeface="Mulish"/>
              </a:defRPr>
            </a:lvl3pPr>
            <a:lvl4pPr marL="1828800" lvl="3" indent="-317500">
              <a:lnSpc>
                <a:spcPct val="115000"/>
              </a:lnSpc>
              <a:spcBef>
                <a:spcPts val="1600"/>
              </a:spcBef>
              <a:spcAft>
                <a:spcPts val="0"/>
              </a:spcAft>
              <a:buClr>
                <a:schemeClr val="lt1"/>
              </a:buClr>
              <a:buSzPts val="1400"/>
              <a:buFont typeface="Mulish"/>
              <a:buChar char="●"/>
              <a:defRPr>
                <a:solidFill>
                  <a:schemeClr val="lt1"/>
                </a:solidFill>
                <a:latin typeface="Mulish"/>
                <a:ea typeface="Mulish"/>
                <a:cs typeface="Mulish"/>
                <a:sym typeface="Mulish"/>
              </a:defRPr>
            </a:lvl4pPr>
            <a:lvl5pPr marL="2286000" lvl="4" indent="-317500">
              <a:lnSpc>
                <a:spcPct val="115000"/>
              </a:lnSpc>
              <a:spcBef>
                <a:spcPts val="1600"/>
              </a:spcBef>
              <a:spcAft>
                <a:spcPts val="0"/>
              </a:spcAft>
              <a:buClr>
                <a:schemeClr val="lt1"/>
              </a:buClr>
              <a:buSzPts val="1400"/>
              <a:buFont typeface="Mulish"/>
              <a:buChar char="○"/>
              <a:defRPr>
                <a:solidFill>
                  <a:schemeClr val="lt1"/>
                </a:solidFill>
                <a:latin typeface="Mulish"/>
                <a:ea typeface="Mulish"/>
                <a:cs typeface="Mulish"/>
                <a:sym typeface="Mulish"/>
              </a:defRPr>
            </a:lvl5pPr>
            <a:lvl6pPr marL="2743200" lvl="5" indent="-317500">
              <a:lnSpc>
                <a:spcPct val="115000"/>
              </a:lnSpc>
              <a:spcBef>
                <a:spcPts val="1600"/>
              </a:spcBef>
              <a:spcAft>
                <a:spcPts val="0"/>
              </a:spcAft>
              <a:buClr>
                <a:schemeClr val="lt1"/>
              </a:buClr>
              <a:buSzPts val="1400"/>
              <a:buFont typeface="Mulish"/>
              <a:buChar char="■"/>
              <a:defRPr>
                <a:solidFill>
                  <a:schemeClr val="lt1"/>
                </a:solidFill>
                <a:latin typeface="Mulish"/>
                <a:ea typeface="Mulish"/>
                <a:cs typeface="Mulish"/>
                <a:sym typeface="Mulish"/>
              </a:defRPr>
            </a:lvl6pPr>
            <a:lvl7pPr marL="3200400" lvl="6" indent="-317500">
              <a:lnSpc>
                <a:spcPct val="115000"/>
              </a:lnSpc>
              <a:spcBef>
                <a:spcPts val="1600"/>
              </a:spcBef>
              <a:spcAft>
                <a:spcPts val="0"/>
              </a:spcAft>
              <a:buClr>
                <a:schemeClr val="lt1"/>
              </a:buClr>
              <a:buSzPts val="1400"/>
              <a:buFont typeface="Mulish"/>
              <a:buChar char="●"/>
              <a:defRPr>
                <a:solidFill>
                  <a:schemeClr val="lt1"/>
                </a:solidFill>
                <a:latin typeface="Mulish"/>
                <a:ea typeface="Mulish"/>
                <a:cs typeface="Mulish"/>
                <a:sym typeface="Mulish"/>
              </a:defRPr>
            </a:lvl7pPr>
            <a:lvl8pPr marL="3657600" lvl="7" indent="-317500">
              <a:lnSpc>
                <a:spcPct val="115000"/>
              </a:lnSpc>
              <a:spcBef>
                <a:spcPts val="1600"/>
              </a:spcBef>
              <a:spcAft>
                <a:spcPts val="0"/>
              </a:spcAft>
              <a:buClr>
                <a:schemeClr val="lt1"/>
              </a:buClr>
              <a:buSzPts val="1400"/>
              <a:buFont typeface="Mulish"/>
              <a:buChar char="○"/>
              <a:defRPr>
                <a:solidFill>
                  <a:schemeClr val="lt1"/>
                </a:solidFill>
                <a:latin typeface="Mulish"/>
                <a:ea typeface="Mulish"/>
                <a:cs typeface="Mulish"/>
                <a:sym typeface="Mulish"/>
              </a:defRPr>
            </a:lvl8pPr>
            <a:lvl9pPr marL="4114800" lvl="8" indent="-317500">
              <a:lnSpc>
                <a:spcPct val="115000"/>
              </a:lnSpc>
              <a:spcBef>
                <a:spcPts val="1600"/>
              </a:spcBef>
              <a:spcAft>
                <a:spcPts val="1600"/>
              </a:spcAft>
              <a:buClr>
                <a:schemeClr val="lt1"/>
              </a:buClr>
              <a:buSzPts val="1400"/>
              <a:buFont typeface="Mulish"/>
              <a:buChar char="■"/>
              <a:defRPr>
                <a:solidFill>
                  <a:schemeClr val="lt1"/>
                </a:solidFill>
                <a:latin typeface="Mulish"/>
                <a:ea typeface="Mulish"/>
                <a:cs typeface="Mulish"/>
                <a:sym typeface="Mulish"/>
              </a:defRPr>
            </a:lvl9pPr>
          </a:lstStyle>
          <a:p>
            <a:endParaRPr/>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40000" scaled="0"/>
        </a:gradFill>
        <a:effectLst/>
      </p:bgPr>
    </p:bg>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19"/>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94292175"/>
      </p:ext>
    </p:extLst>
  </p:cSld>
  <p:clrMap bg1="lt1" tx1="dk1" bg2="dk2" tx2="lt2" accent1="accent1" accent2="accent2" accent3="accent3" accent4="accent4" accent5="accent5" accent6="accent6" hlink="hlink" folHlink="folHlink"/>
  <p:sldLayoutIdLst>
    <p:sldLayoutId id="2147483756" r:id="rId1"/>
    <p:sldLayoutId id="214748375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37719573"/>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hyperlink" Target="https://bit.ly/m/LEAD2025"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hyperlink" Target="http://k20.ou.edu/give" TargetMode="External"/><Relationship Id="rId4" Type="http://schemas.openxmlformats.org/officeDocument/2006/relationships/hyperlink" Target="http://k20.ou.edu/detectiv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hyperlink" Target="http://learn.k20center.ou.ed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hyperlink" Target="https://bit.ly/m/LEAD202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s://bit.ly/m/LEAD2025" TargetMode="External"/><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hyperlink" Target="https://bit.ly/m/LEAD2025" TargetMode="External"/><Relationship Id="rId2" Type="http://schemas.openxmlformats.org/officeDocument/2006/relationships/notesSlide" Target="../notesSlides/notesSlide37.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timer.k20center.ou.edu/15m"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hyperlink" Target="https://bit.ly/m/LEAD2025"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docs.google.com/presentation/d/177kwzgz6KT1PjgTWk9N_I5TzhHcNTgPA7C-omjJogCQ/copy"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3" Type="http://schemas.openxmlformats.org/officeDocument/2006/relationships/hyperlink" Target="https://bit.ly/m/LEAD2025"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s://bit.ly/m/LEAD2025"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hyperlink" Target="https://docs.google.com/presentation/d/177kwzgz6KT1PjgTWk9N_I5TzhHcNTgPA7C-omjJogCQ/copy"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13"/>
          <p:cNvSpPr txBox="1">
            <a:spLocks noGrp="1"/>
          </p:cNvSpPr>
          <p:nvPr>
            <p:ph type="title"/>
          </p:nvPr>
        </p:nvSpPr>
        <p:spPr>
          <a:xfrm>
            <a:off x="437300" y="555325"/>
            <a:ext cx="4272300" cy="340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chemeClr val="lt1"/>
                </a:solidFill>
              </a:rPr>
              <a:t>Use the printed menu or click on Strategy Menu at this link. </a:t>
            </a:r>
            <a:endParaRPr sz="4000">
              <a:solidFill>
                <a:schemeClr val="lt1"/>
              </a:solidFill>
            </a:endParaRPr>
          </a:p>
        </p:txBody>
      </p:sp>
      <p:sp>
        <p:nvSpPr>
          <p:cNvPr id="990" name="Google Shape;990;p113"/>
          <p:cNvSpPr txBox="1">
            <a:spLocks noGrp="1"/>
          </p:cNvSpPr>
          <p:nvPr>
            <p:ph type="subTitle" idx="1"/>
          </p:nvPr>
        </p:nvSpPr>
        <p:spPr>
          <a:xfrm>
            <a:off x="1156250" y="4374750"/>
            <a:ext cx="6812700" cy="5130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en" sz="5700" b="1" u="sng" dirty="0">
                <a:solidFill>
                  <a:schemeClr val="accen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bit.ly/m/LEAD2025</a:t>
            </a:r>
            <a:r>
              <a:rPr lang="en" sz="5700" b="1" dirty="0">
                <a:solidFill>
                  <a:schemeClr val="accent1"/>
                </a:solidFill>
                <a:latin typeface="Calibri"/>
                <a:ea typeface="Calibri"/>
                <a:cs typeface="Calibri"/>
                <a:sym typeface="Calibri"/>
              </a:rPr>
              <a:t> </a:t>
            </a:r>
            <a:endParaRPr sz="7000" b="1" dirty="0">
              <a:solidFill>
                <a:schemeClr val="accent1"/>
              </a:solidFill>
            </a:endParaRPr>
          </a:p>
        </p:txBody>
      </p:sp>
      <p:pic>
        <p:nvPicPr>
          <p:cNvPr id="991" name="Google Shape;991;p113"/>
          <p:cNvPicPr preferRelativeResize="0"/>
          <p:nvPr/>
        </p:nvPicPr>
        <p:blipFill rotWithShape="1">
          <a:blip r:embed="rId4">
            <a:alphaModFix/>
          </a:blip>
          <a:srcRect l="7535" t="8229" r="7983" b="7017"/>
          <a:stretch/>
        </p:blipFill>
        <p:spPr>
          <a:xfrm>
            <a:off x="4572000" y="555325"/>
            <a:ext cx="3396825" cy="3407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14"/>
          <p:cNvSpPr txBox="1">
            <a:spLocks noGrp="1"/>
          </p:cNvSpPr>
          <p:nvPr>
            <p:ph type="title"/>
          </p:nvPr>
        </p:nvSpPr>
        <p:spPr>
          <a:xfrm>
            <a:off x="1482650" y="1568814"/>
            <a:ext cx="31509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STICKY BARS</a:t>
            </a:r>
            <a:endParaRPr/>
          </a:p>
        </p:txBody>
      </p:sp>
      <p:sp>
        <p:nvSpPr>
          <p:cNvPr id="997" name="Google Shape;997;p114"/>
          <p:cNvSpPr txBox="1">
            <a:spLocks noGrp="1"/>
          </p:cNvSpPr>
          <p:nvPr>
            <p:ph type="subTitle" idx="1"/>
          </p:nvPr>
        </p:nvSpPr>
        <p:spPr>
          <a:xfrm>
            <a:off x="1447782" y="2855890"/>
            <a:ext cx="3019542" cy="86000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Place a sticky on the strategy you’d like to order during each course of our meal. </a:t>
            </a:r>
            <a:endParaRPr sz="2400" dirty="0">
              <a:latin typeface="Calibri" panose="020F0502020204030204" pitchFamily="34" charset="0"/>
              <a:cs typeface="Calibri" panose="020F0502020204030204" pitchFamily="34" charset="0"/>
            </a:endParaRPr>
          </a:p>
        </p:txBody>
      </p:sp>
      <p:cxnSp>
        <p:nvCxnSpPr>
          <p:cNvPr id="998" name="Google Shape;998;p114"/>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999" name="Google Shape;999;p114"/>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000" name="Google Shape;1000;p114"/>
          <p:cNvGrpSpPr/>
          <p:nvPr/>
        </p:nvGrpSpPr>
        <p:grpSpPr>
          <a:xfrm>
            <a:off x="1478479" y="2360833"/>
            <a:ext cx="2298116" cy="109049"/>
            <a:chOff x="1910200" y="1810425"/>
            <a:chExt cx="2938391" cy="139431"/>
          </a:xfrm>
        </p:grpSpPr>
        <p:sp>
          <p:nvSpPr>
            <p:cNvPr id="1001" name="Google Shape;1001;p114"/>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4"/>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114"/>
          <p:cNvGrpSpPr/>
          <p:nvPr/>
        </p:nvGrpSpPr>
        <p:grpSpPr>
          <a:xfrm>
            <a:off x="1009231" y="1176521"/>
            <a:ext cx="192250" cy="401583"/>
            <a:chOff x="4132056" y="1252046"/>
            <a:chExt cx="192250" cy="401583"/>
          </a:xfrm>
        </p:grpSpPr>
        <p:sp>
          <p:nvSpPr>
            <p:cNvPr id="1004" name="Google Shape;1004;p114"/>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4"/>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6" name="Google Shape;1006;p114"/>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4"/>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4"/>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114"/>
          <p:cNvGrpSpPr/>
          <p:nvPr/>
        </p:nvGrpSpPr>
        <p:grpSpPr>
          <a:xfrm>
            <a:off x="7871813" y="927038"/>
            <a:ext cx="238224" cy="370822"/>
            <a:chOff x="4728538" y="1222988"/>
            <a:chExt cx="238224" cy="370822"/>
          </a:xfrm>
        </p:grpSpPr>
        <p:sp>
          <p:nvSpPr>
            <p:cNvPr id="1010" name="Google Shape;1010;p114"/>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4"/>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4"/>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14"/>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 name="Google Shape;1014;p114"/>
          <p:cNvGrpSpPr/>
          <p:nvPr/>
        </p:nvGrpSpPr>
        <p:grpSpPr>
          <a:xfrm>
            <a:off x="4789817" y="4072527"/>
            <a:ext cx="486910" cy="247706"/>
            <a:chOff x="5099579" y="2618827"/>
            <a:chExt cx="486910" cy="247706"/>
          </a:xfrm>
        </p:grpSpPr>
        <p:sp>
          <p:nvSpPr>
            <p:cNvPr id="1015" name="Google Shape;1015;p114"/>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4"/>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4"/>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4"/>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14"/>
          <p:cNvGrpSpPr/>
          <p:nvPr/>
        </p:nvGrpSpPr>
        <p:grpSpPr>
          <a:xfrm rot="3099793">
            <a:off x="6186925" y="800738"/>
            <a:ext cx="417532" cy="481498"/>
            <a:chOff x="5110362" y="1552354"/>
            <a:chExt cx="417521" cy="481485"/>
          </a:xfrm>
        </p:grpSpPr>
        <p:sp>
          <p:nvSpPr>
            <p:cNvPr id="1020" name="Google Shape;1020;p114"/>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4"/>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4"/>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4"/>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114"/>
          <p:cNvGrpSpPr/>
          <p:nvPr/>
        </p:nvGrpSpPr>
        <p:grpSpPr>
          <a:xfrm>
            <a:off x="3234531" y="1021576"/>
            <a:ext cx="482292" cy="376131"/>
            <a:chOff x="3198944" y="1721925"/>
            <a:chExt cx="482292" cy="376131"/>
          </a:xfrm>
        </p:grpSpPr>
        <p:sp>
          <p:nvSpPr>
            <p:cNvPr id="1025" name="Google Shape;1025;p114"/>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4"/>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4"/>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4"/>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114"/>
          <p:cNvGrpSpPr/>
          <p:nvPr/>
        </p:nvGrpSpPr>
        <p:grpSpPr>
          <a:xfrm>
            <a:off x="8299830" y="2154611"/>
            <a:ext cx="258153" cy="337608"/>
            <a:chOff x="3969305" y="3447586"/>
            <a:chExt cx="258153" cy="337608"/>
          </a:xfrm>
        </p:grpSpPr>
        <p:sp>
          <p:nvSpPr>
            <p:cNvPr id="1030" name="Google Shape;1030;p114"/>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4"/>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4"/>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4"/>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 name="Google Shape;1034;p114"/>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4"/>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4"/>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114"/>
          <p:cNvGrpSpPr/>
          <p:nvPr/>
        </p:nvGrpSpPr>
        <p:grpSpPr>
          <a:xfrm rot="-3574542">
            <a:off x="1134356" y="1285735"/>
            <a:ext cx="928676" cy="745151"/>
            <a:chOff x="7694900" y="1959325"/>
            <a:chExt cx="928675" cy="745150"/>
          </a:xfrm>
        </p:grpSpPr>
        <p:cxnSp>
          <p:nvCxnSpPr>
            <p:cNvPr id="1038" name="Google Shape;1038;p114"/>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039" name="Google Shape;1039;p114"/>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040" name="Google Shape;1040;p114"/>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041" name="Google Shape;1041;p114"/>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042" name="Google Shape;1042;p114"/>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1043" name="Google Shape;1043;p114"/>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4" name="Google Shape;1044;p114" title="Sticky Bars.png"/>
          <p:cNvPicPr preferRelativeResize="0"/>
          <p:nvPr/>
        </p:nvPicPr>
        <p:blipFill>
          <a:blip r:embed="rId3">
            <a:alphaModFix/>
          </a:blip>
          <a:stretch>
            <a:fillRect/>
          </a:stretch>
        </p:blipFill>
        <p:spPr>
          <a:xfrm>
            <a:off x="4713625" y="303200"/>
            <a:ext cx="3546600" cy="354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15"/>
          <p:cNvSpPr txBox="1">
            <a:spLocks noGrp="1"/>
          </p:cNvSpPr>
          <p:nvPr>
            <p:ph type="title"/>
          </p:nvPr>
        </p:nvSpPr>
        <p:spPr>
          <a:xfrm>
            <a:off x="712201" y="149621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STICKY BARS MENU</a:t>
            </a:r>
            <a:endParaRPr sz="3600" dirty="0"/>
          </a:p>
        </p:txBody>
      </p:sp>
      <p:pic>
        <p:nvPicPr>
          <p:cNvPr id="1050" name="Google Shape;1050;p115" title="Sticky Bars.png"/>
          <p:cNvPicPr preferRelativeResize="0"/>
          <p:nvPr/>
        </p:nvPicPr>
        <p:blipFill>
          <a:blip r:embed="rId3">
            <a:alphaModFix/>
          </a:blip>
          <a:stretch>
            <a:fillRect/>
          </a:stretch>
        </p:blipFill>
        <p:spPr>
          <a:xfrm>
            <a:off x="3740687" y="-268941"/>
            <a:ext cx="1662626" cy="1802033"/>
          </a:xfrm>
          <a:prstGeom prst="rect">
            <a:avLst/>
          </a:prstGeom>
          <a:noFill/>
          <a:ln>
            <a:noFill/>
          </a:ln>
        </p:spPr>
      </p:pic>
      <p:sp>
        <p:nvSpPr>
          <p:cNvPr id="1051" name="Google Shape;1051;p115"/>
          <p:cNvSpPr txBox="1"/>
          <p:nvPr/>
        </p:nvSpPr>
        <p:spPr>
          <a:xfrm>
            <a:off x="599651" y="1884392"/>
            <a:ext cx="2806307" cy="268081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3000" b="1" dirty="0">
                <a:solidFill>
                  <a:schemeClr val="lt1"/>
                </a:solidFill>
                <a:latin typeface="Londrina Solid"/>
                <a:ea typeface="Londrina Solid"/>
                <a:cs typeface="Londrina Solid"/>
                <a:sym typeface="Londrina Solid"/>
              </a:rPr>
              <a:t>Appetizers</a:t>
            </a:r>
            <a:endParaRPr sz="2000" dirty="0">
              <a:solidFill>
                <a:schemeClr val="lt1"/>
              </a:solidFill>
              <a:latin typeface="Mulish"/>
              <a:ea typeface="Mulish"/>
              <a:cs typeface="Mulish"/>
              <a:sym typeface="Mulish"/>
            </a:endParaRPr>
          </a:p>
          <a:p>
            <a:pPr marL="457200" lvl="0" indent="-317500" algn="l" rtl="0">
              <a:lnSpc>
                <a:spcPct val="115000"/>
              </a:lnSpc>
              <a:spcBef>
                <a:spcPts val="120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Commit &amp; Toss</a:t>
            </a:r>
            <a:endParaRPr sz="2400" dirty="0">
              <a:solidFill>
                <a:schemeClr val="lt1"/>
              </a:solidFill>
              <a:latin typeface="Calibri" panose="020F0502020204030204" pitchFamily="34" charset="0"/>
              <a:ea typeface="Mulish"/>
              <a:cs typeface="Calibri" panose="020F0502020204030204" pitchFamily="34" charset="0"/>
              <a:sym typeface="Mulish"/>
            </a:endParaRPr>
          </a:p>
          <a:p>
            <a:pPr marL="457200" lvl="0" indent="-317500" algn="l" rtl="0">
              <a:lnSpc>
                <a:spcPct val="115000"/>
              </a:lnSpc>
              <a:spcBef>
                <a:spcPts val="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Paper Telephone</a:t>
            </a:r>
            <a:endParaRPr sz="2400" dirty="0">
              <a:solidFill>
                <a:schemeClr val="lt1"/>
              </a:solidFill>
              <a:latin typeface="Calibri" panose="020F0502020204030204" pitchFamily="34" charset="0"/>
              <a:ea typeface="Mulish"/>
              <a:cs typeface="Calibri" panose="020F0502020204030204" pitchFamily="34" charset="0"/>
              <a:sym typeface="Mulish"/>
            </a:endParaRPr>
          </a:p>
          <a:p>
            <a:pPr marL="457200" lvl="0" indent="-317500" algn="l" rtl="0">
              <a:lnSpc>
                <a:spcPct val="115000"/>
              </a:lnSpc>
              <a:spcBef>
                <a:spcPts val="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Take a Chance</a:t>
            </a:r>
            <a:endParaRPr sz="2400" dirty="0">
              <a:solidFill>
                <a:schemeClr val="lt1"/>
              </a:solidFill>
              <a:latin typeface="Calibri" panose="020F0502020204030204" pitchFamily="34" charset="0"/>
              <a:ea typeface="Londrina Solid"/>
              <a:cs typeface="Calibri" panose="020F0502020204030204" pitchFamily="34" charset="0"/>
              <a:sym typeface="Londrina Solid"/>
            </a:endParaRPr>
          </a:p>
        </p:txBody>
      </p:sp>
      <p:sp>
        <p:nvSpPr>
          <p:cNvPr id="1052" name="Google Shape;1052;p115"/>
          <p:cNvSpPr txBox="1"/>
          <p:nvPr/>
        </p:nvSpPr>
        <p:spPr>
          <a:xfrm>
            <a:off x="3219450" y="1856342"/>
            <a:ext cx="2705100" cy="252434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3000" b="1" dirty="0">
                <a:solidFill>
                  <a:schemeClr val="lt1"/>
                </a:solidFill>
                <a:latin typeface="Londrina Solid"/>
                <a:ea typeface="Londrina Solid"/>
                <a:cs typeface="Londrina Solid"/>
                <a:sym typeface="Londrina Solid"/>
              </a:rPr>
              <a:t>Main Course</a:t>
            </a:r>
            <a:endParaRPr sz="3000" dirty="0">
              <a:solidFill>
                <a:schemeClr val="lt1"/>
              </a:solidFill>
              <a:latin typeface="Londrina Solid"/>
              <a:ea typeface="Londrina Solid"/>
              <a:cs typeface="Londrina Solid"/>
              <a:sym typeface="Londrina Solid"/>
            </a:endParaRPr>
          </a:p>
          <a:p>
            <a:pPr marL="457200" lvl="0" indent="-317500" algn="l" rtl="0">
              <a:lnSpc>
                <a:spcPct val="115000"/>
              </a:lnSpc>
              <a:spcBef>
                <a:spcPts val="120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Detective Board</a:t>
            </a:r>
            <a:r>
              <a:rPr lang="en" sz="2400" dirty="0">
                <a:solidFill>
                  <a:schemeClr val="lt1"/>
                </a:solidFill>
                <a:uFill>
                  <a:noFill/>
                </a:uFill>
                <a:latin typeface="Calibri" panose="020F0502020204030204" pitchFamily="34" charset="0"/>
                <a:ea typeface="Mulish"/>
                <a:cs typeface="Calibri" panose="020F0502020204030204" pitchFamily="34" charset="0"/>
                <a:sym typeface="Mulish"/>
                <a:hlinkClick r:id="rId4">
                  <a:extLst>
                    <a:ext uri="{A12FA001-AC4F-418D-AE19-62706E023703}">
                      <ahyp:hlinkClr xmlns:ahyp="http://schemas.microsoft.com/office/drawing/2018/hyperlinkcolor" val="tx"/>
                    </a:ext>
                  </a:extLst>
                </a:hlinkClick>
              </a:rPr>
              <a:t> </a:t>
            </a:r>
            <a:endParaRPr sz="2400" dirty="0">
              <a:solidFill>
                <a:schemeClr val="lt1"/>
              </a:solidFill>
              <a:latin typeface="Calibri" panose="020F0502020204030204" pitchFamily="34" charset="0"/>
              <a:ea typeface="Londrina Solid"/>
              <a:cs typeface="Calibri" panose="020F0502020204030204" pitchFamily="34" charset="0"/>
              <a:sym typeface="Londrina Solid"/>
            </a:endParaRPr>
          </a:p>
          <a:p>
            <a:pPr marL="457200" lvl="0" indent="-317500" algn="l" rtl="0">
              <a:lnSpc>
                <a:spcPct val="115000"/>
              </a:lnSpc>
              <a:spcBef>
                <a:spcPts val="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Thinking Hats</a:t>
            </a:r>
            <a:endParaRPr sz="2400" dirty="0">
              <a:solidFill>
                <a:schemeClr val="lt1"/>
              </a:solidFill>
              <a:latin typeface="Calibri" panose="020F0502020204030204" pitchFamily="34" charset="0"/>
              <a:ea typeface="Mulish"/>
              <a:cs typeface="Calibri" panose="020F0502020204030204" pitchFamily="34" charset="0"/>
              <a:sym typeface="Mulish"/>
            </a:endParaRPr>
          </a:p>
          <a:p>
            <a:pPr marL="457200" lvl="0" indent="-317500" algn="l" rtl="0">
              <a:lnSpc>
                <a:spcPct val="115000"/>
              </a:lnSpc>
              <a:spcBef>
                <a:spcPts val="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Picture Yourself</a:t>
            </a:r>
            <a:endParaRPr sz="2400" dirty="0">
              <a:solidFill>
                <a:schemeClr val="lt1"/>
              </a:solidFill>
              <a:latin typeface="Calibri" panose="020F0502020204030204" pitchFamily="34" charset="0"/>
              <a:ea typeface="Mulish"/>
              <a:cs typeface="Calibri" panose="020F0502020204030204" pitchFamily="34" charset="0"/>
              <a:sym typeface="Mulish"/>
            </a:endParaRPr>
          </a:p>
        </p:txBody>
      </p:sp>
      <p:sp>
        <p:nvSpPr>
          <p:cNvPr id="1053" name="Google Shape;1053;p115"/>
          <p:cNvSpPr txBox="1"/>
          <p:nvPr/>
        </p:nvSpPr>
        <p:spPr>
          <a:xfrm>
            <a:off x="5836342" y="1902310"/>
            <a:ext cx="2884040" cy="297449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3000" b="1" dirty="0">
                <a:solidFill>
                  <a:schemeClr val="lt1"/>
                </a:solidFill>
                <a:latin typeface="Londrina Solid"/>
                <a:ea typeface="Londrina Solid"/>
                <a:cs typeface="Londrina Solid"/>
                <a:sym typeface="Londrina Solid"/>
              </a:rPr>
              <a:t>Desserts</a:t>
            </a:r>
            <a:endParaRPr sz="2000" dirty="0">
              <a:solidFill>
                <a:schemeClr val="lt1"/>
              </a:solidFill>
              <a:latin typeface="Mulish"/>
              <a:ea typeface="Mulish"/>
              <a:cs typeface="Mulish"/>
              <a:sym typeface="Mulish"/>
            </a:endParaRPr>
          </a:p>
          <a:p>
            <a:pPr marL="457200" lvl="0" indent="-317500" algn="l" rtl="0">
              <a:lnSpc>
                <a:spcPct val="115000"/>
              </a:lnSpc>
              <a:spcBef>
                <a:spcPts val="120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Aha! Huh? Uh-uh.</a:t>
            </a:r>
            <a:endParaRPr sz="2400" dirty="0">
              <a:solidFill>
                <a:schemeClr val="lt1"/>
              </a:solidFill>
              <a:latin typeface="Calibri" panose="020F0502020204030204" pitchFamily="34" charset="0"/>
              <a:ea typeface="Mulish"/>
              <a:cs typeface="Calibri" panose="020F0502020204030204" pitchFamily="34" charset="0"/>
              <a:sym typeface="Mulish"/>
            </a:endParaRPr>
          </a:p>
          <a:p>
            <a:pPr marL="457200" lvl="0" indent="-317500" algn="l" rtl="0">
              <a:lnSpc>
                <a:spcPct val="115000"/>
              </a:lnSpc>
              <a:spcBef>
                <a:spcPts val="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Give, Get, Reflect</a:t>
            </a:r>
            <a:r>
              <a:rPr lang="en" sz="2400" dirty="0">
                <a:solidFill>
                  <a:schemeClr val="lt1"/>
                </a:solidFill>
                <a:uFill>
                  <a:noFill/>
                </a:uFill>
                <a:latin typeface="Calibri" panose="020F0502020204030204" pitchFamily="34" charset="0"/>
                <a:ea typeface="Mulish"/>
                <a:cs typeface="Calibri" panose="020F0502020204030204" pitchFamily="34" charset="0"/>
                <a:sym typeface="Mulish"/>
                <a:hlinkClick r:id="rId5">
                  <a:extLst>
                    <a:ext uri="{A12FA001-AC4F-418D-AE19-62706E023703}">
                      <ahyp:hlinkClr xmlns:ahyp="http://schemas.microsoft.com/office/drawing/2018/hyperlinkcolor" val="tx"/>
                    </a:ext>
                  </a:extLst>
                </a:hlinkClick>
              </a:rPr>
              <a:t> </a:t>
            </a:r>
            <a:endParaRPr sz="2400" dirty="0">
              <a:solidFill>
                <a:schemeClr val="lt1"/>
              </a:solidFill>
              <a:latin typeface="Calibri" panose="020F0502020204030204" pitchFamily="34" charset="0"/>
              <a:ea typeface="Mulish"/>
              <a:cs typeface="Calibri" panose="020F0502020204030204" pitchFamily="34" charset="0"/>
              <a:sym typeface="Mulish"/>
            </a:endParaRPr>
          </a:p>
          <a:p>
            <a:pPr marL="457200" lvl="0" indent="-317500" algn="l" rtl="0">
              <a:lnSpc>
                <a:spcPct val="115000"/>
              </a:lnSpc>
              <a:spcBef>
                <a:spcPts val="0"/>
              </a:spcBef>
              <a:spcAft>
                <a:spcPts val="0"/>
              </a:spcAft>
              <a:buClr>
                <a:schemeClr val="lt1"/>
              </a:buClr>
              <a:buSzPts val="1400"/>
              <a:buChar char="●"/>
            </a:pPr>
            <a:r>
              <a:rPr lang="en" sz="2400" dirty="0">
                <a:solidFill>
                  <a:schemeClr val="lt1"/>
                </a:solidFill>
                <a:latin typeface="Calibri" panose="020F0502020204030204" pitchFamily="34" charset="0"/>
                <a:ea typeface="Mulish"/>
                <a:cs typeface="Calibri" panose="020F0502020204030204" pitchFamily="34" charset="0"/>
                <a:sym typeface="Mulish"/>
              </a:rPr>
              <a:t>List of 8</a:t>
            </a:r>
            <a:endParaRPr sz="2400" dirty="0">
              <a:solidFill>
                <a:schemeClr val="lt1"/>
              </a:solidFill>
              <a:latin typeface="Calibri" panose="020F0502020204030204" pitchFamily="34" charset="0"/>
              <a:ea typeface="Mulish"/>
              <a:cs typeface="Calibri" panose="020F0502020204030204" pitchFamily="34" charset="0"/>
              <a:sym typeface="Mulis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16"/>
          <p:cNvSpPr txBox="1">
            <a:spLocks noGrp="1"/>
          </p:cNvSpPr>
          <p:nvPr>
            <p:ph type="title"/>
          </p:nvPr>
        </p:nvSpPr>
        <p:spPr>
          <a:xfrm>
            <a:off x="418350" y="2340950"/>
            <a:ext cx="37080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NOTE </a:t>
            </a:r>
            <a:endParaRPr/>
          </a:p>
          <a:p>
            <a:pPr marL="0" lvl="0" indent="0" algn="ctr" rtl="0">
              <a:spcBef>
                <a:spcPts val="0"/>
              </a:spcBef>
              <a:spcAft>
                <a:spcPts val="0"/>
              </a:spcAft>
              <a:buNone/>
            </a:pPr>
            <a:r>
              <a:rPr lang="en"/>
              <a:t>CATCHER</a:t>
            </a:r>
            <a:endParaRPr/>
          </a:p>
        </p:txBody>
      </p:sp>
      <p:grpSp>
        <p:nvGrpSpPr>
          <p:cNvPr id="1059" name="Google Shape;1059;p116"/>
          <p:cNvGrpSpPr/>
          <p:nvPr/>
        </p:nvGrpSpPr>
        <p:grpSpPr>
          <a:xfrm rot="10303317">
            <a:off x="981315" y="1062319"/>
            <a:ext cx="1301432" cy="1155581"/>
            <a:chOff x="2015325" y="844475"/>
            <a:chExt cx="1237625" cy="1098925"/>
          </a:xfrm>
        </p:grpSpPr>
        <p:sp>
          <p:nvSpPr>
            <p:cNvPr id="1060" name="Google Shape;1060;p116"/>
            <p:cNvSpPr/>
            <p:nvPr/>
          </p:nvSpPr>
          <p:spPr>
            <a:xfrm>
              <a:off x="2015325" y="844475"/>
              <a:ext cx="1237625" cy="1098925"/>
            </a:xfrm>
            <a:custGeom>
              <a:avLst/>
              <a:gdLst/>
              <a:ahLst/>
              <a:cxnLst/>
              <a:rect l="l" t="t" r="r" b="b"/>
              <a:pathLst>
                <a:path w="49505" h="43957" extrusionOk="0">
                  <a:moveTo>
                    <a:pt x="42704" y="717"/>
                  </a:moveTo>
                  <a:cubicBezTo>
                    <a:pt x="42847" y="753"/>
                    <a:pt x="42990" y="788"/>
                    <a:pt x="43133" y="824"/>
                  </a:cubicBezTo>
                  <a:cubicBezTo>
                    <a:pt x="43276" y="896"/>
                    <a:pt x="43420" y="967"/>
                    <a:pt x="43527" y="1075"/>
                  </a:cubicBezTo>
                  <a:cubicBezTo>
                    <a:pt x="43634" y="1146"/>
                    <a:pt x="43706" y="1218"/>
                    <a:pt x="43778" y="1325"/>
                  </a:cubicBezTo>
                  <a:cubicBezTo>
                    <a:pt x="43885" y="1433"/>
                    <a:pt x="43957" y="1576"/>
                    <a:pt x="43992" y="1683"/>
                  </a:cubicBezTo>
                  <a:cubicBezTo>
                    <a:pt x="44028" y="1755"/>
                    <a:pt x="44064" y="1826"/>
                    <a:pt x="44064" y="1898"/>
                  </a:cubicBezTo>
                  <a:cubicBezTo>
                    <a:pt x="44100" y="2005"/>
                    <a:pt x="44136" y="2113"/>
                    <a:pt x="44136" y="2184"/>
                  </a:cubicBezTo>
                  <a:cubicBezTo>
                    <a:pt x="44136" y="2328"/>
                    <a:pt x="44136" y="2471"/>
                    <a:pt x="44136" y="2614"/>
                  </a:cubicBezTo>
                  <a:cubicBezTo>
                    <a:pt x="44136" y="2721"/>
                    <a:pt x="44100" y="2864"/>
                    <a:pt x="44064" y="2972"/>
                  </a:cubicBezTo>
                  <a:lnTo>
                    <a:pt x="44064" y="3043"/>
                  </a:lnTo>
                  <a:cubicBezTo>
                    <a:pt x="44028" y="3187"/>
                    <a:pt x="44064" y="3330"/>
                    <a:pt x="44136" y="3473"/>
                  </a:cubicBezTo>
                  <a:cubicBezTo>
                    <a:pt x="44171" y="3580"/>
                    <a:pt x="44279" y="3688"/>
                    <a:pt x="44386" y="3759"/>
                  </a:cubicBezTo>
                  <a:cubicBezTo>
                    <a:pt x="44493" y="3795"/>
                    <a:pt x="44601" y="3831"/>
                    <a:pt x="44708" y="3867"/>
                  </a:cubicBezTo>
                  <a:cubicBezTo>
                    <a:pt x="44816" y="3867"/>
                    <a:pt x="44923" y="3902"/>
                    <a:pt x="45030" y="3938"/>
                  </a:cubicBezTo>
                  <a:cubicBezTo>
                    <a:pt x="45102" y="3974"/>
                    <a:pt x="45209" y="4046"/>
                    <a:pt x="45281" y="4081"/>
                  </a:cubicBezTo>
                  <a:cubicBezTo>
                    <a:pt x="45424" y="4189"/>
                    <a:pt x="45532" y="4332"/>
                    <a:pt x="45639" y="4439"/>
                  </a:cubicBezTo>
                  <a:cubicBezTo>
                    <a:pt x="45675" y="4511"/>
                    <a:pt x="45710" y="4547"/>
                    <a:pt x="45746" y="4618"/>
                  </a:cubicBezTo>
                  <a:cubicBezTo>
                    <a:pt x="45746" y="4618"/>
                    <a:pt x="45746" y="4654"/>
                    <a:pt x="45746" y="4654"/>
                  </a:cubicBezTo>
                  <a:cubicBezTo>
                    <a:pt x="45746" y="4762"/>
                    <a:pt x="45746" y="4833"/>
                    <a:pt x="45746" y="4941"/>
                  </a:cubicBezTo>
                  <a:cubicBezTo>
                    <a:pt x="45710" y="5119"/>
                    <a:pt x="45675" y="5334"/>
                    <a:pt x="45603" y="5549"/>
                  </a:cubicBezTo>
                  <a:cubicBezTo>
                    <a:pt x="45567" y="5585"/>
                    <a:pt x="45567" y="5656"/>
                    <a:pt x="45567" y="5692"/>
                  </a:cubicBezTo>
                  <a:cubicBezTo>
                    <a:pt x="45567" y="5764"/>
                    <a:pt x="45567" y="5835"/>
                    <a:pt x="45567" y="5907"/>
                  </a:cubicBezTo>
                  <a:cubicBezTo>
                    <a:pt x="45567" y="5943"/>
                    <a:pt x="45603" y="5979"/>
                    <a:pt x="45603" y="6014"/>
                  </a:cubicBezTo>
                  <a:cubicBezTo>
                    <a:pt x="45639" y="6050"/>
                    <a:pt x="45639" y="6086"/>
                    <a:pt x="45675" y="6122"/>
                  </a:cubicBezTo>
                  <a:cubicBezTo>
                    <a:pt x="45710" y="6158"/>
                    <a:pt x="45782" y="6229"/>
                    <a:pt x="45854" y="6301"/>
                  </a:cubicBezTo>
                  <a:cubicBezTo>
                    <a:pt x="45961" y="6372"/>
                    <a:pt x="46104" y="6444"/>
                    <a:pt x="46212" y="6551"/>
                  </a:cubicBezTo>
                  <a:lnTo>
                    <a:pt x="46247" y="6551"/>
                  </a:lnTo>
                  <a:lnTo>
                    <a:pt x="46319" y="6623"/>
                  </a:lnTo>
                  <a:cubicBezTo>
                    <a:pt x="46391" y="6659"/>
                    <a:pt x="46462" y="6694"/>
                    <a:pt x="46534" y="6766"/>
                  </a:cubicBezTo>
                  <a:cubicBezTo>
                    <a:pt x="46605" y="6838"/>
                    <a:pt x="46713" y="6909"/>
                    <a:pt x="46784" y="7017"/>
                  </a:cubicBezTo>
                  <a:cubicBezTo>
                    <a:pt x="46784" y="7017"/>
                    <a:pt x="46820" y="7052"/>
                    <a:pt x="46820" y="7088"/>
                  </a:cubicBezTo>
                  <a:lnTo>
                    <a:pt x="46820" y="7124"/>
                  </a:lnTo>
                  <a:lnTo>
                    <a:pt x="46820" y="7339"/>
                  </a:lnTo>
                  <a:cubicBezTo>
                    <a:pt x="46820" y="7410"/>
                    <a:pt x="46820" y="7482"/>
                    <a:pt x="46784" y="7554"/>
                  </a:cubicBezTo>
                  <a:cubicBezTo>
                    <a:pt x="46749" y="7625"/>
                    <a:pt x="46749" y="7733"/>
                    <a:pt x="46749" y="7840"/>
                  </a:cubicBezTo>
                  <a:cubicBezTo>
                    <a:pt x="46749" y="7983"/>
                    <a:pt x="46820" y="8126"/>
                    <a:pt x="46892" y="8234"/>
                  </a:cubicBezTo>
                  <a:cubicBezTo>
                    <a:pt x="47035" y="8413"/>
                    <a:pt x="47178" y="8592"/>
                    <a:pt x="47393" y="8699"/>
                  </a:cubicBezTo>
                  <a:lnTo>
                    <a:pt x="47429" y="8735"/>
                  </a:lnTo>
                  <a:cubicBezTo>
                    <a:pt x="47572" y="8806"/>
                    <a:pt x="47715" y="8914"/>
                    <a:pt x="47822" y="8985"/>
                  </a:cubicBezTo>
                  <a:cubicBezTo>
                    <a:pt x="47930" y="9093"/>
                    <a:pt x="48037" y="9164"/>
                    <a:pt x="48109" y="9272"/>
                  </a:cubicBezTo>
                  <a:cubicBezTo>
                    <a:pt x="48145" y="9343"/>
                    <a:pt x="48216" y="9415"/>
                    <a:pt x="48252" y="9486"/>
                  </a:cubicBezTo>
                  <a:cubicBezTo>
                    <a:pt x="48252" y="9522"/>
                    <a:pt x="48252" y="9558"/>
                    <a:pt x="48288" y="9630"/>
                  </a:cubicBezTo>
                  <a:lnTo>
                    <a:pt x="48359" y="9558"/>
                  </a:lnTo>
                  <a:lnTo>
                    <a:pt x="48359" y="9558"/>
                  </a:lnTo>
                  <a:cubicBezTo>
                    <a:pt x="48359" y="9594"/>
                    <a:pt x="48359" y="9630"/>
                    <a:pt x="48324" y="9665"/>
                  </a:cubicBezTo>
                  <a:cubicBezTo>
                    <a:pt x="48288" y="9701"/>
                    <a:pt x="48252" y="9809"/>
                    <a:pt x="48180" y="9880"/>
                  </a:cubicBezTo>
                  <a:cubicBezTo>
                    <a:pt x="48073" y="10023"/>
                    <a:pt x="47930" y="10167"/>
                    <a:pt x="47787" y="10274"/>
                  </a:cubicBezTo>
                  <a:lnTo>
                    <a:pt x="47679" y="10417"/>
                  </a:lnTo>
                  <a:cubicBezTo>
                    <a:pt x="47643" y="10453"/>
                    <a:pt x="47572" y="10524"/>
                    <a:pt x="47536" y="10596"/>
                  </a:cubicBezTo>
                  <a:cubicBezTo>
                    <a:pt x="47464" y="10632"/>
                    <a:pt x="47429" y="10668"/>
                    <a:pt x="47393" y="10739"/>
                  </a:cubicBezTo>
                  <a:lnTo>
                    <a:pt x="47393" y="10775"/>
                  </a:lnTo>
                  <a:cubicBezTo>
                    <a:pt x="47357" y="10847"/>
                    <a:pt x="47357" y="10918"/>
                    <a:pt x="47357" y="11026"/>
                  </a:cubicBezTo>
                  <a:cubicBezTo>
                    <a:pt x="47357" y="11097"/>
                    <a:pt x="47357" y="11205"/>
                    <a:pt x="47357" y="11276"/>
                  </a:cubicBezTo>
                  <a:lnTo>
                    <a:pt x="47357" y="11312"/>
                  </a:lnTo>
                  <a:lnTo>
                    <a:pt x="47357" y="11348"/>
                  </a:lnTo>
                  <a:cubicBezTo>
                    <a:pt x="47357" y="11419"/>
                    <a:pt x="47321" y="11491"/>
                    <a:pt x="47321" y="11563"/>
                  </a:cubicBezTo>
                  <a:cubicBezTo>
                    <a:pt x="47250" y="11742"/>
                    <a:pt x="47142" y="11885"/>
                    <a:pt x="47071" y="12028"/>
                  </a:cubicBezTo>
                  <a:cubicBezTo>
                    <a:pt x="46963" y="12099"/>
                    <a:pt x="46892" y="12207"/>
                    <a:pt x="46784" y="12278"/>
                  </a:cubicBezTo>
                  <a:cubicBezTo>
                    <a:pt x="46641" y="12386"/>
                    <a:pt x="46498" y="12493"/>
                    <a:pt x="46319" y="12565"/>
                  </a:cubicBezTo>
                  <a:cubicBezTo>
                    <a:pt x="46033" y="12672"/>
                    <a:pt x="45746" y="12744"/>
                    <a:pt x="45460" y="12780"/>
                  </a:cubicBezTo>
                  <a:lnTo>
                    <a:pt x="45138" y="12815"/>
                  </a:lnTo>
                  <a:cubicBezTo>
                    <a:pt x="45030" y="12815"/>
                    <a:pt x="44923" y="12887"/>
                    <a:pt x="44816" y="12959"/>
                  </a:cubicBezTo>
                  <a:cubicBezTo>
                    <a:pt x="44780" y="12994"/>
                    <a:pt x="44708" y="13030"/>
                    <a:pt x="44672" y="13102"/>
                  </a:cubicBezTo>
                  <a:lnTo>
                    <a:pt x="44637" y="13102"/>
                  </a:lnTo>
                  <a:lnTo>
                    <a:pt x="44565" y="13138"/>
                  </a:lnTo>
                  <a:cubicBezTo>
                    <a:pt x="44493" y="13209"/>
                    <a:pt x="44422" y="13245"/>
                    <a:pt x="44350" y="13281"/>
                  </a:cubicBezTo>
                  <a:cubicBezTo>
                    <a:pt x="44207" y="13352"/>
                    <a:pt x="44028" y="13388"/>
                    <a:pt x="43885" y="13424"/>
                  </a:cubicBezTo>
                  <a:lnTo>
                    <a:pt x="43706" y="13424"/>
                  </a:lnTo>
                  <a:cubicBezTo>
                    <a:pt x="43670" y="13424"/>
                    <a:pt x="43634" y="13424"/>
                    <a:pt x="43599" y="13460"/>
                  </a:cubicBezTo>
                  <a:cubicBezTo>
                    <a:pt x="43455" y="13460"/>
                    <a:pt x="43312" y="13495"/>
                    <a:pt x="43169" y="13495"/>
                  </a:cubicBezTo>
                  <a:lnTo>
                    <a:pt x="42775" y="13495"/>
                  </a:lnTo>
                  <a:cubicBezTo>
                    <a:pt x="42561" y="13460"/>
                    <a:pt x="42346" y="13388"/>
                    <a:pt x="42131" y="13316"/>
                  </a:cubicBezTo>
                  <a:cubicBezTo>
                    <a:pt x="42024" y="13245"/>
                    <a:pt x="41880" y="13173"/>
                    <a:pt x="41773" y="13102"/>
                  </a:cubicBezTo>
                  <a:lnTo>
                    <a:pt x="41666" y="12994"/>
                  </a:lnTo>
                  <a:cubicBezTo>
                    <a:pt x="41630" y="12959"/>
                    <a:pt x="41522" y="12923"/>
                    <a:pt x="41451" y="12923"/>
                  </a:cubicBezTo>
                  <a:cubicBezTo>
                    <a:pt x="41379" y="12923"/>
                    <a:pt x="41272" y="12959"/>
                    <a:pt x="41236" y="12994"/>
                  </a:cubicBezTo>
                  <a:cubicBezTo>
                    <a:pt x="41093" y="13138"/>
                    <a:pt x="41093" y="13316"/>
                    <a:pt x="41236" y="13460"/>
                  </a:cubicBezTo>
                  <a:cubicBezTo>
                    <a:pt x="41415" y="13639"/>
                    <a:pt x="41594" y="13782"/>
                    <a:pt x="41845" y="13889"/>
                  </a:cubicBezTo>
                  <a:cubicBezTo>
                    <a:pt x="41988" y="13961"/>
                    <a:pt x="42167" y="14032"/>
                    <a:pt x="42346" y="14104"/>
                  </a:cubicBezTo>
                  <a:cubicBezTo>
                    <a:pt x="42561" y="14140"/>
                    <a:pt x="42811" y="14176"/>
                    <a:pt x="43026" y="14176"/>
                  </a:cubicBezTo>
                  <a:lnTo>
                    <a:pt x="43097" y="14176"/>
                  </a:lnTo>
                  <a:cubicBezTo>
                    <a:pt x="43241" y="14176"/>
                    <a:pt x="43348" y="14176"/>
                    <a:pt x="43491" y="14140"/>
                  </a:cubicBezTo>
                  <a:lnTo>
                    <a:pt x="43491" y="14211"/>
                  </a:lnTo>
                  <a:cubicBezTo>
                    <a:pt x="43491" y="14319"/>
                    <a:pt x="43491" y="14426"/>
                    <a:pt x="43491" y="14533"/>
                  </a:cubicBezTo>
                  <a:cubicBezTo>
                    <a:pt x="43455" y="14641"/>
                    <a:pt x="43420" y="14748"/>
                    <a:pt x="43384" y="14856"/>
                  </a:cubicBezTo>
                  <a:cubicBezTo>
                    <a:pt x="43312" y="15035"/>
                    <a:pt x="43241" y="15178"/>
                    <a:pt x="43133" y="15321"/>
                  </a:cubicBezTo>
                  <a:cubicBezTo>
                    <a:pt x="43062" y="15393"/>
                    <a:pt x="42990" y="15428"/>
                    <a:pt x="42954" y="15500"/>
                  </a:cubicBezTo>
                  <a:cubicBezTo>
                    <a:pt x="42847" y="15572"/>
                    <a:pt x="42740" y="15607"/>
                    <a:pt x="42632" y="15679"/>
                  </a:cubicBezTo>
                  <a:cubicBezTo>
                    <a:pt x="42525" y="15751"/>
                    <a:pt x="42382" y="15822"/>
                    <a:pt x="42274" y="15929"/>
                  </a:cubicBezTo>
                  <a:cubicBezTo>
                    <a:pt x="42095" y="16108"/>
                    <a:pt x="41952" y="16323"/>
                    <a:pt x="41916" y="16574"/>
                  </a:cubicBezTo>
                  <a:cubicBezTo>
                    <a:pt x="41916" y="16610"/>
                    <a:pt x="41880" y="16681"/>
                    <a:pt x="41845" y="16717"/>
                  </a:cubicBezTo>
                  <a:cubicBezTo>
                    <a:pt x="41809" y="16824"/>
                    <a:pt x="41737" y="16896"/>
                    <a:pt x="41701" y="17003"/>
                  </a:cubicBezTo>
                  <a:cubicBezTo>
                    <a:pt x="41594" y="17075"/>
                    <a:pt x="41522" y="17147"/>
                    <a:pt x="41451" y="17254"/>
                  </a:cubicBezTo>
                  <a:cubicBezTo>
                    <a:pt x="41272" y="17325"/>
                    <a:pt x="41129" y="17433"/>
                    <a:pt x="40950" y="17504"/>
                  </a:cubicBezTo>
                  <a:cubicBezTo>
                    <a:pt x="40735" y="17576"/>
                    <a:pt x="40520" y="17648"/>
                    <a:pt x="40305" y="17683"/>
                  </a:cubicBezTo>
                  <a:lnTo>
                    <a:pt x="40162" y="17719"/>
                  </a:lnTo>
                  <a:cubicBezTo>
                    <a:pt x="40055" y="17755"/>
                    <a:pt x="39912" y="17791"/>
                    <a:pt x="39804" y="17827"/>
                  </a:cubicBezTo>
                  <a:cubicBezTo>
                    <a:pt x="39625" y="17862"/>
                    <a:pt x="39482" y="17934"/>
                    <a:pt x="39339" y="18041"/>
                  </a:cubicBezTo>
                  <a:lnTo>
                    <a:pt x="39196" y="18149"/>
                  </a:lnTo>
                  <a:lnTo>
                    <a:pt x="39088" y="18220"/>
                  </a:lnTo>
                  <a:cubicBezTo>
                    <a:pt x="38909" y="18364"/>
                    <a:pt x="38695" y="18471"/>
                    <a:pt x="38480" y="18578"/>
                  </a:cubicBezTo>
                  <a:cubicBezTo>
                    <a:pt x="38229" y="18686"/>
                    <a:pt x="37943" y="18757"/>
                    <a:pt x="37692" y="18793"/>
                  </a:cubicBezTo>
                  <a:cubicBezTo>
                    <a:pt x="37478" y="18793"/>
                    <a:pt x="37263" y="18829"/>
                    <a:pt x="37012" y="18829"/>
                  </a:cubicBezTo>
                  <a:lnTo>
                    <a:pt x="36690" y="18829"/>
                  </a:lnTo>
                  <a:lnTo>
                    <a:pt x="36261" y="18793"/>
                  </a:lnTo>
                  <a:lnTo>
                    <a:pt x="35760" y="18793"/>
                  </a:lnTo>
                  <a:cubicBezTo>
                    <a:pt x="35616" y="18793"/>
                    <a:pt x="35509" y="18829"/>
                    <a:pt x="35402" y="18900"/>
                  </a:cubicBezTo>
                  <a:lnTo>
                    <a:pt x="35223" y="19044"/>
                  </a:lnTo>
                  <a:cubicBezTo>
                    <a:pt x="35151" y="19115"/>
                    <a:pt x="35079" y="19223"/>
                    <a:pt x="35044" y="19366"/>
                  </a:cubicBezTo>
                  <a:cubicBezTo>
                    <a:pt x="35008" y="19581"/>
                    <a:pt x="35044" y="19795"/>
                    <a:pt x="35151" y="20010"/>
                  </a:cubicBezTo>
                  <a:lnTo>
                    <a:pt x="35151" y="20046"/>
                  </a:lnTo>
                  <a:cubicBezTo>
                    <a:pt x="35223" y="20225"/>
                    <a:pt x="35258" y="20368"/>
                    <a:pt x="35294" y="20547"/>
                  </a:cubicBezTo>
                  <a:cubicBezTo>
                    <a:pt x="35294" y="20619"/>
                    <a:pt x="35294" y="20690"/>
                    <a:pt x="35294" y="20726"/>
                  </a:cubicBezTo>
                  <a:cubicBezTo>
                    <a:pt x="35294" y="20833"/>
                    <a:pt x="35258" y="20941"/>
                    <a:pt x="35223" y="21048"/>
                  </a:cubicBezTo>
                  <a:cubicBezTo>
                    <a:pt x="35187" y="21120"/>
                    <a:pt x="35151" y="21191"/>
                    <a:pt x="35079" y="21263"/>
                  </a:cubicBezTo>
                  <a:cubicBezTo>
                    <a:pt x="34972" y="21406"/>
                    <a:pt x="34829" y="21549"/>
                    <a:pt x="34686" y="21657"/>
                  </a:cubicBezTo>
                  <a:cubicBezTo>
                    <a:pt x="34399" y="21871"/>
                    <a:pt x="34041" y="22086"/>
                    <a:pt x="33755" y="22265"/>
                  </a:cubicBezTo>
                  <a:lnTo>
                    <a:pt x="33683" y="22301"/>
                  </a:lnTo>
                  <a:lnTo>
                    <a:pt x="33540" y="22408"/>
                  </a:lnTo>
                  <a:lnTo>
                    <a:pt x="33254" y="22623"/>
                  </a:lnTo>
                  <a:cubicBezTo>
                    <a:pt x="33182" y="22659"/>
                    <a:pt x="33111" y="22695"/>
                    <a:pt x="33075" y="22730"/>
                  </a:cubicBezTo>
                  <a:cubicBezTo>
                    <a:pt x="32968" y="22802"/>
                    <a:pt x="32896" y="22909"/>
                    <a:pt x="32860" y="23053"/>
                  </a:cubicBezTo>
                  <a:cubicBezTo>
                    <a:pt x="32824" y="23160"/>
                    <a:pt x="32824" y="23267"/>
                    <a:pt x="32789" y="23411"/>
                  </a:cubicBezTo>
                  <a:lnTo>
                    <a:pt x="32789" y="23446"/>
                  </a:lnTo>
                  <a:cubicBezTo>
                    <a:pt x="32789" y="23518"/>
                    <a:pt x="32789" y="23554"/>
                    <a:pt x="32753" y="23625"/>
                  </a:cubicBezTo>
                  <a:lnTo>
                    <a:pt x="32717" y="23733"/>
                  </a:lnTo>
                  <a:cubicBezTo>
                    <a:pt x="32610" y="23840"/>
                    <a:pt x="32466" y="23947"/>
                    <a:pt x="32359" y="24055"/>
                  </a:cubicBezTo>
                  <a:cubicBezTo>
                    <a:pt x="32252" y="24162"/>
                    <a:pt x="32108" y="24270"/>
                    <a:pt x="32037" y="24413"/>
                  </a:cubicBezTo>
                  <a:cubicBezTo>
                    <a:pt x="32001" y="24520"/>
                    <a:pt x="31929" y="24592"/>
                    <a:pt x="31929" y="24699"/>
                  </a:cubicBezTo>
                  <a:cubicBezTo>
                    <a:pt x="31894" y="24771"/>
                    <a:pt x="31894" y="24842"/>
                    <a:pt x="31894" y="24950"/>
                  </a:cubicBezTo>
                  <a:lnTo>
                    <a:pt x="31894" y="24986"/>
                  </a:lnTo>
                  <a:cubicBezTo>
                    <a:pt x="31894" y="25057"/>
                    <a:pt x="31894" y="25165"/>
                    <a:pt x="31894" y="25236"/>
                  </a:cubicBezTo>
                  <a:lnTo>
                    <a:pt x="31894" y="25308"/>
                  </a:lnTo>
                  <a:cubicBezTo>
                    <a:pt x="31894" y="25379"/>
                    <a:pt x="31894" y="25451"/>
                    <a:pt x="31929" y="25522"/>
                  </a:cubicBezTo>
                  <a:cubicBezTo>
                    <a:pt x="31929" y="25558"/>
                    <a:pt x="31929" y="25594"/>
                    <a:pt x="31965" y="25630"/>
                  </a:cubicBezTo>
                  <a:cubicBezTo>
                    <a:pt x="31965" y="25666"/>
                    <a:pt x="31965" y="25737"/>
                    <a:pt x="31965" y="25773"/>
                  </a:cubicBezTo>
                  <a:lnTo>
                    <a:pt x="31965" y="25809"/>
                  </a:lnTo>
                  <a:cubicBezTo>
                    <a:pt x="31965" y="25952"/>
                    <a:pt x="32037" y="26059"/>
                    <a:pt x="32037" y="26203"/>
                  </a:cubicBezTo>
                  <a:cubicBezTo>
                    <a:pt x="32073" y="26453"/>
                    <a:pt x="32073" y="26668"/>
                    <a:pt x="32037" y="26918"/>
                  </a:cubicBezTo>
                  <a:cubicBezTo>
                    <a:pt x="32001" y="27133"/>
                    <a:pt x="31965" y="27348"/>
                    <a:pt x="31894" y="27527"/>
                  </a:cubicBezTo>
                  <a:cubicBezTo>
                    <a:pt x="31751" y="27813"/>
                    <a:pt x="31607" y="28064"/>
                    <a:pt x="31428" y="28279"/>
                  </a:cubicBezTo>
                  <a:cubicBezTo>
                    <a:pt x="31357" y="28350"/>
                    <a:pt x="31321" y="28422"/>
                    <a:pt x="31249" y="28493"/>
                  </a:cubicBezTo>
                  <a:lnTo>
                    <a:pt x="31178" y="28565"/>
                  </a:lnTo>
                  <a:lnTo>
                    <a:pt x="31106" y="28637"/>
                  </a:lnTo>
                  <a:cubicBezTo>
                    <a:pt x="31035" y="28708"/>
                    <a:pt x="30999" y="28780"/>
                    <a:pt x="30963" y="28851"/>
                  </a:cubicBezTo>
                  <a:cubicBezTo>
                    <a:pt x="30891" y="28959"/>
                    <a:pt x="30856" y="29102"/>
                    <a:pt x="30856" y="29245"/>
                  </a:cubicBezTo>
                  <a:cubicBezTo>
                    <a:pt x="30856" y="29424"/>
                    <a:pt x="30856" y="29603"/>
                    <a:pt x="30856" y="29746"/>
                  </a:cubicBezTo>
                  <a:lnTo>
                    <a:pt x="30856" y="29854"/>
                  </a:lnTo>
                  <a:cubicBezTo>
                    <a:pt x="30891" y="30104"/>
                    <a:pt x="30891" y="30319"/>
                    <a:pt x="30856" y="30570"/>
                  </a:cubicBezTo>
                  <a:cubicBezTo>
                    <a:pt x="30820" y="30713"/>
                    <a:pt x="30784" y="30856"/>
                    <a:pt x="30748" y="30999"/>
                  </a:cubicBezTo>
                  <a:cubicBezTo>
                    <a:pt x="30641" y="31214"/>
                    <a:pt x="30533" y="31393"/>
                    <a:pt x="30390" y="31572"/>
                  </a:cubicBezTo>
                  <a:cubicBezTo>
                    <a:pt x="30211" y="31787"/>
                    <a:pt x="30032" y="31966"/>
                    <a:pt x="29818" y="32144"/>
                  </a:cubicBezTo>
                  <a:lnTo>
                    <a:pt x="29782" y="32180"/>
                  </a:lnTo>
                  <a:lnTo>
                    <a:pt x="29424" y="32431"/>
                  </a:lnTo>
                  <a:lnTo>
                    <a:pt x="29388" y="32467"/>
                  </a:lnTo>
                  <a:lnTo>
                    <a:pt x="29316" y="32502"/>
                  </a:lnTo>
                  <a:cubicBezTo>
                    <a:pt x="29209" y="32574"/>
                    <a:pt x="29137" y="32681"/>
                    <a:pt x="29066" y="32789"/>
                  </a:cubicBezTo>
                  <a:cubicBezTo>
                    <a:pt x="28994" y="32932"/>
                    <a:pt x="28959" y="33111"/>
                    <a:pt x="28994" y="33290"/>
                  </a:cubicBezTo>
                  <a:cubicBezTo>
                    <a:pt x="28994" y="33362"/>
                    <a:pt x="29030" y="33469"/>
                    <a:pt x="29066" y="33576"/>
                  </a:cubicBezTo>
                  <a:lnTo>
                    <a:pt x="29066" y="33648"/>
                  </a:lnTo>
                  <a:cubicBezTo>
                    <a:pt x="29066" y="33684"/>
                    <a:pt x="29066" y="33719"/>
                    <a:pt x="29066" y="33755"/>
                  </a:cubicBezTo>
                  <a:cubicBezTo>
                    <a:pt x="29102" y="33863"/>
                    <a:pt x="29137" y="33970"/>
                    <a:pt x="29137" y="34077"/>
                  </a:cubicBezTo>
                  <a:cubicBezTo>
                    <a:pt x="29137" y="34185"/>
                    <a:pt x="29137" y="34292"/>
                    <a:pt x="29137" y="34400"/>
                  </a:cubicBezTo>
                  <a:cubicBezTo>
                    <a:pt x="29102" y="34543"/>
                    <a:pt x="29066" y="34686"/>
                    <a:pt x="29030" y="34793"/>
                  </a:cubicBezTo>
                  <a:cubicBezTo>
                    <a:pt x="28959" y="35008"/>
                    <a:pt x="28851" y="35151"/>
                    <a:pt x="28744" y="35330"/>
                  </a:cubicBezTo>
                  <a:cubicBezTo>
                    <a:pt x="28636" y="35438"/>
                    <a:pt x="28529" y="35545"/>
                    <a:pt x="28422" y="35617"/>
                  </a:cubicBezTo>
                  <a:cubicBezTo>
                    <a:pt x="28207" y="35796"/>
                    <a:pt x="27992" y="35903"/>
                    <a:pt x="27777" y="36046"/>
                  </a:cubicBezTo>
                  <a:cubicBezTo>
                    <a:pt x="27563" y="36153"/>
                    <a:pt x="27419" y="36225"/>
                    <a:pt x="27240" y="36332"/>
                  </a:cubicBezTo>
                  <a:cubicBezTo>
                    <a:pt x="27061" y="36404"/>
                    <a:pt x="26847" y="36440"/>
                    <a:pt x="26632" y="36511"/>
                  </a:cubicBezTo>
                  <a:lnTo>
                    <a:pt x="26524" y="36511"/>
                  </a:lnTo>
                  <a:lnTo>
                    <a:pt x="26310" y="36583"/>
                  </a:lnTo>
                  <a:cubicBezTo>
                    <a:pt x="26274" y="36583"/>
                    <a:pt x="26202" y="36619"/>
                    <a:pt x="26131" y="36655"/>
                  </a:cubicBezTo>
                  <a:lnTo>
                    <a:pt x="26095" y="36655"/>
                  </a:lnTo>
                  <a:cubicBezTo>
                    <a:pt x="25952" y="36726"/>
                    <a:pt x="25844" y="36798"/>
                    <a:pt x="25701" y="36869"/>
                  </a:cubicBezTo>
                  <a:cubicBezTo>
                    <a:pt x="25701" y="36762"/>
                    <a:pt x="25737" y="36619"/>
                    <a:pt x="25773" y="36511"/>
                  </a:cubicBezTo>
                  <a:cubicBezTo>
                    <a:pt x="25773" y="36404"/>
                    <a:pt x="25773" y="36261"/>
                    <a:pt x="25773" y="36153"/>
                  </a:cubicBezTo>
                  <a:cubicBezTo>
                    <a:pt x="25773" y="35939"/>
                    <a:pt x="25737" y="35688"/>
                    <a:pt x="25701" y="35438"/>
                  </a:cubicBezTo>
                  <a:lnTo>
                    <a:pt x="25701" y="35402"/>
                  </a:lnTo>
                  <a:cubicBezTo>
                    <a:pt x="25701" y="35366"/>
                    <a:pt x="25701" y="35330"/>
                    <a:pt x="25665" y="35259"/>
                  </a:cubicBezTo>
                  <a:cubicBezTo>
                    <a:pt x="25665" y="35259"/>
                    <a:pt x="25665" y="35223"/>
                    <a:pt x="25665" y="35187"/>
                  </a:cubicBezTo>
                  <a:cubicBezTo>
                    <a:pt x="25630" y="35008"/>
                    <a:pt x="25558" y="34829"/>
                    <a:pt x="25451" y="34686"/>
                  </a:cubicBezTo>
                  <a:cubicBezTo>
                    <a:pt x="25415" y="34614"/>
                    <a:pt x="25379" y="34543"/>
                    <a:pt x="25343" y="34471"/>
                  </a:cubicBezTo>
                  <a:lnTo>
                    <a:pt x="25343" y="34435"/>
                  </a:lnTo>
                  <a:lnTo>
                    <a:pt x="25558" y="34328"/>
                  </a:lnTo>
                  <a:lnTo>
                    <a:pt x="25844" y="34006"/>
                  </a:lnTo>
                  <a:cubicBezTo>
                    <a:pt x="26202" y="33576"/>
                    <a:pt x="26524" y="33075"/>
                    <a:pt x="26739" y="32538"/>
                  </a:cubicBezTo>
                  <a:lnTo>
                    <a:pt x="26847" y="32180"/>
                  </a:lnTo>
                  <a:cubicBezTo>
                    <a:pt x="26847" y="32144"/>
                    <a:pt x="26882" y="32109"/>
                    <a:pt x="26882" y="32073"/>
                  </a:cubicBezTo>
                  <a:lnTo>
                    <a:pt x="26882" y="32037"/>
                  </a:lnTo>
                  <a:cubicBezTo>
                    <a:pt x="26918" y="31930"/>
                    <a:pt x="26918" y="31858"/>
                    <a:pt x="26954" y="31787"/>
                  </a:cubicBezTo>
                  <a:cubicBezTo>
                    <a:pt x="27026" y="31500"/>
                    <a:pt x="27026" y="31178"/>
                    <a:pt x="26954" y="30892"/>
                  </a:cubicBezTo>
                  <a:cubicBezTo>
                    <a:pt x="26954" y="30856"/>
                    <a:pt x="26918" y="30820"/>
                    <a:pt x="26918" y="30784"/>
                  </a:cubicBezTo>
                  <a:cubicBezTo>
                    <a:pt x="26918" y="30748"/>
                    <a:pt x="26918" y="30713"/>
                    <a:pt x="26882" y="30677"/>
                  </a:cubicBezTo>
                  <a:lnTo>
                    <a:pt x="26882" y="30641"/>
                  </a:lnTo>
                  <a:cubicBezTo>
                    <a:pt x="26954" y="30534"/>
                    <a:pt x="27026" y="30355"/>
                    <a:pt x="27061" y="30176"/>
                  </a:cubicBezTo>
                  <a:cubicBezTo>
                    <a:pt x="27169" y="29889"/>
                    <a:pt x="27169" y="29567"/>
                    <a:pt x="27061" y="29281"/>
                  </a:cubicBezTo>
                  <a:cubicBezTo>
                    <a:pt x="27026" y="29174"/>
                    <a:pt x="26918" y="29066"/>
                    <a:pt x="26775" y="29066"/>
                  </a:cubicBezTo>
                  <a:lnTo>
                    <a:pt x="26703" y="29066"/>
                  </a:lnTo>
                  <a:cubicBezTo>
                    <a:pt x="26632" y="29102"/>
                    <a:pt x="26560" y="29138"/>
                    <a:pt x="26524" y="29209"/>
                  </a:cubicBezTo>
                  <a:cubicBezTo>
                    <a:pt x="26489" y="29281"/>
                    <a:pt x="26489" y="29352"/>
                    <a:pt x="26524" y="29424"/>
                  </a:cubicBezTo>
                  <a:cubicBezTo>
                    <a:pt x="26524" y="29496"/>
                    <a:pt x="26524" y="29567"/>
                    <a:pt x="26524" y="29639"/>
                  </a:cubicBezTo>
                  <a:cubicBezTo>
                    <a:pt x="26560" y="29710"/>
                    <a:pt x="26560" y="29818"/>
                    <a:pt x="26524" y="29925"/>
                  </a:cubicBezTo>
                  <a:cubicBezTo>
                    <a:pt x="26524" y="30068"/>
                    <a:pt x="26489" y="30176"/>
                    <a:pt x="26453" y="30283"/>
                  </a:cubicBezTo>
                  <a:lnTo>
                    <a:pt x="26453" y="30355"/>
                  </a:lnTo>
                  <a:lnTo>
                    <a:pt x="26453" y="30391"/>
                  </a:lnTo>
                  <a:cubicBezTo>
                    <a:pt x="26453" y="30426"/>
                    <a:pt x="26417" y="30462"/>
                    <a:pt x="26417" y="30498"/>
                  </a:cubicBezTo>
                  <a:cubicBezTo>
                    <a:pt x="26417" y="30570"/>
                    <a:pt x="26417" y="30677"/>
                    <a:pt x="26417" y="30748"/>
                  </a:cubicBezTo>
                  <a:cubicBezTo>
                    <a:pt x="26453" y="30927"/>
                    <a:pt x="26453" y="31071"/>
                    <a:pt x="26417" y="31250"/>
                  </a:cubicBezTo>
                  <a:cubicBezTo>
                    <a:pt x="26381" y="31429"/>
                    <a:pt x="26345" y="31572"/>
                    <a:pt x="26310" y="31715"/>
                  </a:cubicBezTo>
                  <a:lnTo>
                    <a:pt x="26310" y="31751"/>
                  </a:lnTo>
                  <a:lnTo>
                    <a:pt x="26238" y="31966"/>
                  </a:lnTo>
                  <a:lnTo>
                    <a:pt x="26167" y="32037"/>
                  </a:lnTo>
                  <a:lnTo>
                    <a:pt x="26095" y="32252"/>
                  </a:lnTo>
                  <a:cubicBezTo>
                    <a:pt x="25952" y="32538"/>
                    <a:pt x="25773" y="32825"/>
                    <a:pt x="25558" y="33111"/>
                  </a:cubicBezTo>
                  <a:cubicBezTo>
                    <a:pt x="25379" y="33326"/>
                    <a:pt x="25164" y="33505"/>
                    <a:pt x="24985" y="33719"/>
                  </a:cubicBezTo>
                  <a:cubicBezTo>
                    <a:pt x="24914" y="33791"/>
                    <a:pt x="24842" y="33827"/>
                    <a:pt x="24771" y="33898"/>
                  </a:cubicBezTo>
                  <a:lnTo>
                    <a:pt x="24735" y="33934"/>
                  </a:lnTo>
                  <a:cubicBezTo>
                    <a:pt x="24699" y="33970"/>
                    <a:pt x="24663" y="34006"/>
                    <a:pt x="24627" y="34006"/>
                  </a:cubicBezTo>
                  <a:cubicBezTo>
                    <a:pt x="24556" y="34077"/>
                    <a:pt x="24520" y="34113"/>
                    <a:pt x="24484" y="34185"/>
                  </a:cubicBezTo>
                  <a:lnTo>
                    <a:pt x="24484" y="34221"/>
                  </a:lnTo>
                  <a:cubicBezTo>
                    <a:pt x="24448" y="34292"/>
                    <a:pt x="24413" y="34364"/>
                    <a:pt x="24413" y="34471"/>
                  </a:cubicBezTo>
                  <a:cubicBezTo>
                    <a:pt x="24413" y="34543"/>
                    <a:pt x="24413" y="34650"/>
                    <a:pt x="24448" y="34722"/>
                  </a:cubicBezTo>
                  <a:cubicBezTo>
                    <a:pt x="24448" y="34757"/>
                    <a:pt x="24484" y="34829"/>
                    <a:pt x="24520" y="34901"/>
                  </a:cubicBezTo>
                  <a:lnTo>
                    <a:pt x="24556" y="34972"/>
                  </a:lnTo>
                  <a:cubicBezTo>
                    <a:pt x="24592" y="35044"/>
                    <a:pt x="24627" y="35187"/>
                    <a:pt x="24663" y="35330"/>
                  </a:cubicBezTo>
                  <a:cubicBezTo>
                    <a:pt x="24735" y="35509"/>
                    <a:pt x="24771" y="35724"/>
                    <a:pt x="24806" y="35903"/>
                  </a:cubicBezTo>
                  <a:lnTo>
                    <a:pt x="24806" y="36189"/>
                  </a:lnTo>
                  <a:lnTo>
                    <a:pt x="24806" y="36547"/>
                  </a:lnTo>
                  <a:cubicBezTo>
                    <a:pt x="24806" y="36798"/>
                    <a:pt x="24771" y="37013"/>
                    <a:pt x="24771" y="37227"/>
                  </a:cubicBezTo>
                  <a:cubicBezTo>
                    <a:pt x="24735" y="37442"/>
                    <a:pt x="24699" y="37478"/>
                    <a:pt x="24699" y="37585"/>
                  </a:cubicBezTo>
                  <a:cubicBezTo>
                    <a:pt x="24663" y="37621"/>
                    <a:pt x="24663" y="37657"/>
                    <a:pt x="24663" y="37693"/>
                  </a:cubicBezTo>
                  <a:cubicBezTo>
                    <a:pt x="24663" y="37728"/>
                    <a:pt x="24663" y="37764"/>
                    <a:pt x="24663" y="37800"/>
                  </a:cubicBezTo>
                  <a:lnTo>
                    <a:pt x="24663" y="37872"/>
                  </a:lnTo>
                  <a:cubicBezTo>
                    <a:pt x="24627" y="37979"/>
                    <a:pt x="24592" y="38086"/>
                    <a:pt x="24520" y="38230"/>
                  </a:cubicBezTo>
                  <a:cubicBezTo>
                    <a:pt x="24413" y="38444"/>
                    <a:pt x="24269" y="38623"/>
                    <a:pt x="24126" y="38838"/>
                  </a:cubicBezTo>
                  <a:cubicBezTo>
                    <a:pt x="23876" y="39160"/>
                    <a:pt x="23553" y="39447"/>
                    <a:pt x="23231" y="39697"/>
                  </a:cubicBezTo>
                  <a:cubicBezTo>
                    <a:pt x="23052" y="39840"/>
                    <a:pt x="22838" y="39984"/>
                    <a:pt x="22623" y="40091"/>
                  </a:cubicBezTo>
                  <a:cubicBezTo>
                    <a:pt x="22408" y="40162"/>
                    <a:pt x="22193" y="40198"/>
                    <a:pt x="21979" y="40234"/>
                  </a:cubicBezTo>
                  <a:lnTo>
                    <a:pt x="21656" y="40234"/>
                  </a:lnTo>
                  <a:cubicBezTo>
                    <a:pt x="21370" y="40270"/>
                    <a:pt x="21084" y="40341"/>
                    <a:pt x="20833" y="40449"/>
                  </a:cubicBezTo>
                  <a:cubicBezTo>
                    <a:pt x="20761" y="40520"/>
                    <a:pt x="20690" y="40556"/>
                    <a:pt x="20618" y="40628"/>
                  </a:cubicBezTo>
                  <a:lnTo>
                    <a:pt x="20583" y="40628"/>
                  </a:lnTo>
                  <a:cubicBezTo>
                    <a:pt x="20475" y="40699"/>
                    <a:pt x="20404" y="40807"/>
                    <a:pt x="20332" y="40878"/>
                  </a:cubicBezTo>
                  <a:lnTo>
                    <a:pt x="20189" y="41022"/>
                  </a:lnTo>
                  <a:lnTo>
                    <a:pt x="20153" y="41057"/>
                  </a:lnTo>
                  <a:cubicBezTo>
                    <a:pt x="19974" y="41236"/>
                    <a:pt x="19831" y="41380"/>
                    <a:pt x="19652" y="41523"/>
                  </a:cubicBezTo>
                  <a:cubicBezTo>
                    <a:pt x="19580" y="41558"/>
                    <a:pt x="19473" y="41630"/>
                    <a:pt x="19401" y="41666"/>
                  </a:cubicBezTo>
                  <a:cubicBezTo>
                    <a:pt x="19330" y="41737"/>
                    <a:pt x="19222" y="41773"/>
                    <a:pt x="19151" y="41809"/>
                  </a:cubicBezTo>
                  <a:cubicBezTo>
                    <a:pt x="18793" y="41916"/>
                    <a:pt x="18471" y="42024"/>
                    <a:pt x="18148" y="42131"/>
                  </a:cubicBezTo>
                  <a:lnTo>
                    <a:pt x="18041" y="42167"/>
                  </a:lnTo>
                  <a:cubicBezTo>
                    <a:pt x="17719" y="42203"/>
                    <a:pt x="17433" y="42346"/>
                    <a:pt x="17146" y="42489"/>
                  </a:cubicBezTo>
                  <a:lnTo>
                    <a:pt x="17075" y="42525"/>
                  </a:lnTo>
                  <a:cubicBezTo>
                    <a:pt x="17075" y="42561"/>
                    <a:pt x="17039" y="42561"/>
                    <a:pt x="17003" y="42597"/>
                  </a:cubicBezTo>
                  <a:cubicBezTo>
                    <a:pt x="16931" y="42632"/>
                    <a:pt x="16860" y="42704"/>
                    <a:pt x="16752" y="42740"/>
                  </a:cubicBezTo>
                  <a:cubicBezTo>
                    <a:pt x="16645" y="42776"/>
                    <a:pt x="16538" y="42811"/>
                    <a:pt x="16395" y="42847"/>
                  </a:cubicBezTo>
                  <a:lnTo>
                    <a:pt x="15858" y="42847"/>
                  </a:lnTo>
                  <a:cubicBezTo>
                    <a:pt x="15679" y="42811"/>
                    <a:pt x="15464" y="42740"/>
                    <a:pt x="15285" y="42704"/>
                  </a:cubicBezTo>
                  <a:cubicBezTo>
                    <a:pt x="15106" y="42632"/>
                    <a:pt x="14963" y="42597"/>
                    <a:pt x="14820" y="42525"/>
                  </a:cubicBezTo>
                  <a:lnTo>
                    <a:pt x="14748" y="42525"/>
                  </a:lnTo>
                  <a:cubicBezTo>
                    <a:pt x="14462" y="42382"/>
                    <a:pt x="14175" y="42274"/>
                    <a:pt x="13853" y="42203"/>
                  </a:cubicBezTo>
                  <a:cubicBezTo>
                    <a:pt x="13710" y="42167"/>
                    <a:pt x="13567" y="42167"/>
                    <a:pt x="13388" y="42167"/>
                  </a:cubicBezTo>
                  <a:lnTo>
                    <a:pt x="13030" y="42167"/>
                  </a:lnTo>
                  <a:cubicBezTo>
                    <a:pt x="12708" y="42203"/>
                    <a:pt x="12386" y="42239"/>
                    <a:pt x="12063" y="42239"/>
                  </a:cubicBezTo>
                  <a:lnTo>
                    <a:pt x="11670" y="42239"/>
                  </a:lnTo>
                  <a:cubicBezTo>
                    <a:pt x="11526" y="42203"/>
                    <a:pt x="11419" y="42167"/>
                    <a:pt x="11276" y="42131"/>
                  </a:cubicBezTo>
                  <a:cubicBezTo>
                    <a:pt x="11168" y="42095"/>
                    <a:pt x="11097" y="42024"/>
                    <a:pt x="10990" y="41988"/>
                  </a:cubicBezTo>
                  <a:cubicBezTo>
                    <a:pt x="10846" y="41845"/>
                    <a:pt x="10703" y="41666"/>
                    <a:pt x="10560" y="41523"/>
                  </a:cubicBezTo>
                  <a:lnTo>
                    <a:pt x="10524" y="41487"/>
                  </a:lnTo>
                  <a:cubicBezTo>
                    <a:pt x="10345" y="41272"/>
                    <a:pt x="10130" y="41129"/>
                    <a:pt x="9880" y="41022"/>
                  </a:cubicBezTo>
                  <a:cubicBezTo>
                    <a:pt x="9737" y="40950"/>
                    <a:pt x="9594" y="40914"/>
                    <a:pt x="9450" y="40878"/>
                  </a:cubicBezTo>
                  <a:lnTo>
                    <a:pt x="9307" y="40878"/>
                  </a:lnTo>
                  <a:cubicBezTo>
                    <a:pt x="9128" y="40843"/>
                    <a:pt x="8985" y="40807"/>
                    <a:pt x="8806" y="40771"/>
                  </a:cubicBezTo>
                  <a:lnTo>
                    <a:pt x="8699" y="40699"/>
                  </a:lnTo>
                  <a:cubicBezTo>
                    <a:pt x="8663" y="40664"/>
                    <a:pt x="8591" y="40592"/>
                    <a:pt x="8555" y="40556"/>
                  </a:cubicBezTo>
                  <a:cubicBezTo>
                    <a:pt x="8448" y="40377"/>
                    <a:pt x="8341" y="40162"/>
                    <a:pt x="8269" y="39984"/>
                  </a:cubicBezTo>
                  <a:cubicBezTo>
                    <a:pt x="8090" y="39518"/>
                    <a:pt x="7947" y="39089"/>
                    <a:pt x="7804" y="38623"/>
                  </a:cubicBezTo>
                  <a:cubicBezTo>
                    <a:pt x="7768" y="38444"/>
                    <a:pt x="7589" y="38337"/>
                    <a:pt x="7410" y="38337"/>
                  </a:cubicBezTo>
                  <a:cubicBezTo>
                    <a:pt x="7392" y="38319"/>
                    <a:pt x="7374" y="38310"/>
                    <a:pt x="7356" y="38310"/>
                  </a:cubicBezTo>
                  <a:cubicBezTo>
                    <a:pt x="7338" y="38310"/>
                    <a:pt x="7321" y="38319"/>
                    <a:pt x="7303" y="38337"/>
                  </a:cubicBezTo>
                  <a:cubicBezTo>
                    <a:pt x="7195" y="38337"/>
                    <a:pt x="7088" y="38409"/>
                    <a:pt x="7052" y="38516"/>
                  </a:cubicBezTo>
                  <a:cubicBezTo>
                    <a:pt x="6980" y="38623"/>
                    <a:pt x="6980" y="38731"/>
                    <a:pt x="7016" y="38838"/>
                  </a:cubicBezTo>
                  <a:cubicBezTo>
                    <a:pt x="7159" y="39339"/>
                    <a:pt x="7338" y="39876"/>
                    <a:pt x="7517" y="40377"/>
                  </a:cubicBezTo>
                  <a:cubicBezTo>
                    <a:pt x="7625" y="40592"/>
                    <a:pt x="7696" y="40807"/>
                    <a:pt x="7840" y="40986"/>
                  </a:cubicBezTo>
                  <a:cubicBezTo>
                    <a:pt x="7911" y="41129"/>
                    <a:pt x="8019" y="41272"/>
                    <a:pt x="8126" y="41344"/>
                  </a:cubicBezTo>
                  <a:lnTo>
                    <a:pt x="7589" y="41344"/>
                  </a:lnTo>
                  <a:cubicBezTo>
                    <a:pt x="7446" y="41344"/>
                    <a:pt x="7303" y="41308"/>
                    <a:pt x="7195" y="41236"/>
                  </a:cubicBezTo>
                  <a:cubicBezTo>
                    <a:pt x="7088" y="41201"/>
                    <a:pt x="7016" y="41165"/>
                    <a:pt x="6909" y="41093"/>
                  </a:cubicBezTo>
                  <a:lnTo>
                    <a:pt x="6730" y="40914"/>
                  </a:lnTo>
                  <a:cubicBezTo>
                    <a:pt x="6515" y="40771"/>
                    <a:pt x="6300" y="40628"/>
                    <a:pt x="6086" y="40485"/>
                  </a:cubicBezTo>
                  <a:cubicBezTo>
                    <a:pt x="5871" y="40377"/>
                    <a:pt x="5620" y="40270"/>
                    <a:pt x="5334" y="40198"/>
                  </a:cubicBezTo>
                  <a:cubicBezTo>
                    <a:pt x="5227" y="40162"/>
                    <a:pt x="5119" y="40127"/>
                    <a:pt x="4976" y="40055"/>
                  </a:cubicBezTo>
                  <a:cubicBezTo>
                    <a:pt x="4869" y="39984"/>
                    <a:pt x="4725" y="39912"/>
                    <a:pt x="4582" y="39840"/>
                  </a:cubicBezTo>
                  <a:cubicBezTo>
                    <a:pt x="4439" y="39733"/>
                    <a:pt x="4332" y="39554"/>
                    <a:pt x="4260" y="39375"/>
                  </a:cubicBezTo>
                  <a:cubicBezTo>
                    <a:pt x="4188" y="39232"/>
                    <a:pt x="4153" y="39053"/>
                    <a:pt x="4117" y="38910"/>
                  </a:cubicBezTo>
                  <a:cubicBezTo>
                    <a:pt x="4081" y="38767"/>
                    <a:pt x="4081" y="38623"/>
                    <a:pt x="4045" y="38516"/>
                  </a:cubicBezTo>
                  <a:lnTo>
                    <a:pt x="4045" y="38301"/>
                  </a:lnTo>
                  <a:cubicBezTo>
                    <a:pt x="4010" y="38086"/>
                    <a:pt x="3938" y="37872"/>
                    <a:pt x="3902" y="37693"/>
                  </a:cubicBezTo>
                  <a:cubicBezTo>
                    <a:pt x="3795" y="37442"/>
                    <a:pt x="3652" y="37192"/>
                    <a:pt x="3473" y="36977"/>
                  </a:cubicBezTo>
                  <a:cubicBezTo>
                    <a:pt x="3401" y="36905"/>
                    <a:pt x="3365" y="36869"/>
                    <a:pt x="3294" y="36834"/>
                  </a:cubicBezTo>
                  <a:lnTo>
                    <a:pt x="3258" y="36834"/>
                  </a:lnTo>
                  <a:cubicBezTo>
                    <a:pt x="3150" y="36726"/>
                    <a:pt x="3079" y="36655"/>
                    <a:pt x="2971" y="36583"/>
                  </a:cubicBezTo>
                  <a:lnTo>
                    <a:pt x="2792" y="36511"/>
                  </a:lnTo>
                  <a:lnTo>
                    <a:pt x="2685" y="36440"/>
                  </a:lnTo>
                  <a:cubicBezTo>
                    <a:pt x="2470" y="36297"/>
                    <a:pt x="2184" y="36153"/>
                    <a:pt x="1969" y="35975"/>
                  </a:cubicBezTo>
                  <a:cubicBezTo>
                    <a:pt x="1754" y="35796"/>
                    <a:pt x="1540" y="35581"/>
                    <a:pt x="1361" y="35366"/>
                  </a:cubicBezTo>
                  <a:cubicBezTo>
                    <a:pt x="1218" y="35223"/>
                    <a:pt x="1110" y="35008"/>
                    <a:pt x="1039" y="34829"/>
                  </a:cubicBezTo>
                  <a:cubicBezTo>
                    <a:pt x="967" y="34686"/>
                    <a:pt x="931" y="34543"/>
                    <a:pt x="895" y="34364"/>
                  </a:cubicBezTo>
                  <a:cubicBezTo>
                    <a:pt x="895" y="34221"/>
                    <a:pt x="895" y="34077"/>
                    <a:pt x="895" y="33934"/>
                  </a:cubicBezTo>
                  <a:cubicBezTo>
                    <a:pt x="931" y="33648"/>
                    <a:pt x="1003" y="33397"/>
                    <a:pt x="1110" y="33147"/>
                  </a:cubicBezTo>
                  <a:cubicBezTo>
                    <a:pt x="1182" y="33004"/>
                    <a:pt x="1253" y="32860"/>
                    <a:pt x="1325" y="32717"/>
                  </a:cubicBezTo>
                  <a:lnTo>
                    <a:pt x="1397" y="32538"/>
                  </a:lnTo>
                  <a:cubicBezTo>
                    <a:pt x="1468" y="32431"/>
                    <a:pt x="1504" y="32288"/>
                    <a:pt x="1540" y="32180"/>
                  </a:cubicBezTo>
                  <a:cubicBezTo>
                    <a:pt x="1540" y="32144"/>
                    <a:pt x="1575" y="32073"/>
                    <a:pt x="1575" y="32037"/>
                  </a:cubicBezTo>
                  <a:cubicBezTo>
                    <a:pt x="1575" y="31966"/>
                    <a:pt x="1575" y="31858"/>
                    <a:pt x="1575" y="31787"/>
                  </a:cubicBezTo>
                  <a:cubicBezTo>
                    <a:pt x="1540" y="31679"/>
                    <a:pt x="1468" y="31572"/>
                    <a:pt x="1397" y="31464"/>
                  </a:cubicBezTo>
                  <a:lnTo>
                    <a:pt x="1397" y="31429"/>
                  </a:lnTo>
                  <a:cubicBezTo>
                    <a:pt x="1325" y="31285"/>
                    <a:pt x="1253" y="31178"/>
                    <a:pt x="1218" y="31071"/>
                  </a:cubicBezTo>
                  <a:cubicBezTo>
                    <a:pt x="1146" y="30963"/>
                    <a:pt x="1146" y="30892"/>
                    <a:pt x="1146" y="30820"/>
                  </a:cubicBezTo>
                  <a:cubicBezTo>
                    <a:pt x="1146" y="30748"/>
                    <a:pt x="1146" y="30677"/>
                    <a:pt x="1146" y="30605"/>
                  </a:cubicBezTo>
                  <a:cubicBezTo>
                    <a:pt x="1182" y="30355"/>
                    <a:pt x="1253" y="30140"/>
                    <a:pt x="1361" y="29925"/>
                  </a:cubicBezTo>
                  <a:cubicBezTo>
                    <a:pt x="1432" y="29675"/>
                    <a:pt x="1575" y="29424"/>
                    <a:pt x="1719" y="29209"/>
                  </a:cubicBezTo>
                  <a:cubicBezTo>
                    <a:pt x="1790" y="29066"/>
                    <a:pt x="1862" y="28923"/>
                    <a:pt x="1969" y="28816"/>
                  </a:cubicBezTo>
                  <a:lnTo>
                    <a:pt x="1969" y="28780"/>
                  </a:lnTo>
                  <a:cubicBezTo>
                    <a:pt x="2041" y="28637"/>
                    <a:pt x="2148" y="28529"/>
                    <a:pt x="2220" y="28350"/>
                  </a:cubicBezTo>
                  <a:cubicBezTo>
                    <a:pt x="2327" y="28207"/>
                    <a:pt x="2363" y="28028"/>
                    <a:pt x="2399" y="27849"/>
                  </a:cubicBezTo>
                  <a:cubicBezTo>
                    <a:pt x="2399" y="27742"/>
                    <a:pt x="2363" y="27634"/>
                    <a:pt x="2363" y="27527"/>
                  </a:cubicBezTo>
                  <a:cubicBezTo>
                    <a:pt x="2363" y="27420"/>
                    <a:pt x="2363" y="27312"/>
                    <a:pt x="2363" y="27205"/>
                  </a:cubicBezTo>
                  <a:cubicBezTo>
                    <a:pt x="2363" y="27133"/>
                    <a:pt x="2399" y="27062"/>
                    <a:pt x="2435" y="26954"/>
                  </a:cubicBezTo>
                  <a:cubicBezTo>
                    <a:pt x="2470" y="26883"/>
                    <a:pt x="2506" y="26811"/>
                    <a:pt x="2578" y="26739"/>
                  </a:cubicBezTo>
                  <a:cubicBezTo>
                    <a:pt x="2649" y="26632"/>
                    <a:pt x="2721" y="26561"/>
                    <a:pt x="2828" y="26453"/>
                  </a:cubicBezTo>
                  <a:cubicBezTo>
                    <a:pt x="3079" y="26274"/>
                    <a:pt x="3365" y="26131"/>
                    <a:pt x="3652" y="26024"/>
                  </a:cubicBezTo>
                  <a:cubicBezTo>
                    <a:pt x="3831" y="25952"/>
                    <a:pt x="4010" y="25916"/>
                    <a:pt x="4188" y="25845"/>
                  </a:cubicBezTo>
                  <a:lnTo>
                    <a:pt x="4188" y="25845"/>
                  </a:lnTo>
                  <a:cubicBezTo>
                    <a:pt x="4081" y="26131"/>
                    <a:pt x="4045" y="26417"/>
                    <a:pt x="4045" y="26704"/>
                  </a:cubicBezTo>
                  <a:cubicBezTo>
                    <a:pt x="4045" y="26811"/>
                    <a:pt x="4081" y="26954"/>
                    <a:pt x="4081" y="27062"/>
                  </a:cubicBezTo>
                  <a:lnTo>
                    <a:pt x="4081" y="27133"/>
                  </a:lnTo>
                  <a:cubicBezTo>
                    <a:pt x="4117" y="27276"/>
                    <a:pt x="4153" y="27384"/>
                    <a:pt x="4188" y="27527"/>
                  </a:cubicBezTo>
                  <a:cubicBezTo>
                    <a:pt x="4224" y="27670"/>
                    <a:pt x="4296" y="27813"/>
                    <a:pt x="4367" y="27921"/>
                  </a:cubicBezTo>
                  <a:cubicBezTo>
                    <a:pt x="4439" y="28028"/>
                    <a:pt x="4511" y="28135"/>
                    <a:pt x="4582" y="28243"/>
                  </a:cubicBezTo>
                  <a:lnTo>
                    <a:pt x="4618" y="28279"/>
                  </a:lnTo>
                  <a:cubicBezTo>
                    <a:pt x="4690" y="28350"/>
                    <a:pt x="4761" y="28458"/>
                    <a:pt x="4833" y="28529"/>
                  </a:cubicBezTo>
                  <a:cubicBezTo>
                    <a:pt x="4904" y="28565"/>
                    <a:pt x="4976" y="28637"/>
                    <a:pt x="5048" y="28708"/>
                  </a:cubicBezTo>
                  <a:cubicBezTo>
                    <a:pt x="5048" y="28744"/>
                    <a:pt x="5083" y="28744"/>
                    <a:pt x="5083" y="28780"/>
                  </a:cubicBezTo>
                  <a:cubicBezTo>
                    <a:pt x="5155" y="28959"/>
                    <a:pt x="5191" y="29102"/>
                    <a:pt x="5227" y="29281"/>
                  </a:cubicBezTo>
                  <a:lnTo>
                    <a:pt x="5227" y="29352"/>
                  </a:lnTo>
                  <a:cubicBezTo>
                    <a:pt x="5227" y="29424"/>
                    <a:pt x="5262" y="29531"/>
                    <a:pt x="5298" y="29603"/>
                  </a:cubicBezTo>
                  <a:lnTo>
                    <a:pt x="5370" y="29889"/>
                  </a:lnTo>
                  <a:lnTo>
                    <a:pt x="5441" y="30176"/>
                  </a:lnTo>
                  <a:cubicBezTo>
                    <a:pt x="5477" y="30247"/>
                    <a:pt x="5513" y="30355"/>
                    <a:pt x="5549" y="30426"/>
                  </a:cubicBezTo>
                  <a:lnTo>
                    <a:pt x="5549" y="30498"/>
                  </a:lnTo>
                  <a:lnTo>
                    <a:pt x="5549" y="30534"/>
                  </a:lnTo>
                  <a:cubicBezTo>
                    <a:pt x="5584" y="30641"/>
                    <a:pt x="5656" y="30784"/>
                    <a:pt x="5692" y="30927"/>
                  </a:cubicBezTo>
                  <a:cubicBezTo>
                    <a:pt x="5907" y="31393"/>
                    <a:pt x="6193" y="31966"/>
                    <a:pt x="6479" y="32502"/>
                  </a:cubicBezTo>
                  <a:cubicBezTo>
                    <a:pt x="6515" y="32574"/>
                    <a:pt x="6587" y="32646"/>
                    <a:pt x="6694" y="32646"/>
                  </a:cubicBezTo>
                  <a:cubicBezTo>
                    <a:pt x="6766" y="32646"/>
                    <a:pt x="6802" y="32610"/>
                    <a:pt x="6837" y="32610"/>
                  </a:cubicBezTo>
                  <a:cubicBezTo>
                    <a:pt x="6909" y="32574"/>
                    <a:pt x="6945" y="32502"/>
                    <a:pt x="6980" y="32431"/>
                  </a:cubicBezTo>
                  <a:cubicBezTo>
                    <a:pt x="6980" y="32359"/>
                    <a:pt x="6980" y="32288"/>
                    <a:pt x="6945" y="32216"/>
                  </a:cubicBezTo>
                  <a:cubicBezTo>
                    <a:pt x="6909" y="32109"/>
                    <a:pt x="6837" y="31966"/>
                    <a:pt x="6766" y="31822"/>
                  </a:cubicBezTo>
                  <a:lnTo>
                    <a:pt x="6766" y="31787"/>
                  </a:lnTo>
                  <a:cubicBezTo>
                    <a:pt x="6658" y="31500"/>
                    <a:pt x="6515" y="31178"/>
                    <a:pt x="6408" y="30856"/>
                  </a:cubicBezTo>
                  <a:lnTo>
                    <a:pt x="6372" y="30784"/>
                  </a:lnTo>
                  <a:cubicBezTo>
                    <a:pt x="6336" y="30713"/>
                    <a:pt x="6300" y="30641"/>
                    <a:pt x="6300" y="30534"/>
                  </a:cubicBezTo>
                  <a:lnTo>
                    <a:pt x="6157" y="30104"/>
                  </a:lnTo>
                  <a:cubicBezTo>
                    <a:pt x="6157" y="30033"/>
                    <a:pt x="6121" y="29961"/>
                    <a:pt x="6121" y="29889"/>
                  </a:cubicBezTo>
                  <a:lnTo>
                    <a:pt x="6121" y="29854"/>
                  </a:lnTo>
                  <a:lnTo>
                    <a:pt x="6121" y="29782"/>
                  </a:lnTo>
                  <a:lnTo>
                    <a:pt x="6086" y="29675"/>
                  </a:lnTo>
                  <a:cubicBezTo>
                    <a:pt x="6050" y="29567"/>
                    <a:pt x="6050" y="29460"/>
                    <a:pt x="6014" y="29352"/>
                  </a:cubicBezTo>
                  <a:lnTo>
                    <a:pt x="6014" y="29245"/>
                  </a:lnTo>
                  <a:cubicBezTo>
                    <a:pt x="6014" y="29102"/>
                    <a:pt x="5978" y="28959"/>
                    <a:pt x="5978" y="28851"/>
                  </a:cubicBezTo>
                  <a:cubicBezTo>
                    <a:pt x="5942" y="28672"/>
                    <a:pt x="5907" y="28493"/>
                    <a:pt x="5835" y="28314"/>
                  </a:cubicBezTo>
                  <a:cubicBezTo>
                    <a:pt x="5799" y="28243"/>
                    <a:pt x="5763" y="28171"/>
                    <a:pt x="5728" y="28100"/>
                  </a:cubicBezTo>
                  <a:cubicBezTo>
                    <a:pt x="5692" y="28064"/>
                    <a:pt x="5656" y="27992"/>
                    <a:pt x="5620" y="27921"/>
                  </a:cubicBezTo>
                  <a:lnTo>
                    <a:pt x="5584" y="27885"/>
                  </a:lnTo>
                  <a:cubicBezTo>
                    <a:pt x="5513" y="27778"/>
                    <a:pt x="5441" y="27634"/>
                    <a:pt x="5370" y="27491"/>
                  </a:cubicBezTo>
                  <a:cubicBezTo>
                    <a:pt x="5298" y="27312"/>
                    <a:pt x="5262" y="27133"/>
                    <a:pt x="5227" y="26918"/>
                  </a:cubicBezTo>
                  <a:cubicBezTo>
                    <a:pt x="5191" y="26775"/>
                    <a:pt x="5191" y="26632"/>
                    <a:pt x="5227" y="26489"/>
                  </a:cubicBezTo>
                  <a:cubicBezTo>
                    <a:pt x="5262" y="26238"/>
                    <a:pt x="5334" y="25988"/>
                    <a:pt x="5441" y="25737"/>
                  </a:cubicBezTo>
                  <a:cubicBezTo>
                    <a:pt x="5513" y="25522"/>
                    <a:pt x="5656" y="25308"/>
                    <a:pt x="5763" y="25093"/>
                  </a:cubicBezTo>
                  <a:lnTo>
                    <a:pt x="5978" y="24735"/>
                  </a:lnTo>
                  <a:lnTo>
                    <a:pt x="6014" y="24699"/>
                  </a:lnTo>
                  <a:cubicBezTo>
                    <a:pt x="6157" y="24484"/>
                    <a:pt x="6265" y="24305"/>
                    <a:pt x="6336" y="24091"/>
                  </a:cubicBezTo>
                  <a:cubicBezTo>
                    <a:pt x="6372" y="23947"/>
                    <a:pt x="6408" y="23769"/>
                    <a:pt x="6444" y="23625"/>
                  </a:cubicBezTo>
                  <a:lnTo>
                    <a:pt x="6444" y="23554"/>
                  </a:lnTo>
                  <a:cubicBezTo>
                    <a:pt x="6444" y="23482"/>
                    <a:pt x="6408" y="23411"/>
                    <a:pt x="6372" y="23339"/>
                  </a:cubicBezTo>
                  <a:cubicBezTo>
                    <a:pt x="6372" y="23267"/>
                    <a:pt x="6336" y="23232"/>
                    <a:pt x="6336" y="23160"/>
                  </a:cubicBezTo>
                  <a:cubicBezTo>
                    <a:pt x="6229" y="22945"/>
                    <a:pt x="6157" y="22730"/>
                    <a:pt x="6086" y="22480"/>
                  </a:cubicBezTo>
                  <a:cubicBezTo>
                    <a:pt x="6086" y="22337"/>
                    <a:pt x="6086" y="22194"/>
                    <a:pt x="6086" y="22015"/>
                  </a:cubicBezTo>
                  <a:cubicBezTo>
                    <a:pt x="6121" y="21907"/>
                    <a:pt x="6157" y="21800"/>
                    <a:pt x="6193" y="21692"/>
                  </a:cubicBezTo>
                  <a:cubicBezTo>
                    <a:pt x="6265" y="21549"/>
                    <a:pt x="6336" y="21406"/>
                    <a:pt x="6444" y="21263"/>
                  </a:cubicBezTo>
                  <a:cubicBezTo>
                    <a:pt x="6623" y="21048"/>
                    <a:pt x="6802" y="20869"/>
                    <a:pt x="7016" y="20726"/>
                  </a:cubicBezTo>
                  <a:cubicBezTo>
                    <a:pt x="7231" y="20547"/>
                    <a:pt x="7482" y="20404"/>
                    <a:pt x="7732" y="20296"/>
                  </a:cubicBezTo>
                  <a:lnTo>
                    <a:pt x="7804" y="20296"/>
                  </a:lnTo>
                  <a:lnTo>
                    <a:pt x="8126" y="20117"/>
                  </a:lnTo>
                  <a:cubicBezTo>
                    <a:pt x="8448" y="20010"/>
                    <a:pt x="8734" y="19795"/>
                    <a:pt x="8949" y="19545"/>
                  </a:cubicBezTo>
                  <a:lnTo>
                    <a:pt x="9057" y="19366"/>
                  </a:lnTo>
                  <a:lnTo>
                    <a:pt x="9092" y="19330"/>
                  </a:lnTo>
                  <a:lnTo>
                    <a:pt x="9128" y="19258"/>
                  </a:lnTo>
                  <a:cubicBezTo>
                    <a:pt x="9128" y="19223"/>
                    <a:pt x="9164" y="19187"/>
                    <a:pt x="9200" y="19151"/>
                  </a:cubicBezTo>
                  <a:cubicBezTo>
                    <a:pt x="9307" y="19008"/>
                    <a:pt x="9450" y="18865"/>
                    <a:pt x="9558" y="18757"/>
                  </a:cubicBezTo>
                  <a:cubicBezTo>
                    <a:pt x="9701" y="18686"/>
                    <a:pt x="9844" y="18578"/>
                    <a:pt x="9987" y="18507"/>
                  </a:cubicBezTo>
                  <a:cubicBezTo>
                    <a:pt x="10238" y="18435"/>
                    <a:pt x="10488" y="18399"/>
                    <a:pt x="10775" y="18364"/>
                  </a:cubicBezTo>
                  <a:lnTo>
                    <a:pt x="11526" y="18256"/>
                  </a:lnTo>
                  <a:lnTo>
                    <a:pt x="12099" y="18185"/>
                  </a:lnTo>
                  <a:cubicBezTo>
                    <a:pt x="12386" y="18185"/>
                    <a:pt x="12636" y="18113"/>
                    <a:pt x="12887" y="18041"/>
                  </a:cubicBezTo>
                  <a:cubicBezTo>
                    <a:pt x="13066" y="17934"/>
                    <a:pt x="13280" y="17862"/>
                    <a:pt x="13459" y="17755"/>
                  </a:cubicBezTo>
                  <a:cubicBezTo>
                    <a:pt x="13746" y="17576"/>
                    <a:pt x="14068" y="17433"/>
                    <a:pt x="14390" y="17290"/>
                  </a:cubicBezTo>
                  <a:cubicBezTo>
                    <a:pt x="14748" y="17147"/>
                    <a:pt x="15106" y="17039"/>
                    <a:pt x="15500" y="16968"/>
                  </a:cubicBezTo>
                  <a:lnTo>
                    <a:pt x="16037" y="16968"/>
                  </a:lnTo>
                  <a:cubicBezTo>
                    <a:pt x="16216" y="16968"/>
                    <a:pt x="16395" y="17003"/>
                    <a:pt x="16645" y="17039"/>
                  </a:cubicBezTo>
                  <a:lnTo>
                    <a:pt x="17325" y="17111"/>
                  </a:lnTo>
                  <a:lnTo>
                    <a:pt x="17397" y="17111"/>
                  </a:lnTo>
                  <a:cubicBezTo>
                    <a:pt x="17647" y="17147"/>
                    <a:pt x="17862" y="17182"/>
                    <a:pt x="18077" y="17182"/>
                  </a:cubicBezTo>
                  <a:lnTo>
                    <a:pt x="18292" y="17182"/>
                  </a:lnTo>
                  <a:cubicBezTo>
                    <a:pt x="18542" y="17182"/>
                    <a:pt x="18793" y="17111"/>
                    <a:pt x="19043" y="17039"/>
                  </a:cubicBezTo>
                  <a:cubicBezTo>
                    <a:pt x="19222" y="17003"/>
                    <a:pt x="19365" y="16968"/>
                    <a:pt x="19544" y="16896"/>
                  </a:cubicBezTo>
                  <a:lnTo>
                    <a:pt x="19652" y="16860"/>
                  </a:lnTo>
                  <a:cubicBezTo>
                    <a:pt x="19938" y="16753"/>
                    <a:pt x="20260" y="16645"/>
                    <a:pt x="20547" y="16538"/>
                  </a:cubicBezTo>
                  <a:lnTo>
                    <a:pt x="20761" y="16466"/>
                  </a:lnTo>
                  <a:lnTo>
                    <a:pt x="20940" y="16395"/>
                  </a:lnTo>
                  <a:cubicBezTo>
                    <a:pt x="21370" y="16216"/>
                    <a:pt x="21800" y="16073"/>
                    <a:pt x="22265" y="15965"/>
                  </a:cubicBezTo>
                  <a:lnTo>
                    <a:pt x="22909" y="15965"/>
                  </a:lnTo>
                  <a:cubicBezTo>
                    <a:pt x="23196" y="16037"/>
                    <a:pt x="23518" y="16108"/>
                    <a:pt x="23804" y="16180"/>
                  </a:cubicBezTo>
                  <a:lnTo>
                    <a:pt x="24126" y="16287"/>
                  </a:lnTo>
                  <a:cubicBezTo>
                    <a:pt x="24341" y="16323"/>
                    <a:pt x="24556" y="16359"/>
                    <a:pt x="24771" y="16359"/>
                  </a:cubicBezTo>
                  <a:lnTo>
                    <a:pt x="24842" y="16359"/>
                  </a:lnTo>
                  <a:cubicBezTo>
                    <a:pt x="24949" y="16359"/>
                    <a:pt x="25093" y="16359"/>
                    <a:pt x="25200" y="16323"/>
                  </a:cubicBezTo>
                  <a:cubicBezTo>
                    <a:pt x="25307" y="16287"/>
                    <a:pt x="25379" y="16252"/>
                    <a:pt x="25486" y="16216"/>
                  </a:cubicBezTo>
                  <a:lnTo>
                    <a:pt x="25522" y="16180"/>
                  </a:lnTo>
                  <a:cubicBezTo>
                    <a:pt x="25630" y="16144"/>
                    <a:pt x="25737" y="16073"/>
                    <a:pt x="25844" y="16001"/>
                  </a:cubicBezTo>
                  <a:lnTo>
                    <a:pt x="25880" y="15965"/>
                  </a:lnTo>
                  <a:lnTo>
                    <a:pt x="26202" y="15715"/>
                  </a:lnTo>
                  <a:cubicBezTo>
                    <a:pt x="26310" y="15607"/>
                    <a:pt x="26417" y="15536"/>
                    <a:pt x="26560" y="15464"/>
                  </a:cubicBezTo>
                  <a:lnTo>
                    <a:pt x="26882" y="15464"/>
                  </a:lnTo>
                  <a:cubicBezTo>
                    <a:pt x="27097" y="15464"/>
                    <a:pt x="27348" y="15428"/>
                    <a:pt x="27598" y="15357"/>
                  </a:cubicBezTo>
                  <a:cubicBezTo>
                    <a:pt x="27741" y="15321"/>
                    <a:pt x="27849" y="15285"/>
                    <a:pt x="27992" y="15214"/>
                  </a:cubicBezTo>
                  <a:lnTo>
                    <a:pt x="28064" y="15178"/>
                  </a:lnTo>
                  <a:lnTo>
                    <a:pt x="28207" y="15106"/>
                  </a:lnTo>
                  <a:lnTo>
                    <a:pt x="28207" y="15178"/>
                  </a:lnTo>
                  <a:lnTo>
                    <a:pt x="28207" y="15214"/>
                  </a:lnTo>
                  <a:lnTo>
                    <a:pt x="28243" y="15464"/>
                  </a:lnTo>
                  <a:cubicBezTo>
                    <a:pt x="28243" y="15500"/>
                    <a:pt x="28243" y="15572"/>
                    <a:pt x="28278" y="15607"/>
                  </a:cubicBezTo>
                  <a:cubicBezTo>
                    <a:pt x="28278" y="15643"/>
                    <a:pt x="28278" y="15643"/>
                    <a:pt x="28278" y="15643"/>
                  </a:cubicBezTo>
                  <a:lnTo>
                    <a:pt x="28135" y="15894"/>
                  </a:lnTo>
                  <a:cubicBezTo>
                    <a:pt x="28135" y="15929"/>
                    <a:pt x="28099" y="15965"/>
                    <a:pt x="28099" y="16001"/>
                  </a:cubicBezTo>
                  <a:cubicBezTo>
                    <a:pt x="27992" y="16144"/>
                    <a:pt x="27885" y="16252"/>
                    <a:pt x="27813" y="16431"/>
                  </a:cubicBezTo>
                  <a:cubicBezTo>
                    <a:pt x="27741" y="16538"/>
                    <a:pt x="27741" y="16681"/>
                    <a:pt x="27741" y="16824"/>
                  </a:cubicBezTo>
                  <a:cubicBezTo>
                    <a:pt x="27741" y="16968"/>
                    <a:pt x="27777" y="17147"/>
                    <a:pt x="27849" y="17290"/>
                  </a:cubicBezTo>
                  <a:cubicBezTo>
                    <a:pt x="27992" y="17576"/>
                    <a:pt x="28171" y="17791"/>
                    <a:pt x="28422" y="17970"/>
                  </a:cubicBezTo>
                  <a:cubicBezTo>
                    <a:pt x="28672" y="18113"/>
                    <a:pt x="28923" y="18220"/>
                    <a:pt x="29209" y="18292"/>
                  </a:cubicBezTo>
                  <a:cubicBezTo>
                    <a:pt x="29352" y="18328"/>
                    <a:pt x="29495" y="18328"/>
                    <a:pt x="29674" y="18364"/>
                  </a:cubicBezTo>
                  <a:lnTo>
                    <a:pt x="29818" y="18364"/>
                  </a:lnTo>
                  <a:cubicBezTo>
                    <a:pt x="29889" y="18364"/>
                    <a:pt x="29997" y="18328"/>
                    <a:pt x="30068" y="18328"/>
                  </a:cubicBezTo>
                  <a:cubicBezTo>
                    <a:pt x="30176" y="18292"/>
                    <a:pt x="30247" y="18292"/>
                    <a:pt x="30319" y="18256"/>
                  </a:cubicBezTo>
                  <a:lnTo>
                    <a:pt x="30498" y="18220"/>
                  </a:lnTo>
                  <a:lnTo>
                    <a:pt x="30748" y="18149"/>
                  </a:lnTo>
                  <a:lnTo>
                    <a:pt x="31106" y="18149"/>
                  </a:lnTo>
                  <a:cubicBezTo>
                    <a:pt x="31249" y="18149"/>
                    <a:pt x="31393" y="18113"/>
                    <a:pt x="31536" y="18041"/>
                  </a:cubicBezTo>
                  <a:cubicBezTo>
                    <a:pt x="31679" y="17970"/>
                    <a:pt x="31822" y="17898"/>
                    <a:pt x="31929" y="17755"/>
                  </a:cubicBezTo>
                  <a:cubicBezTo>
                    <a:pt x="32001" y="17683"/>
                    <a:pt x="32073" y="17612"/>
                    <a:pt x="32144" y="17504"/>
                  </a:cubicBezTo>
                  <a:lnTo>
                    <a:pt x="32216" y="17433"/>
                  </a:lnTo>
                  <a:lnTo>
                    <a:pt x="32252" y="17361"/>
                  </a:lnTo>
                  <a:cubicBezTo>
                    <a:pt x="32323" y="17290"/>
                    <a:pt x="32395" y="17182"/>
                    <a:pt x="32466" y="17111"/>
                  </a:cubicBezTo>
                  <a:lnTo>
                    <a:pt x="32538" y="17075"/>
                  </a:lnTo>
                  <a:lnTo>
                    <a:pt x="32645" y="17039"/>
                  </a:lnTo>
                  <a:lnTo>
                    <a:pt x="32681" y="17039"/>
                  </a:lnTo>
                  <a:cubicBezTo>
                    <a:pt x="32753" y="17039"/>
                    <a:pt x="32789" y="17003"/>
                    <a:pt x="32860" y="17003"/>
                  </a:cubicBezTo>
                  <a:cubicBezTo>
                    <a:pt x="32968" y="16968"/>
                    <a:pt x="33075" y="16860"/>
                    <a:pt x="33111" y="16753"/>
                  </a:cubicBezTo>
                  <a:cubicBezTo>
                    <a:pt x="33147" y="16789"/>
                    <a:pt x="33182" y="16860"/>
                    <a:pt x="33218" y="16896"/>
                  </a:cubicBezTo>
                  <a:cubicBezTo>
                    <a:pt x="33254" y="16932"/>
                    <a:pt x="33325" y="17003"/>
                    <a:pt x="33397" y="17039"/>
                  </a:cubicBezTo>
                  <a:cubicBezTo>
                    <a:pt x="33504" y="17111"/>
                    <a:pt x="33648" y="17182"/>
                    <a:pt x="33791" y="17218"/>
                  </a:cubicBezTo>
                  <a:cubicBezTo>
                    <a:pt x="33898" y="17218"/>
                    <a:pt x="33970" y="17254"/>
                    <a:pt x="34077" y="17254"/>
                  </a:cubicBezTo>
                  <a:lnTo>
                    <a:pt x="34256" y="17254"/>
                  </a:lnTo>
                  <a:lnTo>
                    <a:pt x="34328" y="17325"/>
                  </a:lnTo>
                  <a:cubicBezTo>
                    <a:pt x="34435" y="17397"/>
                    <a:pt x="34578" y="17469"/>
                    <a:pt x="34721" y="17540"/>
                  </a:cubicBezTo>
                  <a:cubicBezTo>
                    <a:pt x="34757" y="17540"/>
                    <a:pt x="34829" y="17540"/>
                    <a:pt x="34900" y="17576"/>
                  </a:cubicBezTo>
                  <a:lnTo>
                    <a:pt x="35115" y="17576"/>
                  </a:lnTo>
                  <a:cubicBezTo>
                    <a:pt x="35258" y="17540"/>
                    <a:pt x="35402" y="17504"/>
                    <a:pt x="35545" y="17433"/>
                  </a:cubicBezTo>
                  <a:cubicBezTo>
                    <a:pt x="35616" y="17397"/>
                    <a:pt x="35724" y="17325"/>
                    <a:pt x="35795" y="17254"/>
                  </a:cubicBezTo>
                  <a:lnTo>
                    <a:pt x="35974" y="17147"/>
                  </a:lnTo>
                  <a:lnTo>
                    <a:pt x="36010" y="17111"/>
                  </a:lnTo>
                  <a:cubicBezTo>
                    <a:pt x="36117" y="17039"/>
                    <a:pt x="36225" y="16968"/>
                    <a:pt x="36332" y="16896"/>
                  </a:cubicBezTo>
                  <a:cubicBezTo>
                    <a:pt x="36368" y="16824"/>
                    <a:pt x="36404" y="16789"/>
                    <a:pt x="36440" y="16753"/>
                  </a:cubicBezTo>
                  <a:cubicBezTo>
                    <a:pt x="36475" y="16538"/>
                    <a:pt x="36332" y="16359"/>
                    <a:pt x="36117" y="16359"/>
                  </a:cubicBezTo>
                  <a:cubicBezTo>
                    <a:pt x="36082" y="16359"/>
                    <a:pt x="36010" y="16359"/>
                    <a:pt x="35974" y="16395"/>
                  </a:cubicBezTo>
                  <a:lnTo>
                    <a:pt x="35760" y="16538"/>
                  </a:lnTo>
                  <a:lnTo>
                    <a:pt x="35688" y="16574"/>
                  </a:lnTo>
                  <a:lnTo>
                    <a:pt x="35581" y="16645"/>
                  </a:lnTo>
                  <a:cubicBezTo>
                    <a:pt x="35473" y="16717"/>
                    <a:pt x="35330" y="16789"/>
                    <a:pt x="35187" y="16860"/>
                  </a:cubicBezTo>
                  <a:lnTo>
                    <a:pt x="35008" y="16896"/>
                  </a:lnTo>
                  <a:lnTo>
                    <a:pt x="34793" y="16896"/>
                  </a:lnTo>
                  <a:lnTo>
                    <a:pt x="34721" y="16824"/>
                  </a:lnTo>
                  <a:lnTo>
                    <a:pt x="34686" y="16789"/>
                  </a:lnTo>
                  <a:lnTo>
                    <a:pt x="34650" y="16753"/>
                  </a:lnTo>
                  <a:lnTo>
                    <a:pt x="34614" y="16717"/>
                  </a:lnTo>
                  <a:lnTo>
                    <a:pt x="34578" y="16681"/>
                  </a:lnTo>
                  <a:cubicBezTo>
                    <a:pt x="34542" y="16645"/>
                    <a:pt x="34507" y="16610"/>
                    <a:pt x="34435" y="16610"/>
                  </a:cubicBezTo>
                  <a:lnTo>
                    <a:pt x="33934" y="16610"/>
                  </a:lnTo>
                  <a:lnTo>
                    <a:pt x="33755" y="16574"/>
                  </a:lnTo>
                  <a:lnTo>
                    <a:pt x="33648" y="16502"/>
                  </a:lnTo>
                  <a:lnTo>
                    <a:pt x="33576" y="16395"/>
                  </a:lnTo>
                  <a:lnTo>
                    <a:pt x="33504" y="16323"/>
                  </a:lnTo>
                  <a:cubicBezTo>
                    <a:pt x="33504" y="16287"/>
                    <a:pt x="33504" y="16252"/>
                    <a:pt x="33504" y="16216"/>
                  </a:cubicBezTo>
                  <a:lnTo>
                    <a:pt x="33504" y="16144"/>
                  </a:lnTo>
                  <a:cubicBezTo>
                    <a:pt x="33504" y="16073"/>
                    <a:pt x="33540" y="16037"/>
                    <a:pt x="33540" y="15965"/>
                  </a:cubicBezTo>
                  <a:cubicBezTo>
                    <a:pt x="33576" y="15894"/>
                    <a:pt x="33612" y="15822"/>
                    <a:pt x="33648" y="15786"/>
                  </a:cubicBezTo>
                  <a:lnTo>
                    <a:pt x="33755" y="15679"/>
                  </a:lnTo>
                  <a:cubicBezTo>
                    <a:pt x="33827" y="15607"/>
                    <a:pt x="33862" y="15536"/>
                    <a:pt x="33898" y="15464"/>
                  </a:cubicBezTo>
                  <a:cubicBezTo>
                    <a:pt x="33898" y="15428"/>
                    <a:pt x="33934" y="15393"/>
                    <a:pt x="33934" y="15357"/>
                  </a:cubicBezTo>
                  <a:cubicBezTo>
                    <a:pt x="33934" y="15285"/>
                    <a:pt x="33898" y="15249"/>
                    <a:pt x="33862" y="15214"/>
                  </a:cubicBezTo>
                  <a:cubicBezTo>
                    <a:pt x="33827" y="15142"/>
                    <a:pt x="33791" y="15106"/>
                    <a:pt x="33755" y="15070"/>
                  </a:cubicBezTo>
                  <a:cubicBezTo>
                    <a:pt x="33683" y="15035"/>
                    <a:pt x="33648" y="14963"/>
                    <a:pt x="33612" y="14927"/>
                  </a:cubicBezTo>
                  <a:cubicBezTo>
                    <a:pt x="33540" y="14820"/>
                    <a:pt x="33469" y="14748"/>
                    <a:pt x="33433" y="14641"/>
                  </a:cubicBezTo>
                  <a:cubicBezTo>
                    <a:pt x="33397" y="14569"/>
                    <a:pt x="33397" y="14498"/>
                    <a:pt x="33361" y="14426"/>
                  </a:cubicBezTo>
                  <a:cubicBezTo>
                    <a:pt x="33361" y="14390"/>
                    <a:pt x="33361" y="14319"/>
                    <a:pt x="33361" y="14283"/>
                  </a:cubicBezTo>
                  <a:cubicBezTo>
                    <a:pt x="33433" y="14032"/>
                    <a:pt x="33504" y="13818"/>
                    <a:pt x="33683" y="13639"/>
                  </a:cubicBezTo>
                  <a:cubicBezTo>
                    <a:pt x="33719" y="13567"/>
                    <a:pt x="33791" y="13495"/>
                    <a:pt x="33827" y="13460"/>
                  </a:cubicBezTo>
                  <a:lnTo>
                    <a:pt x="33898" y="13424"/>
                  </a:lnTo>
                  <a:lnTo>
                    <a:pt x="34077" y="13424"/>
                  </a:lnTo>
                  <a:cubicBezTo>
                    <a:pt x="34113" y="13424"/>
                    <a:pt x="34185" y="13388"/>
                    <a:pt x="34220" y="13352"/>
                  </a:cubicBezTo>
                  <a:cubicBezTo>
                    <a:pt x="34256" y="13316"/>
                    <a:pt x="34292" y="13245"/>
                    <a:pt x="34292" y="13173"/>
                  </a:cubicBezTo>
                  <a:cubicBezTo>
                    <a:pt x="34292" y="13102"/>
                    <a:pt x="34256" y="13066"/>
                    <a:pt x="34220" y="13030"/>
                  </a:cubicBezTo>
                  <a:cubicBezTo>
                    <a:pt x="34185" y="12959"/>
                    <a:pt x="34113" y="12959"/>
                    <a:pt x="34041" y="12959"/>
                  </a:cubicBezTo>
                  <a:lnTo>
                    <a:pt x="33862" y="12959"/>
                  </a:lnTo>
                  <a:cubicBezTo>
                    <a:pt x="33791" y="12959"/>
                    <a:pt x="33719" y="12959"/>
                    <a:pt x="33683" y="12994"/>
                  </a:cubicBezTo>
                  <a:cubicBezTo>
                    <a:pt x="33612" y="13030"/>
                    <a:pt x="33576" y="13066"/>
                    <a:pt x="33540" y="13102"/>
                  </a:cubicBezTo>
                  <a:lnTo>
                    <a:pt x="33504" y="13138"/>
                  </a:lnTo>
                  <a:cubicBezTo>
                    <a:pt x="33469" y="13173"/>
                    <a:pt x="33397" y="13209"/>
                    <a:pt x="33361" y="13281"/>
                  </a:cubicBezTo>
                  <a:cubicBezTo>
                    <a:pt x="33254" y="13388"/>
                    <a:pt x="33182" y="13495"/>
                    <a:pt x="33147" y="13603"/>
                  </a:cubicBezTo>
                  <a:cubicBezTo>
                    <a:pt x="33075" y="13746"/>
                    <a:pt x="33003" y="13889"/>
                    <a:pt x="32968" y="14032"/>
                  </a:cubicBezTo>
                  <a:cubicBezTo>
                    <a:pt x="32896" y="14140"/>
                    <a:pt x="32896" y="14283"/>
                    <a:pt x="32896" y="14426"/>
                  </a:cubicBezTo>
                  <a:cubicBezTo>
                    <a:pt x="32932" y="14569"/>
                    <a:pt x="32968" y="14712"/>
                    <a:pt x="33039" y="14856"/>
                  </a:cubicBezTo>
                  <a:cubicBezTo>
                    <a:pt x="33075" y="14963"/>
                    <a:pt x="33147" y="15070"/>
                    <a:pt x="33218" y="15178"/>
                  </a:cubicBezTo>
                  <a:cubicBezTo>
                    <a:pt x="33254" y="15249"/>
                    <a:pt x="33325" y="15285"/>
                    <a:pt x="33361" y="15357"/>
                  </a:cubicBezTo>
                  <a:cubicBezTo>
                    <a:pt x="33325" y="15357"/>
                    <a:pt x="33290" y="15428"/>
                    <a:pt x="33254" y="15464"/>
                  </a:cubicBezTo>
                  <a:cubicBezTo>
                    <a:pt x="33147" y="15572"/>
                    <a:pt x="33075" y="15715"/>
                    <a:pt x="33003" y="15858"/>
                  </a:cubicBezTo>
                  <a:cubicBezTo>
                    <a:pt x="32968" y="15965"/>
                    <a:pt x="32932" y="16108"/>
                    <a:pt x="32932" y="16287"/>
                  </a:cubicBezTo>
                  <a:cubicBezTo>
                    <a:pt x="32932" y="16323"/>
                    <a:pt x="32932" y="16359"/>
                    <a:pt x="32932" y="16395"/>
                  </a:cubicBezTo>
                  <a:cubicBezTo>
                    <a:pt x="32896" y="16359"/>
                    <a:pt x="32824" y="16359"/>
                    <a:pt x="32789" y="16359"/>
                  </a:cubicBezTo>
                  <a:cubicBezTo>
                    <a:pt x="32645" y="16359"/>
                    <a:pt x="32466" y="16359"/>
                    <a:pt x="32323" y="16395"/>
                  </a:cubicBezTo>
                  <a:cubicBezTo>
                    <a:pt x="32252" y="16395"/>
                    <a:pt x="32144" y="16431"/>
                    <a:pt x="32037" y="16502"/>
                  </a:cubicBezTo>
                  <a:cubicBezTo>
                    <a:pt x="31929" y="16574"/>
                    <a:pt x="31822" y="16681"/>
                    <a:pt x="31751" y="16789"/>
                  </a:cubicBezTo>
                  <a:cubicBezTo>
                    <a:pt x="31679" y="16860"/>
                    <a:pt x="31643" y="16932"/>
                    <a:pt x="31607" y="17003"/>
                  </a:cubicBezTo>
                  <a:lnTo>
                    <a:pt x="31607" y="17039"/>
                  </a:lnTo>
                  <a:lnTo>
                    <a:pt x="31572" y="17111"/>
                  </a:lnTo>
                  <a:cubicBezTo>
                    <a:pt x="31536" y="17218"/>
                    <a:pt x="31464" y="17325"/>
                    <a:pt x="31393" y="17397"/>
                  </a:cubicBezTo>
                  <a:cubicBezTo>
                    <a:pt x="31357" y="17469"/>
                    <a:pt x="31321" y="17504"/>
                    <a:pt x="31285" y="17540"/>
                  </a:cubicBezTo>
                  <a:lnTo>
                    <a:pt x="31178" y="17612"/>
                  </a:lnTo>
                  <a:cubicBezTo>
                    <a:pt x="31035" y="17648"/>
                    <a:pt x="30891" y="17683"/>
                    <a:pt x="30748" y="17719"/>
                  </a:cubicBezTo>
                  <a:lnTo>
                    <a:pt x="30569" y="17755"/>
                  </a:lnTo>
                  <a:lnTo>
                    <a:pt x="30390" y="17791"/>
                  </a:lnTo>
                  <a:cubicBezTo>
                    <a:pt x="30283" y="17827"/>
                    <a:pt x="30176" y="17827"/>
                    <a:pt x="30104" y="17862"/>
                  </a:cubicBezTo>
                  <a:lnTo>
                    <a:pt x="29997" y="17862"/>
                  </a:lnTo>
                  <a:cubicBezTo>
                    <a:pt x="29746" y="17827"/>
                    <a:pt x="29495" y="17755"/>
                    <a:pt x="29281" y="17683"/>
                  </a:cubicBezTo>
                  <a:cubicBezTo>
                    <a:pt x="29137" y="17612"/>
                    <a:pt x="29030" y="17540"/>
                    <a:pt x="28959" y="17504"/>
                  </a:cubicBezTo>
                  <a:cubicBezTo>
                    <a:pt x="28851" y="17397"/>
                    <a:pt x="28780" y="17325"/>
                    <a:pt x="28708" y="17254"/>
                  </a:cubicBezTo>
                  <a:cubicBezTo>
                    <a:pt x="28672" y="17218"/>
                    <a:pt x="28636" y="17147"/>
                    <a:pt x="28636" y="17111"/>
                  </a:cubicBezTo>
                  <a:cubicBezTo>
                    <a:pt x="28601" y="17075"/>
                    <a:pt x="28601" y="17039"/>
                    <a:pt x="28601" y="17003"/>
                  </a:cubicBezTo>
                  <a:lnTo>
                    <a:pt x="28601" y="16932"/>
                  </a:lnTo>
                  <a:cubicBezTo>
                    <a:pt x="28601" y="16896"/>
                    <a:pt x="28636" y="16824"/>
                    <a:pt x="28636" y="16789"/>
                  </a:cubicBezTo>
                  <a:cubicBezTo>
                    <a:pt x="28708" y="16610"/>
                    <a:pt x="28815" y="16431"/>
                    <a:pt x="28923" y="16252"/>
                  </a:cubicBezTo>
                  <a:cubicBezTo>
                    <a:pt x="28994" y="16180"/>
                    <a:pt x="29066" y="16073"/>
                    <a:pt x="29137" y="15965"/>
                  </a:cubicBezTo>
                  <a:cubicBezTo>
                    <a:pt x="29173" y="15894"/>
                    <a:pt x="29209" y="15822"/>
                    <a:pt x="29209" y="15751"/>
                  </a:cubicBezTo>
                  <a:cubicBezTo>
                    <a:pt x="29281" y="15643"/>
                    <a:pt x="29281" y="15572"/>
                    <a:pt x="29281" y="15464"/>
                  </a:cubicBezTo>
                  <a:cubicBezTo>
                    <a:pt x="29281" y="15393"/>
                    <a:pt x="29281" y="15321"/>
                    <a:pt x="29245" y="15249"/>
                  </a:cubicBezTo>
                  <a:cubicBezTo>
                    <a:pt x="29209" y="15142"/>
                    <a:pt x="29173" y="15035"/>
                    <a:pt x="29102" y="14963"/>
                  </a:cubicBezTo>
                  <a:lnTo>
                    <a:pt x="29030" y="14891"/>
                  </a:lnTo>
                  <a:lnTo>
                    <a:pt x="28994" y="14820"/>
                  </a:lnTo>
                  <a:cubicBezTo>
                    <a:pt x="28923" y="14748"/>
                    <a:pt x="28851" y="14641"/>
                    <a:pt x="28780" y="14533"/>
                  </a:cubicBezTo>
                  <a:lnTo>
                    <a:pt x="28780" y="14498"/>
                  </a:lnTo>
                  <a:cubicBezTo>
                    <a:pt x="28887" y="14355"/>
                    <a:pt x="28959" y="14247"/>
                    <a:pt x="29030" y="14104"/>
                  </a:cubicBezTo>
                  <a:cubicBezTo>
                    <a:pt x="29102" y="13961"/>
                    <a:pt x="29209" y="13782"/>
                    <a:pt x="29316" y="13603"/>
                  </a:cubicBezTo>
                  <a:cubicBezTo>
                    <a:pt x="29424" y="13424"/>
                    <a:pt x="29495" y="13316"/>
                    <a:pt x="29603" y="13173"/>
                  </a:cubicBezTo>
                  <a:cubicBezTo>
                    <a:pt x="29710" y="13030"/>
                    <a:pt x="29782" y="12959"/>
                    <a:pt x="29889" y="12851"/>
                  </a:cubicBezTo>
                  <a:cubicBezTo>
                    <a:pt x="30032" y="12744"/>
                    <a:pt x="30211" y="12636"/>
                    <a:pt x="30355" y="12565"/>
                  </a:cubicBezTo>
                  <a:lnTo>
                    <a:pt x="30462" y="12529"/>
                  </a:lnTo>
                  <a:lnTo>
                    <a:pt x="30641" y="12422"/>
                  </a:lnTo>
                  <a:lnTo>
                    <a:pt x="30784" y="12386"/>
                  </a:lnTo>
                  <a:lnTo>
                    <a:pt x="30820" y="12386"/>
                  </a:lnTo>
                  <a:cubicBezTo>
                    <a:pt x="31070" y="12278"/>
                    <a:pt x="31321" y="12171"/>
                    <a:pt x="31572" y="12135"/>
                  </a:cubicBezTo>
                  <a:lnTo>
                    <a:pt x="32037" y="11992"/>
                  </a:lnTo>
                  <a:lnTo>
                    <a:pt x="32323" y="11956"/>
                  </a:lnTo>
                  <a:lnTo>
                    <a:pt x="32395" y="11956"/>
                  </a:lnTo>
                  <a:cubicBezTo>
                    <a:pt x="32574" y="11920"/>
                    <a:pt x="32753" y="11920"/>
                    <a:pt x="33003" y="11885"/>
                  </a:cubicBezTo>
                  <a:lnTo>
                    <a:pt x="33361" y="11849"/>
                  </a:lnTo>
                  <a:cubicBezTo>
                    <a:pt x="33576" y="11813"/>
                    <a:pt x="33755" y="11742"/>
                    <a:pt x="33934" y="11670"/>
                  </a:cubicBezTo>
                  <a:cubicBezTo>
                    <a:pt x="34041" y="11598"/>
                    <a:pt x="34113" y="11563"/>
                    <a:pt x="34185" y="11527"/>
                  </a:cubicBezTo>
                  <a:cubicBezTo>
                    <a:pt x="34220" y="11491"/>
                    <a:pt x="34256" y="11455"/>
                    <a:pt x="34292" y="11419"/>
                  </a:cubicBezTo>
                  <a:lnTo>
                    <a:pt x="34328" y="11419"/>
                  </a:lnTo>
                  <a:lnTo>
                    <a:pt x="34542" y="11276"/>
                  </a:lnTo>
                  <a:cubicBezTo>
                    <a:pt x="34757" y="11133"/>
                    <a:pt x="35008" y="11026"/>
                    <a:pt x="35223" y="10918"/>
                  </a:cubicBezTo>
                  <a:cubicBezTo>
                    <a:pt x="35402" y="10847"/>
                    <a:pt x="35616" y="10775"/>
                    <a:pt x="35795" y="10739"/>
                  </a:cubicBezTo>
                  <a:lnTo>
                    <a:pt x="36189" y="10668"/>
                  </a:lnTo>
                  <a:cubicBezTo>
                    <a:pt x="36440" y="10632"/>
                    <a:pt x="36654" y="10524"/>
                    <a:pt x="36798" y="10346"/>
                  </a:cubicBezTo>
                  <a:cubicBezTo>
                    <a:pt x="36833" y="10274"/>
                    <a:pt x="36869" y="10167"/>
                    <a:pt x="36905" y="10095"/>
                  </a:cubicBezTo>
                  <a:lnTo>
                    <a:pt x="36905" y="9952"/>
                  </a:lnTo>
                  <a:lnTo>
                    <a:pt x="36905" y="9916"/>
                  </a:lnTo>
                  <a:cubicBezTo>
                    <a:pt x="36941" y="9737"/>
                    <a:pt x="36977" y="9594"/>
                    <a:pt x="37012" y="9415"/>
                  </a:cubicBezTo>
                  <a:lnTo>
                    <a:pt x="37084" y="9272"/>
                  </a:lnTo>
                  <a:cubicBezTo>
                    <a:pt x="37120" y="9164"/>
                    <a:pt x="37120" y="9057"/>
                    <a:pt x="37156" y="8950"/>
                  </a:cubicBezTo>
                  <a:cubicBezTo>
                    <a:pt x="37227" y="8735"/>
                    <a:pt x="37299" y="8448"/>
                    <a:pt x="37406" y="8198"/>
                  </a:cubicBezTo>
                  <a:cubicBezTo>
                    <a:pt x="37549" y="7911"/>
                    <a:pt x="37692" y="7661"/>
                    <a:pt x="37871" y="7446"/>
                  </a:cubicBezTo>
                  <a:cubicBezTo>
                    <a:pt x="38015" y="7267"/>
                    <a:pt x="38158" y="7088"/>
                    <a:pt x="38301" y="6945"/>
                  </a:cubicBezTo>
                  <a:cubicBezTo>
                    <a:pt x="38373" y="6873"/>
                    <a:pt x="38408" y="6802"/>
                    <a:pt x="38444" y="6766"/>
                  </a:cubicBezTo>
                  <a:cubicBezTo>
                    <a:pt x="38516" y="6694"/>
                    <a:pt x="38552" y="6623"/>
                    <a:pt x="38552" y="6551"/>
                  </a:cubicBezTo>
                  <a:cubicBezTo>
                    <a:pt x="38587" y="6444"/>
                    <a:pt x="38587" y="6372"/>
                    <a:pt x="38623" y="6301"/>
                  </a:cubicBezTo>
                  <a:cubicBezTo>
                    <a:pt x="38587" y="6229"/>
                    <a:pt x="38587" y="6122"/>
                    <a:pt x="38587" y="6050"/>
                  </a:cubicBezTo>
                  <a:cubicBezTo>
                    <a:pt x="38552" y="5943"/>
                    <a:pt x="38516" y="5871"/>
                    <a:pt x="38480" y="5764"/>
                  </a:cubicBezTo>
                  <a:cubicBezTo>
                    <a:pt x="38408" y="5656"/>
                    <a:pt x="38408" y="5549"/>
                    <a:pt x="38373" y="5477"/>
                  </a:cubicBezTo>
                  <a:lnTo>
                    <a:pt x="38373" y="5263"/>
                  </a:lnTo>
                  <a:cubicBezTo>
                    <a:pt x="38373" y="5191"/>
                    <a:pt x="38373" y="5119"/>
                    <a:pt x="38373" y="5048"/>
                  </a:cubicBezTo>
                  <a:cubicBezTo>
                    <a:pt x="38408" y="4618"/>
                    <a:pt x="38516" y="4225"/>
                    <a:pt x="38659" y="3831"/>
                  </a:cubicBezTo>
                  <a:cubicBezTo>
                    <a:pt x="38766" y="3616"/>
                    <a:pt x="38874" y="3401"/>
                    <a:pt x="39017" y="3187"/>
                  </a:cubicBezTo>
                  <a:cubicBezTo>
                    <a:pt x="39124" y="3079"/>
                    <a:pt x="39232" y="2972"/>
                    <a:pt x="39339" y="2864"/>
                  </a:cubicBezTo>
                  <a:cubicBezTo>
                    <a:pt x="39482" y="2757"/>
                    <a:pt x="39625" y="2685"/>
                    <a:pt x="39804" y="2614"/>
                  </a:cubicBezTo>
                  <a:cubicBezTo>
                    <a:pt x="39948" y="2506"/>
                    <a:pt x="40091" y="2435"/>
                    <a:pt x="40234" y="2292"/>
                  </a:cubicBezTo>
                  <a:cubicBezTo>
                    <a:pt x="40413" y="2184"/>
                    <a:pt x="40520" y="2005"/>
                    <a:pt x="40592" y="1826"/>
                  </a:cubicBezTo>
                  <a:cubicBezTo>
                    <a:pt x="40663" y="1683"/>
                    <a:pt x="40699" y="1576"/>
                    <a:pt x="40771" y="1468"/>
                  </a:cubicBezTo>
                  <a:lnTo>
                    <a:pt x="40842" y="1433"/>
                  </a:lnTo>
                  <a:lnTo>
                    <a:pt x="40914" y="1361"/>
                  </a:lnTo>
                  <a:lnTo>
                    <a:pt x="41021" y="1289"/>
                  </a:lnTo>
                  <a:cubicBezTo>
                    <a:pt x="41200" y="1146"/>
                    <a:pt x="41379" y="1003"/>
                    <a:pt x="41594" y="896"/>
                  </a:cubicBezTo>
                  <a:cubicBezTo>
                    <a:pt x="41809" y="824"/>
                    <a:pt x="42024" y="788"/>
                    <a:pt x="42238" y="753"/>
                  </a:cubicBezTo>
                  <a:cubicBezTo>
                    <a:pt x="42310" y="753"/>
                    <a:pt x="42382" y="753"/>
                    <a:pt x="42453" y="717"/>
                  </a:cubicBezTo>
                  <a:close/>
                  <a:moveTo>
                    <a:pt x="42417" y="1"/>
                  </a:moveTo>
                  <a:cubicBezTo>
                    <a:pt x="42203" y="1"/>
                    <a:pt x="41988" y="37"/>
                    <a:pt x="41809" y="108"/>
                  </a:cubicBezTo>
                  <a:cubicBezTo>
                    <a:pt x="41594" y="144"/>
                    <a:pt x="41415" y="251"/>
                    <a:pt x="41272" y="359"/>
                  </a:cubicBezTo>
                  <a:cubicBezTo>
                    <a:pt x="40914" y="574"/>
                    <a:pt x="40592" y="860"/>
                    <a:pt x="40377" y="1218"/>
                  </a:cubicBezTo>
                  <a:cubicBezTo>
                    <a:pt x="40234" y="1361"/>
                    <a:pt x="40091" y="1504"/>
                    <a:pt x="39983" y="1683"/>
                  </a:cubicBezTo>
                  <a:cubicBezTo>
                    <a:pt x="39948" y="1719"/>
                    <a:pt x="39912" y="1719"/>
                    <a:pt x="39876" y="1755"/>
                  </a:cubicBezTo>
                  <a:cubicBezTo>
                    <a:pt x="39769" y="1791"/>
                    <a:pt x="39625" y="1826"/>
                    <a:pt x="39518" y="1826"/>
                  </a:cubicBezTo>
                  <a:cubicBezTo>
                    <a:pt x="39339" y="1862"/>
                    <a:pt x="39196" y="1934"/>
                    <a:pt x="39053" y="2005"/>
                  </a:cubicBezTo>
                  <a:cubicBezTo>
                    <a:pt x="38945" y="2041"/>
                    <a:pt x="38838" y="2077"/>
                    <a:pt x="38766" y="2149"/>
                  </a:cubicBezTo>
                  <a:cubicBezTo>
                    <a:pt x="38659" y="2220"/>
                    <a:pt x="38552" y="2328"/>
                    <a:pt x="38480" y="2399"/>
                  </a:cubicBezTo>
                  <a:cubicBezTo>
                    <a:pt x="38373" y="2506"/>
                    <a:pt x="38301" y="2614"/>
                    <a:pt x="38194" y="2721"/>
                  </a:cubicBezTo>
                  <a:cubicBezTo>
                    <a:pt x="38122" y="2793"/>
                    <a:pt x="38050" y="2900"/>
                    <a:pt x="38015" y="3008"/>
                  </a:cubicBezTo>
                  <a:cubicBezTo>
                    <a:pt x="37871" y="3222"/>
                    <a:pt x="37800" y="3437"/>
                    <a:pt x="37728" y="3652"/>
                  </a:cubicBezTo>
                  <a:cubicBezTo>
                    <a:pt x="37657" y="3831"/>
                    <a:pt x="37621" y="3974"/>
                    <a:pt x="37585" y="4117"/>
                  </a:cubicBezTo>
                  <a:cubicBezTo>
                    <a:pt x="37585" y="4296"/>
                    <a:pt x="37549" y="4439"/>
                    <a:pt x="37513" y="4618"/>
                  </a:cubicBezTo>
                  <a:lnTo>
                    <a:pt x="37513" y="4690"/>
                  </a:lnTo>
                  <a:cubicBezTo>
                    <a:pt x="37513" y="4762"/>
                    <a:pt x="37513" y="4833"/>
                    <a:pt x="37478" y="4905"/>
                  </a:cubicBezTo>
                  <a:lnTo>
                    <a:pt x="37478" y="4941"/>
                  </a:lnTo>
                  <a:cubicBezTo>
                    <a:pt x="37478" y="5012"/>
                    <a:pt x="37442" y="5084"/>
                    <a:pt x="37442" y="5191"/>
                  </a:cubicBezTo>
                  <a:cubicBezTo>
                    <a:pt x="37406" y="5370"/>
                    <a:pt x="37370" y="5549"/>
                    <a:pt x="37370" y="5764"/>
                  </a:cubicBezTo>
                  <a:lnTo>
                    <a:pt x="37370" y="5871"/>
                  </a:lnTo>
                  <a:cubicBezTo>
                    <a:pt x="37370" y="5907"/>
                    <a:pt x="37370" y="5943"/>
                    <a:pt x="37370" y="5979"/>
                  </a:cubicBezTo>
                  <a:cubicBezTo>
                    <a:pt x="37299" y="6050"/>
                    <a:pt x="37227" y="6158"/>
                    <a:pt x="37191" y="6229"/>
                  </a:cubicBezTo>
                  <a:cubicBezTo>
                    <a:pt x="36977" y="6480"/>
                    <a:pt x="36833" y="6730"/>
                    <a:pt x="36690" y="7017"/>
                  </a:cubicBezTo>
                  <a:cubicBezTo>
                    <a:pt x="36547" y="7339"/>
                    <a:pt x="36440" y="7661"/>
                    <a:pt x="36368" y="7983"/>
                  </a:cubicBezTo>
                  <a:cubicBezTo>
                    <a:pt x="36332" y="8162"/>
                    <a:pt x="36296" y="8377"/>
                    <a:pt x="36261" y="8556"/>
                  </a:cubicBezTo>
                  <a:lnTo>
                    <a:pt x="36261" y="8663"/>
                  </a:lnTo>
                  <a:cubicBezTo>
                    <a:pt x="36261" y="8842"/>
                    <a:pt x="36225" y="9057"/>
                    <a:pt x="36225" y="9272"/>
                  </a:cubicBezTo>
                  <a:lnTo>
                    <a:pt x="36225" y="9594"/>
                  </a:lnTo>
                  <a:cubicBezTo>
                    <a:pt x="36225" y="9630"/>
                    <a:pt x="36225" y="9630"/>
                    <a:pt x="36225" y="9665"/>
                  </a:cubicBezTo>
                  <a:cubicBezTo>
                    <a:pt x="36225" y="9737"/>
                    <a:pt x="36225" y="9809"/>
                    <a:pt x="36225" y="9880"/>
                  </a:cubicBezTo>
                  <a:lnTo>
                    <a:pt x="36189" y="9880"/>
                  </a:lnTo>
                  <a:cubicBezTo>
                    <a:pt x="36046" y="9916"/>
                    <a:pt x="35867" y="9952"/>
                    <a:pt x="35688" y="9988"/>
                  </a:cubicBezTo>
                  <a:cubicBezTo>
                    <a:pt x="35581" y="9988"/>
                    <a:pt x="35473" y="10023"/>
                    <a:pt x="35366" y="10059"/>
                  </a:cubicBezTo>
                  <a:cubicBezTo>
                    <a:pt x="35079" y="10131"/>
                    <a:pt x="34793" y="10238"/>
                    <a:pt x="34542" y="10417"/>
                  </a:cubicBezTo>
                  <a:cubicBezTo>
                    <a:pt x="34399" y="10489"/>
                    <a:pt x="34256" y="10596"/>
                    <a:pt x="34113" y="10703"/>
                  </a:cubicBezTo>
                  <a:lnTo>
                    <a:pt x="33898" y="10882"/>
                  </a:lnTo>
                  <a:lnTo>
                    <a:pt x="33719" y="11061"/>
                  </a:lnTo>
                  <a:cubicBezTo>
                    <a:pt x="33648" y="11097"/>
                    <a:pt x="33612" y="11133"/>
                    <a:pt x="33540" y="11169"/>
                  </a:cubicBezTo>
                  <a:lnTo>
                    <a:pt x="33325" y="11205"/>
                  </a:lnTo>
                  <a:lnTo>
                    <a:pt x="32073" y="11205"/>
                  </a:lnTo>
                  <a:cubicBezTo>
                    <a:pt x="31607" y="11240"/>
                    <a:pt x="31142" y="11312"/>
                    <a:pt x="30677" y="11419"/>
                  </a:cubicBezTo>
                  <a:cubicBezTo>
                    <a:pt x="30498" y="11491"/>
                    <a:pt x="30283" y="11527"/>
                    <a:pt x="30068" y="11598"/>
                  </a:cubicBezTo>
                  <a:cubicBezTo>
                    <a:pt x="29853" y="11706"/>
                    <a:pt x="29674" y="11777"/>
                    <a:pt x="29460" y="11885"/>
                  </a:cubicBezTo>
                  <a:cubicBezTo>
                    <a:pt x="29209" y="11992"/>
                    <a:pt x="28959" y="12171"/>
                    <a:pt x="28744" y="12386"/>
                  </a:cubicBezTo>
                  <a:cubicBezTo>
                    <a:pt x="28601" y="12529"/>
                    <a:pt x="28457" y="12672"/>
                    <a:pt x="28278" y="12887"/>
                  </a:cubicBezTo>
                  <a:lnTo>
                    <a:pt x="28171" y="13030"/>
                  </a:lnTo>
                  <a:cubicBezTo>
                    <a:pt x="28028" y="13173"/>
                    <a:pt x="27885" y="13352"/>
                    <a:pt x="27741" y="13460"/>
                  </a:cubicBezTo>
                  <a:cubicBezTo>
                    <a:pt x="27598" y="13567"/>
                    <a:pt x="27419" y="13674"/>
                    <a:pt x="27276" y="13746"/>
                  </a:cubicBezTo>
                  <a:cubicBezTo>
                    <a:pt x="27061" y="13818"/>
                    <a:pt x="26847" y="13889"/>
                    <a:pt x="26668" y="13925"/>
                  </a:cubicBezTo>
                  <a:lnTo>
                    <a:pt x="26524" y="13961"/>
                  </a:lnTo>
                  <a:cubicBezTo>
                    <a:pt x="26381" y="13997"/>
                    <a:pt x="26238" y="14068"/>
                    <a:pt x="26095" y="14104"/>
                  </a:cubicBezTo>
                  <a:cubicBezTo>
                    <a:pt x="25952" y="14176"/>
                    <a:pt x="25809" y="14283"/>
                    <a:pt x="25701" y="14390"/>
                  </a:cubicBezTo>
                  <a:cubicBezTo>
                    <a:pt x="25594" y="14498"/>
                    <a:pt x="25486" y="14605"/>
                    <a:pt x="25379" y="14677"/>
                  </a:cubicBezTo>
                  <a:lnTo>
                    <a:pt x="25343" y="14748"/>
                  </a:lnTo>
                  <a:lnTo>
                    <a:pt x="25272" y="14820"/>
                  </a:lnTo>
                  <a:lnTo>
                    <a:pt x="25057" y="15035"/>
                  </a:lnTo>
                  <a:lnTo>
                    <a:pt x="24985" y="15070"/>
                  </a:lnTo>
                  <a:cubicBezTo>
                    <a:pt x="24949" y="15106"/>
                    <a:pt x="24878" y="15106"/>
                    <a:pt x="24842" y="15106"/>
                  </a:cubicBezTo>
                  <a:lnTo>
                    <a:pt x="24663" y="15106"/>
                  </a:lnTo>
                  <a:cubicBezTo>
                    <a:pt x="24484" y="15070"/>
                    <a:pt x="24305" y="15035"/>
                    <a:pt x="24126" y="14963"/>
                  </a:cubicBezTo>
                  <a:lnTo>
                    <a:pt x="23947" y="14891"/>
                  </a:lnTo>
                  <a:cubicBezTo>
                    <a:pt x="23625" y="14784"/>
                    <a:pt x="23303" y="14712"/>
                    <a:pt x="22981" y="14641"/>
                  </a:cubicBezTo>
                  <a:cubicBezTo>
                    <a:pt x="22766" y="14605"/>
                    <a:pt x="22587" y="14605"/>
                    <a:pt x="22372" y="14605"/>
                  </a:cubicBezTo>
                  <a:lnTo>
                    <a:pt x="22229" y="14605"/>
                  </a:lnTo>
                  <a:cubicBezTo>
                    <a:pt x="21943" y="14605"/>
                    <a:pt x="21656" y="14677"/>
                    <a:pt x="21406" y="14748"/>
                  </a:cubicBezTo>
                  <a:cubicBezTo>
                    <a:pt x="21191" y="14784"/>
                    <a:pt x="21012" y="14856"/>
                    <a:pt x="20833" y="14891"/>
                  </a:cubicBezTo>
                  <a:cubicBezTo>
                    <a:pt x="20511" y="14999"/>
                    <a:pt x="20117" y="15142"/>
                    <a:pt x="19759" y="15249"/>
                  </a:cubicBezTo>
                  <a:cubicBezTo>
                    <a:pt x="19437" y="15321"/>
                    <a:pt x="19079" y="15393"/>
                    <a:pt x="18757" y="15464"/>
                  </a:cubicBezTo>
                  <a:cubicBezTo>
                    <a:pt x="18614" y="15464"/>
                    <a:pt x="18506" y="15464"/>
                    <a:pt x="18399" y="15500"/>
                  </a:cubicBezTo>
                  <a:lnTo>
                    <a:pt x="18220" y="15500"/>
                  </a:lnTo>
                  <a:cubicBezTo>
                    <a:pt x="18005" y="15500"/>
                    <a:pt x="17791" y="15464"/>
                    <a:pt x="17576" y="15428"/>
                  </a:cubicBezTo>
                  <a:lnTo>
                    <a:pt x="17397" y="15393"/>
                  </a:lnTo>
                  <a:cubicBezTo>
                    <a:pt x="17039" y="15357"/>
                    <a:pt x="16645" y="15321"/>
                    <a:pt x="16287" y="15285"/>
                  </a:cubicBezTo>
                  <a:lnTo>
                    <a:pt x="16072" y="15285"/>
                  </a:lnTo>
                  <a:cubicBezTo>
                    <a:pt x="15643" y="15285"/>
                    <a:pt x="15249" y="15357"/>
                    <a:pt x="14891" y="15464"/>
                  </a:cubicBezTo>
                  <a:cubicBezTo>
                    <a:pt x="14641" y="15536"/>
                    <a:pt x="14426" y="15643"/>
                    <a:pt x="14211" y="15751"/>
                  </a:cubicBezTo>
                  <a:cubicBezTo>
                    <a:pt x="13996" y="15822"/>
                    <a:pt x="13782" y="15929"/>
                    <a:pt x="13603" y="16073"/>
                  </a:cubicBezTo>
                  <a:cubicBezTo>
                    <a:pt x="13352" y="16216"/>
                    <a:pt x="13137" y="16431"/>
                    <a:pt x="12922" y="16610"/>
                  </a:cubicBezTo>
                  <a:lnTo>
                    <a:pt x="12708" y="16789"/>
                  </a:lnTo>
                  <a:cubicBezTo>
                    <a:pt x="12636" y="16860"/>
                    <a:pt x="12564" y="16932"/>
                    <a:pt x="12493" y="17003"/>
                  </a:cubicBezTo>
                  <a:cubicBezTo>
                    <a:pt x="12421" y="17075"/>
                    <a:pt x="12314" y="17111"/>
                    <a:pt x="12242" y="17147"/>
                  </a:cubicBezTo>
                  <a:cubicBezTo>
                    <a:pt x="11956" y="17254"/>
                    <a:pt x="11705" y="17325"/>
                    <a:pt x="11419" y="17361"/>
                  </a:cubicBezTo>
                  <a:lnTo>
                    <a:pt x="10703" y="17504"/>
                  </a:lnTo>
                  <a:cubicBezTo>
                    <a:pt x="10488" y="17504"/>
                    <a:pt x="10274" y="17576"/>
                    <a:pt x="10095" y="17612"/>
                  </a:cubicBezTo>
                  <a:cubicBezTo>
                    <a:pt x="9808" y="17683"/>
                    <a:pt x="9522" y="17791"/>
                    <a:pt x="9271" y="17970"/>
                  </a:cubicBezTo>
                  <a:cubicBezTo>
                    <a:pt x="9057" y="18113"/>
                    <a:pt x="8842" y="18292"/>
                    <a:pt x="8663" y="18507"/>
                  </a:cubicBezTo>
                  <a:cubicBezTo>
                    <a:pt x="8591" y="18578"/>
                    <a:pt x="8484" y="18686"/>
                    <a:pt x="8376" y="18793"/>
                  </a:cubicBezTo>
                  <a:cubicBezTo>
                    <a:pt x="8305" y="18829"/>
                    <a:pt x="8269" y="18865"/>
                    <a:pt x="8198" y="18900"/>
                  </a:cubicBezTo>
                  <a:cubicBezTo>
                    <a:pt x="7983" y="18972"/>
                    <a:pt x="7804" y="19044"/>
                    <a:pt x="7625" y="19079"/>
                  </a:cubicBezTo>
                  <a:cubicBezTo>
                    <a:pt x="7410" y="19151"/>
                    <a:pt x="7267" y="19187"/>
                    <a:pt x="7088" y="19223"/>
                  </a:cubicBezTo>
                  <a:cubicBezTo>
                    <a:pt x="6766" y="19366"/>
                    <a:pt x="6479" y="19509"/>
                    <a:pt x="6193" y="19724"/>
                  </a:cubicBezTo>
                  <a:cubicBezTo>
                    <a:pt x="6050" y="19831"/>
                    <a:pt x="5907" y="19938"/>
                    <a:pt x="5799" y="20046"/>
                  </a:cubicBezTo>
                  <a:cubicBezTo>
                    <a:pt x="5406" y="20404"/>
                    <a:pt x="5155" y="20869"/>
                    <a:pt x="5012" y="21334"/>
                  </a:cubicBezTo>
                  <a:cubicBezTo>
                    <a:pt x="4940" y="21513"/>
                    <a:pt x="4940" y="21692"/>
                    <a:pt x="4940" y="21871"/>
                  </a:cubicBezTo>
                  <a:cubicBezTo>
                    <a:pt x="4940" y="22050"/>
                    <a:pt x="4940" y="22229"/>
                    <a:pt x="4976" y="22373"/>
                  </a:cubicBezTo>
                  <a:cubicBezTo>
                    <a:pt x="5012" y="22623"/>
                    <a:pt x="5119" y="22874"/>
                    <a:pt x="5227" y="23088"/>
                  </a:cubicBezTo>
                  <a:lnTo>
                    <a:pt x="5298" y="23232"/>
                  </a:lnTo>
                  <a:cubicBezTo>
                    <a:pt x="5334" y="23267"/>
                    <a:pt x="5370" y="23303"/>
                    <a:pt x="5370" y="23375"/>
                  </a:cubicBezTo>
                  <a:cubicBezTo>
                    <a:pt x="5370" y="23411"/>
                    <a:pt x="5370" y="23411"/>
                    <a:pt x="5370" y="23446"/>
                  </a:cubicBezTo>
                  <a:cubicBezTo>
                    <a:pt x="5262" y="23625"/>
                    <a:pt x="5155" y="23804"/>
                    <a:pt x="5048" y="23947"/>
                  </a:cubicBezTo>
                  <a:lnTo>
                    <a:pt x="4904" y="24126"/>
                  </a:lnTo>
                  <a:cubicBezTo>
                    <a:pt x="4725" y="24413"/>
                    <a:pt x="4582" y="24663"/>
                    <a:pt x="4439" y="24950"/>
                  </a:cubicBezTo>
                  <a:lnTo>
                    <a:pt x="4367" y="24950"/>
                  </a:lnTo>
                  <a:cubicBezTo>
                    <a:pt x="4153" y="24950"/>
                    <a:pt x="3974" y="24986"/>
                    <a:pt x="3795" y="25021"/>
                  </a:cubicBezTo>
                  <a:cubicBezTo>
                    <a:pt x="3401" y="25129"/>
                    <a:pt x="3007" y="25308"/>
                    <a:pt x="2649" y="25522"/>
                  </a:cubicBezTo>
                  <a:cubicBezTo>
                    <a:pt x="2291" y="25773"/>
                    <a:pt x="2041" y="26095"/>
                    <a:pt x="1862" y="26489"/>
                  </a:cubicBezTo>
                  <a:cubicBezTo>
                    <a:pt x="1754" y="26668"/>
                    <a:pt x="1683" y="26847"/>
                    <a:pt x="1647" y="27062"/>
                  </a:cubicBezTo>
                  <a:cubicBezTo>
                    <a:pt x="1647" y="27169"/>
                    <a:pt x="1611" y="27276"/>
                    <a:pt x="1611" y="27384"/>
                  </a:cubicBezTo>
                  <a:cubicBezTo>
                    <a:pt x="1611" y="27420"/>
                    <a:pt x="1611" y="27491"/>
                    <a:pt x="1611" y="27563"/>
                  </a:cubicBezTo>
                  <a:cubicBezTo>
                    <a:pt x="1611" y="27599"/>
                    <a:pt x="1611" y="27634"/>
                    <a:pt x="1611" y="27670"/>
                  </a:cubicBezTo>
                  <a:cubicBezTo>
                    <a:pt x="1611" y="27706"/>
                    <a:pt x="1611" y="27742"/>
                    <a:pt x="1575" y="27778"/>
                  </a:cubicBezTo>
                  <a:cubicBezTo>
                    <a:pt x="1468" y="27957"/>
                    <a:pt x="1361" y="28135"/>
                    <a:pt x="1253" y="28314"/>
                  </a:cubicBezTo>
                  <a:lnTo>
                    <a:pt x="1146" y="28458"/>
                  </a:lnTo>
                  <a:cubicBezTo>
                    <a:pt x="895" y="28816"/>
                    <a:pt x="681" y="29209"/>
                    <a:pt x="502" y="29675"/>
                  </a:cubicBezTo>
                  <a:cubicBezTo>
                    <a:pt x="430" y="29889"/>
                    <a:pt x="358" y="30140"/>
                    <a:pt x="323" y="30426"/>
                  </a:cubicBezTo>
                  <a:cubicBezTo>
                    <a:pt x="323" y="30641"/>
                    <a:pt x="358" y="30892"/>
                    <a:pt x="466" y="31142"/>
                  </a:cubicBezTo>
                  <a:cubicBezTo>
                    <a:pt x="537" y="31285"/>
                    <a:pt x="609" y="31464"/>
                    <a:pt x="752" y="31608"/>
                  </a:cubicBezTo>
                  <a:lnTo>
                    <a:pt x="788" y="31643"/>
                  </a:lnTo>
                  <a:cubicBezTo>
                    <a:pt x="824" y="31715"/>
                    <a:pt x="860" y="31787"/>
                    <a:pt x="895" y="31822"/>
                  </a:cubicBezTo>
                  <a:cubicBezTo>
                    <a:pt x="895" y="31822"/>
                    <a:pt x="895" y="31858"/>
                    <a:pt x="895" y="31858"/>
                  </a:cubicBezTo>
                  <a:cubicBezTo>
                    <a:pt x="824" y="32037"/>
                    <a:pt x="716" y="32180"/>
                    <a:pt x="645" y="32323"/>
                  </a:cubicBezTo>
                  <a:lnTo>
                    <a:pt x="645" y="32359"/>
                  </a:lnTo>
                  <a:lnTo>
                    <a:pt x="537" y="32574"/>
                  </a:lnTo>
                  <a:cubicBezTo>
                    <a:pt x="394" y="32860"/>
                    <a:pt x="251" y="33147"/>
                    <a:pt x="144" y="33433"/>
                  </a:cubicBezTo>
                  <a:cubicBezTo>
                    <a:pt x="36" y="33719"/>
                    <a:pt x="1" y="34077"/>
                    <a:pt x="1" y="34400"/>
                  </a:cubicBezTo>
                  <a:cubicBezTo>
                    <a:pt x="36" y="34722"/>
                    <a:pt x="108" y="35044"/>
                    <a:pt x="251" y="35366"/>
                  </a:cubicBezTo>
                  <a:cubicBezTo>
                    <a:pt x="502" y="35939"/>
                    <a:pt x="895" y="36440"/>
                    <a:pt x="1361" y="36869"/>
                  </a:cubicBezTo>
                  <a:cubicBezTo>
                    <a:pt x="1575" y="37048"/>
                    <a:pt x="1790" y="37192"/>
                    <a:pt x="2005" y="37371"/>
                  </a:cubicBezTo>
                  <a:cubicBezTo>
                    <a:pt x="2077" y="37406"/>
                    <a:pt x="2184" y="37478"/>
                    <a:pt x="2256" y="37514"/>
                  </a:cubicBezTo>
                  <a:cubicBezTo>
                    <a:pt x="2327" y="37585"/>
                    <a:pt x="2399" y="37657"/>
                    <a:pt x="2470" y="37728"/>
                  </a:cubicBezTo>
                  <a:cubicBezTo>
                    <a:pt x="2506" y="37800"/>
                    <a:pt x="2542" y="37836"/>
                    <a:pt x="2578" y="37907"/>
                  </a:cubicBezTo>
                  <a:cubicBezTo>
                    <a:pt x="2614" y="38051"/>
                    <a:pt x="2649" y="38194"/>
                    <a:pt x="2685" y="38373"/>
                  </a:cubicBezTo>
                  <a:cubicBezTo>
                    <a:pt x="2685" y="38480"/>
                    <a:pt x="2685" y="38588"/>
                    <a:pt x="2721" y="38695"/>
                  </a:cubicBezTo>
                  <a:cubicBezTo>
                    <a:pt x="2721" y="38945"/>
                    <a:pt x="2757" y="39196"/>
                    <a:pt x="2792" y="39411"/>
                  </a:cubicBezTo>
                  <a:cubicBezTo>
                    <a:pt x="2864" y="39626"/>
                    <a:pt x="2900" y="39840"/>
                    <a:pt x="3007" y="40019"/>
                  </a:cubicBezTo>
                  <a:cubicBezTo>
                    <a:pt x="3115" y="40270"/>
                    <a:pt x="3258" y="40449"/>
                    <a:pt x="3437" y="40628"/>
                  </a:cubicBezTo>
                  <a:cubicBezTo>
                    <a:pt x="3544" y="40771"/>
                    <a:pt x="3687" y="40914"/>
                    <a:pt x="3866" y="41022"/>
                  </a:cubicBezTo>
                  <a:cubicBezTo>
                    <a:pt x="4010" y="41129"/>
                    <a:pt x="4153" y="41201"/>
                    <a:pt x="4332" y="41272"/>
                  </a:cubicBezTo>
                  <a:cubicBezTo>
                    <a:pt x="4511" y="41344"/>
                    <a:pt x="4725" y="41451"/>
                    <a:pt x="4940" y="41487"/>
                  </a:cubicBezTo>
                  <a:lnTo>
                    <a:pt x="4976" y="41487"/>
                  </a:lnTo>
                  <a:cubicBezTo>
                    <a:pt x="5155" y="41558"/>
                    <a:pt x="5334" y="41594"/>
                    <a:pt x="5513" y="41666"/>
                  </a:cubicBezTo>
                  <a:lnTo>
                    <a:pt x="5692" y="41737"/>
                  </a:lnTo>
                  <a:lnTo>
                    <a:pt x="5871" y="41845"/>
                  </a:lnTo>
                  <a:lnTo>
                    <a:pt x="5978" y="41916"/>
                  </a:lnTo>
                  <a:cubicBezTo>
                    <a:pt x="6050" y="41952"/>
                    <a:pt x="6157" y="42024"/>
                    <a:pt x="6265" y="42060"/>
                  </a:cubicBezTo>
                  <a:cubicBezTo>
                    <a:pt x="6408" y="42131"/>
                    <a:pt x="6551" y="42203"/>
                    <a:pt x="6694" y="42239"/>
                  </a:cubicBezTo>
                  <a:cubicBezTo>
                    <a:pt x="6945" y="42310"/>
                    <a:pt x="7195" y="42346"/>
                    <a:pt x="7410" y="42346"/>
                  </a:cubicBezTo>
                  <a:lnTo>
                    <a:pt x="7482" y="42346"/>
                  </a:lnTo>
                  <a:cubicBezTo>
                    <a:pt x="7732" y="42346"/>
                    <a:pt x="7983" y="42310"/>
                    <a:pt x="8269" y="42239"/>
                  </a:cubicBezTo>
                  <a:cubicBezTo>
                    <a:pt x="8412" y="42203"/>
                    <a:pt x="8591" y="42167"/>
                    <a:pt x="8734" y="42131"/>
                  </a:cubicBezTo>
                  <a:cubicBezTo>
                    <a:pt x="8878" y="42095"/>
                    <a:pt x="9128" y="42024"/>
                    <a:pt x="9307" y="41952"/>
                  </a:cubicBezTo>
                  <a:cubicBezTo>
                    <a:pt x="9343" y="41952"/>
                    <a:pt x="9415" y="41916"/>
                    <a:pt x="9450" y="41881"/>
                  </a:cubicBezTo>
                  <a:lnTo>
                    <a:pt x="9486" y="41916"/>
                  </a:lnTo>
                  <a:cubicBezTo>
                    <a:pt x="9594" y="42024"/>
                    <a:pt x="9701" y="42131"/>
                    <a:pt x="9808" y="42274"/>
                  </a:cubicBezTo>
                  <a:lnTo>
                    <a:pt x="9844" y="42310"/>
                  </a:lnTo>
                  <a:cubicBezTo>
                    <a:pt x="9951" y="42453"/>
                    <a:pt x="10095" y="42597"/>
                    <a:pt x="10238" y="42704"/>
                  </a:cubicBezTo>
                  <a:cubicBezTo>
                    <a:pt x="10417" y="42847"/>
                    <a:pt x="10632" y="42990"/>
                    <a:pt x="10882" y="43062"/>
                  </a:cubicBezTo>
                  <a:cubicBezTo>
                    <a:pt x="11133" y="43169"/>
                    <a:pt x="11383" y="43205"/>
                    <a:pt x="11634" y="43241"/>
                  </a:cubicBezTo>
                  <a:lnTo>
                    <a:pt x="11956" y="43241"/>
                  </a:lnTo>
                  <a:cubicBezTo>
                    <a:pt x="12207" y="43241"/>
                    <a:pt x="12457" y="43205"/>
                    <a:pt x="12708" y="43169"/>
                  </a:cubicBezTo>
                  <a:lnTo>
                    <a:pt x="12743" y="43169"/>
                  </a:lnTo>
                  <a:lnTo>
                    <a:pt x="12994" y="43133"/>
                  </a:lnTo>
                  <a:lnTo>
                    <a:pt x="13531" y="43133"/>
                  </a:lnTo>
                  <a:cubicBezTo>
                    <a:pt x="13710" y="43205"/>
                    <a:pt x="13889" y="43241"/>
                    <a:pt x="14068" y="43312"/>
                  </a:cubicBezTo>
                  <a:lnTo>
                    <a:pt x="14211" y="43384"/>
                  </a:lnTo>
                  <a:cubicBezTo>
                    <a:pt x="14462" y="43491"/>
                    <a:pt x="14712" y="43599"/>
                    <a:pt x="14999" y="43706"/>
                  </a:cubicBezTo>
                  <a:cubicBezTo>
                    <a:pt x="15392" y="43849"/>
                    <a:pt x="15786" y="43921"/>
                    <a:pt x="16180" y="43957"/>
                  </a:cubicBezTo>
                  <a:lnTo>
                    <a:pt x="16287" y="43957"/>
                  </a:lnTo>
                  <a:cubicBezTo>
                    <a:pt x="16395" y="43957"/>
                    <a:pt x="16538" y="43921"/>
                    <a:pt x="16645" y="43921"/>
                  </a:cubicBezTo>
                  <a:cubicBezTo>
                    <a:pt x="16860" y="43885"/>
                    <a:pt x="17075" y="43849"/>
                    <a:pt x="17254" y="43778"/>
                  </a:cubicBezTo>
                  <a:cubicBezTo>
                    <a:pt x="17397" y="43742"/>
                    <a:pt x="17540" y="43670"/>
                    <a:pt x="17647" y="43635"/>
                  </a:cubicBezTo>
                  <a:lnTo>
                    <a:pt x="17719" y="43635"/>
                  </a:lnTo>
                  <a:cubicBezTo>
                    <a:pt x="17862" y="43563"/>
                    <a:pt x="18005" y="43527"/>
                    <a:pt x="18148" y="43491"/>
                  </a:cubicBezTo>
                  <a:lnTo>
                    <a:pt x="18327" y="43456"/>
                  </a:lnTo>
                  <a:lnTo>
                    <a:pt x="18506" y="43420"/>
                  </a:lnTo>
                  <a:lnTo>
                    <a:pt x="18685" y="43384"/>
                  </a:lnTo>
                  <a:cubicBezTo>
                    <a:pt x="18793" y="43348"/>
                    <a:pt x="18936" y="43312"/>
                    <a:pt x="19079" y="43277"/>
                  </a:cubicBezTo>
                  <a:lnTo>
                    <a:pt x="19222" y="43277"/>
                  </a:lnTo>
                  <a:cubicBezTo>
                    <a:pt x="19473" y="43205"/>
                    <a:pt x="19723" y="43098"/>
                    <a:pt x="19974" y="42954"/>
                  </a:cubicBezTo>
                  <a:cubicBezTo>
                    <a:pt x="20117" y="42919"/>
                    <a:pt x="20225" y="42847"/>
                    <a:pt x="20332" y="42776"/>
                  </a:cubicBezTo>
                  <a:cubicBezTo>
                    <a:pt x="20475" y="42668"/>
                    <a:pt x="20583" y="42561"/>
                    <a:pt x="20690" y="42453"/>
                  </a:cubicBezTo>
                  <a:cubicBezTo>
                    <a:pt x="20940" y="42239"/>
                    <a:pt x="21119" y="42024"/>
                    <a:pt x="21298" y="41773"/>
                  </a:cubicBezTo>
                  <a:cubicBezTo>
                    <a:pt x="21334" y="41737"/>
                    <a:pt x="21406" y="41666"/>
                    <a:pt x="21442" y="41594"/>
                  </a:cubicBezTo>
                  <a:lnTo>
                    <a:pt x="21513" y="41558"/>
                  </a:lnTo>
                  <a:cubicBezTo>
                    <a:pt x="21656" y="41523"/>
                    <a:pt x="21800" y="41487"/>
                    <a:pt x="21943" y="41451"/>
                  </a:cubicBezTo>
                  <a:cubicBezTo>
                    <a:pt x="22050" y="41451"/>
                    <a:pt x="22157" y="41415"/>
                    <a:pt x="22265" y="41380"/>
                  </a:cubicBezTo>
                  <a:cubicBezTo>
                    <a:pt x="22587" y="41308"/>
                    <a:pt x="22838" y="41165"/>
                    <a:pt x="23124" y="41022"/>
                  </a:cubicBezTo>
                  <a:cubicBezTo>
                    <a:pt x="23375" y="40878"/>
                    <a:pt x="23625" y="40699"/>
                    <a:pt x="23876" y="40485"/>
                  </a:cubicBezTo>
                  <a:cubicBezTo>
                    <a:pt x="24126" y="40270"/>
                    <a:pt x="24341" y="40019"/>
                    <a:pt x="24556" y="39769"/>
                  </a:cubicBezTo>
                  <a:cubicBezTo>
                    <a:pt x="24878" y="39375"/>
                    <a:pt x="25164" y="38910"/>
                    <a:pt x="25379" y="38444"/>
                  </a:cubicBezTo>
                  <a:cubicBezTo>
                    <a:pt x="25451" y="38337"/>
                    <a:pt x="25486" y="38194"/>
                    <a:pt x="25522" y="38086"/>
                  </a:cubicBezTo>
                  <a:lnTo>
                    <a:pt x="25630" y="38051"/>
                  </a:lnTo>
                  <a:lnTo>
                    <a:pt x="25665" y="38051"/>
                  </a:lnTo>
                  <a:cubicBezTo>
                    <a:pt x="25809" y="37979"/>
                    <a:pt x="25952" y="37943"/>
                    <a:pt x="26095" y="37872"/>
                  </a:cubicBezTo>
                  <a:cubicBezTo>
                    <a:pt x="26131" y="37836"/>
                    <a:pt x="26202" y="37800"/>
                    <a:pt x="26274" y="37764"/>
                  </a:cubicBezTo>
                  <a:lnTo>
                    <a:pt x="26381" y="37693"/>
                  </a:lnTo>
                  <a:lnTo>
                    <a:pt x="26560" y="37693"/>
                  </a:lnTo>
                  <a:cubicBezTo>
                    <a:pt x="26668" y="37693"/>
                    <a:pt x="26739" y="37657"/>
                    <a:pt x="26811" y="37657"/>
                  </a:cubicBezTo>
                  <a:cubicBezTo>
                    <a:pt x="26954" y="37621"/>
                    <a:pt x="27097" y="37549"/>
                    <a:pt x="27205" y="37514"/>
                  </a:cubicBezTo>
                  <a:cubicBezTo>
                    <a:pt x="27598" y="37406"/>
                    <a:pt x="27920" y="37263"/>
                    <a:pt x="28243" y="37048"/>
                  </a:cubicBezTo>
                  <a:lnTo>
                    <a:pt x="28708" y="36798"/>
                  </a:lnTo>
                  <a:lnTo>
                    <a:pt x="28744" y="36798"/>
                  </a:lnTo>
                  <a:cubicBezTo>
                    <a:pt x="28923" y="36655"/>
                    <a:pt x="29137" y="36511"/>
                    <a:pt x="29281" y="36332"/>
                  </a:cubicBezTo>
                  <a:cubicBezTo>
                    <a:pt x="29460" y="36189"/>
                    <a:pt x="29639" y="35975"/>
                    <a:pt x="29746" y="35760"/>
                  </a:cubicBezTo>
                  <a:cubicBezTo>
                    <a:pt x="29889" y="35545"/>
                    <a:pt x="29961" y="35330"/>
                    <a:pt x="30068" y="35115"/>
                  </a:cubicBezTo>
                  <a:cubicBezTo>
                    <a:pt x="30140" y="34865"/>
                    <a:pt x="30211" y="34614"/>
                    <a:pt x="30211" y="34328"/>
                  </a:cubicBezTo>
                  <a:cubicBezTo>
                    <a:pt x="30211" y="34185"/>
                    <a:pt x="30211" y="34006"/>
                    <a:pt x="30211" y="33863"/>
                  </a:cubicBezTo>
                  <a:lnTo>
                    <a:pt x="30211" y="33827"/>
                  </a:lnTo>
                  <a:lnTo>
                    <a:pt x="30211" y="33612"/>
                  </a:lnTo>
                  <a:lnTo>
                    <a:pt x="30247" y="33612"/>
                  </a:lnTo>
                  <a:cubicBezTo>
                    <a:pt x="30319" y="33576"/>
                    <a:pt x="30390" y="33505"/>
                    <a:pt x="30498" y="33469"/>
                  </a:cubicBezTo>
                  <a:cubicBezTo>
                    <a:pt x="30712" y="33290"/>
                    <a:pt x="30963" y="33075"/>
                    <a:pt x="31142" y="32860"/>
                  </a:cubicBezTo>
                  <a:cubicBezTo>
                    <a:pt x="31536" y="32467"/>
                    <a:pt x="31786" y="31966"/>
                    <a:pt x="31965" y="31429"/>
                  </a:cubicBezTo>
                  <a:cubicBezTo>
                    <a:pt x="32001" y="31250"/>
                    <a:pt x="32037" y="31071"/>
                    <a:pt x="32037" y="30927"/>
                  </a:cubicBezTo>
                  <a:cubicBezTo>
                    <a:pt x="32073" y="30784"/>
                    <a:pt x="32073" y="30641"/>
                    <a:pt x="32037" y="30534"/>
                  </a:cubicBezTo>
                  <a:cubicBezTo>
                    <a:pt x="32037" y="30355"/>
                    <a:pt x="32037" y="30140"/>
                    <a:pt x="32001" y="29961"/>
                  </a:cubicBezTo>
                  <a:lnTo>
                    <a:pt x="32001" y="29889"/>
                  </a:lnTo>
                  <a:lnTo>
                    <a:pt x="32001" y="29818"/>
                  </a:lnTo>
                  <a:lnTo>
                    <a:pt x="32001" y="29746"/>
                  </a:lnTo>
                  <a:cubicBezTo>
                    <a:pt x="32001" y="29675"/>
                    <a:pt x="31965" y="29603"/>
                    <a:pt x="31929" y="29496"/>
                  </a:cubicBezTo>
                  <a:cubicBezTo>
                    <a:pt x="31929" y="29424"/>
                    <a:pt x="31929" y="29460"/>
                    <a:pt x="31929" y="29424"/>
                  </a:cubicBezTo>
                  <a:lnTo>
                    <a:pt x="32037" y="29317"/>
                  </a:lnTo>
                  <a:lnTo>
                    <a:pt x="32037" y="29281"/>
                  </a:lnTo>
                  <a:cubicBezTo>
                    <a:pt x="32108" y="29209"/>
                    <a:pt x="32144" y="29138"/>
                    <a:pt x="32216" y="29066"/>
                  </a:cubicBezTo>
                  <a:cubicBezTo>
                    <a:pt x="32359" y="28887"/>
                    <a:pt x="32502" y="28672"/>
                    <a:pt x="32610" y="28458"/>
                  </a:cubicBezTo>
                  <a:cubicBezTo>
                    <a:pt x="32753" y="28207"/>
                    <a:pt x="32860" y="27957"/>
                    <a:pt x="32932" y="27706"/>
                  </a:cubicBezTo>
                  <a:cubicBezTo>
                    <a:pt x="33075" y="27205"/>
                    <a:pt x="33147" y="26668"/>
                    <a:pt x="33075" y="26167"/>
                  </a:cubicBezTo>
                  <a:cubicBezTo>
                    <a:pt x="33039" y="25916"/>
                    <a:pt x="33003" y="25666"/>
                    <a:pt x="32968" y="25451"/>
                  </a:cubicBezTo>
                  <a:cubicBezTo>
                    <a:pt x="32968" y="25379"/>
                    <a:pt x="32968" y="25308"/>
                    <a:pt x="32968" y="25236"/>
                  </a:cubicBezTo>
                  <a:lnTo>
                    <a:pt x="32968" y="25200"/>
                  </a:lnTo>
                  <a:cubicBezTo>
                    <a:pt x="33003" y="25165"/>
                    <a:pt x="33039" y="25093"/>
                    <a:pt x="33075" y="25057"/>
                  </a:cubicBezTo>
                  <a:lnTo>
                    <a:pt x="33182" y="24950"/>
                  </a:lnTo>
                  <a:cubicBezTo>
                    <a:pt x="33325" y="24807"/>
                    <a:pt x="33433" y="24663"/>
                    <a:pt x="33504" y="24520"/>
                  </a:cubicBezTo>
                  <a:cubicBezTo>
                    <a:pt x="33719" y="24234"/>
                    <a:pt x="33791" y="23912"/>
                    <a:pt x="33755" y="23590"/>
                  </a:cubicBezTo>
                  <a:lnTo>
                    <a:pt x="33755" y="23482"/>
                  </a:lnTo>
                  <a:lnTo>
                    <a:pt x="33755" y="23339"/>
                  </a:lnTo>
                  <a:cubicBezTo>
                    <a:pt x="34041" y="23124"/>
                    <a:pt x="34328" y="22909"/>
                    <a:pt x="34650" y="22730"/>
                  </a:cubicBezTo>
                  <a:lnTo>
                    <a:pt x="34936" y="22516"/>
                  </a:lnTo>
                  <a:cubicBezTo>
                    <a:pt x="35437" y="22265"/>
                    <a:pt x="35831" y="21836"/>
                    <a:pt x="36082" y="21334"/>
                  </a:cubicBezTo>
                  <a:cubicBezTo>
                    <a:pt x="36153" y="21156"/>
                    <a:pt x="36225" y="20977"/>
                    <a:pt x="36261" y="20798"/>
                  </a:cubicBezTo>
                  <a:cubicBezTo>
                    <a:pt x="36296" y="20619"/>
                    <a:pt x="36296" y="20440"/>
                    <a:pt x="36296" y="20261"/>
                  </a:cubicBezTo>
                  <a:lnTo>
                    <a:pt x="36296" y="20082"/>
                  </a:lnTo>
                  <a:lnTo>
                    <a:pt x="36475" y="20082"/>
                  </a:lnTo>
                  <a:cubicBezTo>
                    <a:pt x="36762" y="20082"/>
                    <a:pt x="36977" y="20082"/>
                    <a:pt x="37191" y="20046"/>
                  </a:cubicBezTo>
                  <a:cubicBezTo>
                    <a:pt x="37513" y="20046"/>
                    <a:pt x="37871" y="19974"/>
                    <a:pt x="38194" y="19903"/>
                  </a:cubicBezTo>
                  <a:cubicBezTo>
                    <a:pt x="38480" y="19831"/>
                    <a:pt x="38766" y="19724"/>
                    <a:pt x="39053" y="19581"/>
                  </a:cubicBezTo>
                  <a:cubicBezTo>
                    <a:pt x="39232" y="19473"/>
                    <a:pt x="39411" y="19366"/>
                    <a:pt x="39590" y="19258"/>
                  </a:cubicBezTo>
                  <a:lnTo>
                    <a:pt x="39661" y="19223"/>
                  </a:lnTo>
                  <a:cubicBezTo>
                    <a:pt x="39733" y="19151"/>
                    <a:pt x="39840" y="19079"/>
                    <a:pt x="39983" y="19008"/>
                  </a:cubicBezTo>
                  <a:cubicBezTo>
                    <a:pt x="40126" y="18972"/>
                    <a:pt x="40270" y="18936"/>
                    <a:pt x="40413" y="18900"/>
                  </a:cubicBezTo>
                  <a:lnTo>
                    <a:pt x="40556" y="18900"/>
                  </a:lnTo>
                  <a:cubicBezTo>
                    <a:pt x="40842" y="18829"/>
                    <a:pt x="41093" y="18757"/>
                    <a:pt x="41344" y="18614"/>
                  </a:cubicBezTo>
                  <a:cubicBezTo>
                    <a:pt x="41558" y="18543"/>
                    <a:pt x="41773" y="18399"/>
                    <a:pt x="41952" y="18256"/>
                  </a:cubicBezTo>
                  <a:cubicBezTo>
                    <a:pt x="42059" y="18185"/>
                    <a:pt x="42131" y="18149"/>
                    <a:pt x="42167" y="18077"/>
                  </a:cubicBezTo>
                  <a:cubicBezTo>
                    <a:pt x="42274" y="17970"/>
                    <a:pt x="42346" y="17898"/>
                    <a:pt x="42417" y="17791"/>
                  </a:cubicBezTo>
                  <a:cubicBezTo>
                    <a:pt x="42561" y="17612"/>
                    <a:pt x="42668" y="17397"/>
                    <a:pt x="42740" y="17218"/>
                  </a:cubicBezTo>
                  <a:cubicBezTo>
                    <a:pt x="42775" y="17111"/>
                    <a:pt x="42811" y="17003"/>
                    <a:pt x="42847" y="16896"/>
                  </a:cubicBezTo>
                  <a:cubicBezTo>
                    <a:pt x="42847" y="16824"/>
                    <a:pt x="42883" y="16753"/>
                    <a:pt x="42883" y="16681"/>
                  </a:cubicBezTo>
                  <a:lnTo>
                    <a:pt x="43062" y="16538"/>
                  </a:lnTo>
                  <a:lnTo>
                    <a:pt x="43133" y="16538"/>
                  </a:lnTo>
                  <a:cubicBezTo>
                    <a:pt x="43241" y="16466"/>
                    <a:pt x="43384" y="16359"/>
                    <a:pt x="43491" y="16287"/>
                  </a:cubicBezTo>
                  <a:cubicBezTo>
                    <a:pt x="43742" y="16073"/>
                    <a:pt x="43921" y="15822"/>
                    <a:pt x="44028" y="15536"/>
                  </a:cubicBezTo>
                  <a:cubicBezTo>
                    <a:pt x="44171" y="15249"/>
                    <a:pt x="44243" y="14963"/>
                    <a:pt x="44314" y="14677"/>
                  </a:cubicBezTo>
                  <a:cubicBezTo>
                    <a:pt x="44314" y="14426"/>
                    <a:pt x="44314" y="14211"/>
                    <a:pt x="44279" y="13997"/>
                  </a:cubicBezTo>
                  <a:cubicBezTo>
                    <a:pt x="44386" y="13961"/>
                    <a:pt x="44529" y="13889"/>
                    <a:pt x="44672" y="13853"/>
                  </a:cubicBezTo>
                  <a:cubicBezTo>
                    <a:pt x="44780" y="13818"/>
                    <a:pt x="44851" y="13746"/>
                    <a:pt x="44923" y="13674"/>
                  </a:cubicBezTo>
                  <a:lnTo>
                    <a:pt x="45066" y="13603"/>
                  </a:lnTo>
                  <a:lnTo>
                    <a:pt x="45675" y="13603"/>
                  </a:lnTo>
                  <a:lnTo>
                    <a:pt x="45925" y="13567"/>
                  </a:lnTo>
                  <a:cubicBezTo>
                    <a:pt x="46033" y="13531"/>
                    <a:pt x="46140" y="13531"/>
                    <a:pt x="46247" y="13495"/>
                  </a:cubicBezTo>
                  <a:cubicBezTo>
                    <a:pt x="46391" y="13460"/>
                    <a:pt x="46498" y="13424"/>
                    <a:pt x="46641" y="13352"/>
                  </a:cubicBezTo>
                  <a:cubicBezTo>
                    <a:pt x="46856" y="13281"/>
                    <a:pt x="47071" y="13138"/>
                    <a:pt x="47285" y="12994"/>
                  </a:cubicBezTo>
                  <a:cubicBezTo>
                    <a:pt x="47608" y="12708"/>
                    <a:pt x="47858" y="12350"/>
                    <a:pt x="48037" y="11956"/>
                  </a:cubicBezTo>
                  <a:cubicBezTo>
                    <a:pt x="48109" y="11849"/>
                    <a:pt x="48145" y="11742"/>
                    <a:pt x="48180" y="11634"/>
                  </a:cubicBezTo>
                  <a:cubicBezTo>
                    <a:pt x="48180" y="11563"/>
                    <a:pt x="48180" y="11491"/>
                    <a:pt x="48180" y="11455"/>
                  </a:cubicBezTo>
                  <a:lnTo>
                    <a:pt x="48288" y="11384"/>
                  </a:lnTo>
                  <a:cubicBezTo>
                    <a:pt x="48395" y="11312"/>
                    <a:pt x="48467" y="11205"/>
                    <a:pt x="48574" y="11133"/>
                  </a:cubicBezTo>
                  <a:cubicBezTo>
                    <a:pt x="48681" y="11061"/>
                    <a:pt x="48717" y="10990"/>
                    <a:pt x="48825" y="10918"/>
                  </a:cubicBezTo>
                  <a:cubicBezTo>
                    <a:pt x="49004" y="10703"/>
                    <a:pt x="49183" y="10489"/>
                    <a:pt x="49326" y="10238"/>
                  </a:cubicBezTo>
                  <a:cubicBezTo>
                    <a:pt x="49469" y="9952"/>
                    <a:pt x="49505" y="9630"/>
                    <a:pt x="49469" y="9272"/>
                  </a:cubicBezTo>
                  <a:cubicBezTo>
                    <a:pt x="49397" y="8985"/>
                    <a:pt x="49254" y="8699"/>
                    <a:pt x="49039" y="8448"/>
                  </a:cubicBezTo>
                  <a:cubicBezTo>
                    <a:pt x="48860" y="8269"/>
                    <a:pt x="48646" y="8090"/>
                    <a:pt x="48431" y="7947"/>
                  </a:cubicBezTo>
                  <a:cubicBezTo>
                    <a:pt x="48359" y="7876"/>
                    <a:pt x="48252" y="7804"/>
                    <a:pt x="48145" y="7768"/>
                  </a:cubicBezTo>
                  <a:cubicBezTo>
                    <a:pt x="48037" y="7697"/>
                    <a:pt x="47930" y="7625"/>
                    <a:pt x="47822" y="7554"/>
                  </a:cubicBezTo>
                  <a:cubicBezTo>
                    <a:pt x="47858" y="7339"/>
                    <a:pt x="47822" y="7088"/>
                    <a:pt x="47787" y="6873"/>
                  </a:cubicBezTo>
                  <a:cubicBezTo>
                    <a:pt x="47751" y="6802"/>
                    <a:pt x="47715" y="6694"/>
                    <a:pt x="47679" y="6623"/>
                  </a:cubicBezTo>
                  <a:lnTo>
                    <a:pt x="47572" y="6515"/>
                  </a:lnTo>
                  <a:lnTo>
                    <a:pt x="47464" y="6408"/>
                  </a:lnTo>
                  <a:cubicBezTo>
                    <a:pt x="47393" y="6337"/>
                    <a:pt x="47321" y="6301"/>
                    <a:pt x="47250" y="6229"/>
                  </a:cubicBezTo>
                  <a:cubicBezTo>
                    <a:pt x="47142" y="6193"/>
                    <a:pt x="47071" y="6158"/>
                    <a:pt x="46999" y="6122"/>
                  </a:cubicBezTo>
                  <a:lnTo>
                    <a:pt x="46963" y="6122"/>
                  </a:lnTo>
                  <a:cubicBezTo>
                    <a:pt x="46892" y="6050"/>
                    <a:pt x="46820" y="6014"/>
                    <a:pt x="46713" y="5979"/>
                  </a:cubicBezTo>
                  <a:lnTo>
                    <a:pt x="46605" y="5943"/>
                  </a:lnTo>
                  <a:cubicBezTo>
                    <a:pt x="46426" y="5871"/>
                    <a:pt x="46283" y="5800"/>
                    <a:pt x="46140" y="5692"/>
                  </a:cubicBezTo>
                  <a:cubicBezTo>
                    <a:pt x="46140" y="5621"/>
                    <a:pt x="46176" y="5549"/>
                    <a:pt x="46176" y="5513"/>
                  </a:cubicBezTo>
                  <a:lnTo>
                    <a:pt x="46176" y="5477"/>
                  </a:lnTo>
                  <a:cubicBezTo>
                    <a:pt x="46212" y="5370"/>
                    <a:pt x="46247" y="5263"/>
                    <a:pt x="46283" y="5191"/>
                  </a:cubicBezTo>
                  <a:cubicBezTo>
                    <a:pt x="46391" y="4869"/>
                    <a:pt x="46426" y="4547"/>
                    <a:pt x="46319" y="4225"/>
                  </a:cubicBezTo>
                  <a:cubicBezTo>
                    <a:pt x="46247" y="4081"/>
                    <a:pt x="46176" y="3938"/>
                    <a:pt x="46104" y="3831"/>
                  </a:cubicBezTo>
                  <a:cubicBezTo>
                    <a:pt x="45997" y="3724"/>
                    <a:pt x="45889" y="3580"/>
                    <a:pt x="45782" y="3473"/>
                  </a:cubicBezTo>
                  <a:cubicBezTo>
                    <a:pt x="45675" y="3366"/>
                    <a:pt x="45532" y="3258"/>
                    <a:pt x="45424" y="3187"/>
                  </a:cubicBezTo>
                  <a:cubicBezTo>
                    <a:pt x="45281" y="3115"/>
                    <a:pt x="45138" y="3043"/>
                    <a:pt x="45030" y="3008"/>
                  </a:cubicBezTo>
                  <a:cubicBezTo>
                    <a:pt x="45066" y="2757"/>
                    <a:pt x="45066" y="2506"/>
                    <a:pt x="45066" y="2256"/>
                  </a:cubicBezTo>
                  <a:cubicBezTo>
                    <a:pt x="45030" y="1970"/>
                    <a:pt x="44959" y="1647"/>
                    <a:pt x="44816" y="1361"/>
                  </a:cubicBezTo>
                  <a:cubicBezTo>
                    <a:pt x="44816" y="1254"/>
                    <a:pt x="44780" y="1218"/>
                    <a:pt x="44708" y="1146"/>
                  </a:cubicBezTo>
                  <a:cubicBezTo>
                    <a:pt x="44672" y="1039"/>
                    <a:pt x="44601" y="932"/>
                    <a:pt x="44493" y="860"/>
                  </a:cubicBezTo>
                  <a:cubicBezTo>
                    <a:pt x="44350" y="609"/>
                    <a:pt x="44136" y="430"/>
                    <a:pt x="43921" y="287"/>
                  </a:cubicBezTo>
                  <a:cubicBezTo>
                    <a:pt x="43527" y="72"/>
                    <a:pt x="43133" y="1"/>
                    <a:pt x="427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6"/>
            <p:cNvSpPr/>
            <p:nvPr/>
          </p:nvSpPr>
          <p:spPr>
            <a:xfrm>
              <a:off x="2285575" y="1299975"/>
              <a:ext cx="265800" cy="336500"/>
            </a:xfrm>
            <a:custGeom>
              <a:avLst/>
              <a:gdLst/>
              <a:ahLst/>
              <a:cxnLst/>
              <a:rect l="l" t="t" r="r" b="b"/>
              <a:pathLst>
                <a:path w="10632" h="13460" extrusionOk="0">
                  <a:moveTo>
                    <a:pt x="10488" y="0"/>
                  </a:moveTo>
                  <a:cubicBezTo>
                    <a:pt x="10274" y="0"/>
                    <a:pt x="10095" y="72"/>
                    <a:pt x="9916" y="72"/>
                  </a:cubicBezTo>
                  <a:cubicBezTo>
                    <a:pt x="9737" y="108"/>
                    <a:pt x="9558" y="179"/>
                    <a:pt x="9415" y="251"/>
                  </a:cubicBezTo>
                  <a:cubicBezTo>
                    <a:pt x="9092" y="394"/>
                    <a:pt x="8842" y="645"/>
                    <a:pt x="8734" y="967"/>
                  </a:cubicBezTo>
                  <a:cubicBezTo>
                    <a:pt x="8699" y="1038"/>
                    <a:pt x="8663" y="1110"/>
                    <a:pt x="8663" y="1217"/>
                  </a:cubicBezTo>
                  <a:cubicBezTo>
                    <a:pt x="8663" y="1289"/>
                    <a:pt x="8663" y="1396"/>
                    <a:pt x="8663" y="1468"/>
                  </a:cubicBezTo>
                  <a:cubicBezTo>
                    <a:pt x="8663" y="1647"/>
                    <a:pt x="8699" y="1790"/>
                    <a:pt x="8770" y="1933"/>
                  </a:cubicBezTo>
                  <a:cubicBezTo>
                    <a:pt x="8770" y="1969"/>
                    <a:pt x="8770" y="2005"/>
                    <a:pt x="8806" y="2041"/>
                  </a:cubicBezTo>
                  <a:lnTo>
                    <a:pt x="8806" y="2148"/>
                  </a:lnTo>
                  <a:cubicBezTo>
                    <a:pt x="8734" y="2148"/>
                    <a:pt x="8627" y="2220"/>
                    <a:pt x="8555" y="2255"/>
                  </a:cubicBezTo>
                  <a:cubicBezTo>
                    <a:pt x="8520" y="2255"/>
                    <a:pt x="8484" y="2291"/>
                    <a:pt x="8448" y="2327"/>
                  </a:cubicBezTo>
                  <a:lnTo>
                    <a:pt x="8412" y="2363"/>
                  </a:lnTo>
                  <a:lnTo>
                    <a:pt x="8341" y="2434"/>
                  </a:lnTo>
                  <a:cubicBezTo>
                    <a:pt x="8269" y="2506"/>
                    <a:pt x="8198" y="2613"/>
                    <a:pt x="8162" y="2685"/>
                  </a:cubicBezTo>
                  <a:lnTo>
                    <a:pt x="8126" y="2757"/>
                  </a:lnTo>
                  <a:cubicBezTo>
                    <a:pt x="8090" y="2649"/>
                    <a:pt x="8019" y="2578"/>
                    <a:pt x="7911" y="2578"/>
                  </a:cubicBezTo>
                  <a:lnTo>
                    <a:pt x="6265" y="2255"/>
                  </a:lnTo>
                  <a:lnTo>
                    <a:pt x="6157" y="2255"/>
                  </a:lnTo>
                  <a:cubicBezTo>
                    <a:pt x="5942" y="2184"/>
                    <a:pt x="5692" y="2148"/>
                    <a:pt x="5441" y="2076"/>
                  </a:cubicBezTo>
                  <a:lnTo>
                    <a:pt x="4904" y="1933"/>
                  </a:lnTo>
                  <a:cubicBezTo>
                    <a:pt x="4761" y="1897"/>
                    <a:pt x="4618" y="1862"/>
                    <a:pt x="4475" y="1862"/>
                  </a:cubicBezTo>
                  <a:cubicBezTo>
                    <a:pt x="4296" y="1862"/>
                    <a:pt x="4153" y="1897"/>
                    <a:pt x="4010" y="1933"/>
                  </a:cubicBezTo>
                  <a:cubicBezTo>
                    <a:pt x="3759" y="2041"/>
                    <a:pt x="3508" y="2184"/>
                    <a:pt x="3294" y="2399"/>
                  </a:cubicBezTo>
                  <a:lnTo>
                    <a:pt x="3043" y="2613"/>
                  </a:lnTo>
                  <a:lnTo>
                    <a:pt x="2864" y="2828"/>
                  </a:lnTo>
                  <a:lnTo>
                    <a:pt x="2327" y="3293"/>
                  </a:lnTo>
                  <a:lnTo>
                    <a:pt x="2220" y="3401"/>
                  </a:lnTo>
                  <a:cubicBezTo>
                    <a:pt x="2077" y="3508"/>
                    <a:pt x="1933" y="3651"/>
                    <a:pt x="1790" y="3759"/>
                  </a:cubicBezTo>
                  <a:cubicBezTo>
                    <a:pt x="1611" y="3938"/>
                    <a:pt x="1432" y="4153"/>
                    <a:pt x="1325" y="4403"/>
                  </a:cubicBezTo>
                  <a:cubicBezTo>
                    <a:pt x="1218" y="4510"/>
                    <a:pt x="1182" y="4689"/>
                    <a:pt x="1110" y="4833"/>
                  </a:cubicBezTo>
                  <a:cubicBezTo>
                    <a:pt x="1074" y="4976"/>
                    <a:pt x="1039" y="5119"/>
                    <a:pt x="1039" y="5298"/>
                  </a:cubicBezTo>
                  <a:cubicBezTo>
                    <a:pt x="1039" y="5441"/>
                    <a:pt x="1039" y="5620"/>
                    <a:pt x="1039" y="5799"/>
                  </a:cubicBezTo>
                  <a:cubicBezTo>
                    <a:pt x="1039" y="5906"/>
                    <a:pt x="1039" y="6050"/>
                    <a:pt x="1039" y="6193"/>
                  </a:cubicBezTo>
                  <a:lnTo>
                    <a:pt x="1039" y="6229"/>
                  </a:lnTo>
                  <a:lnTo>
                    <a:pt x="967" y="6336"/>
                  </a:lnTo>
                  <a:lnTo>
                    <a:pt x="931" y="6408"/>
                  </a:lnTo>
                  <a:cubicBezTo>
                    <a:pt x="788" y="6551"/>
                    <a:pt x="645" y="6730"/>
                    <a:pt x="537" y="6873"/>
                  </a:cubicBezTo>
                  <a:cubicBezTo>
                    <a:pt x="394" y="7123"/>
                    <a:pt x="251" y="7374"/>
                    <a:pt x="180" y="7660"/>
                  </a:cubicBezTo>
                  <a:cubicBezTo>
                    <a:pt x="108" y="7911"/>
                    <a:pt x="36" y="8162"/>
                    <a:pt x="36" y="8412"/>
                  </a:cubicBezTo>
                  <a:cubicBezTo>
                    <a:pt x="1" y="8519"/>
                    <a:pt x="1" y="8663"/>
                    <a:pt x="1" y="8770"/>
                  </a:cubicBezTo>
                  <a:cubicBezTo>
                    <a:pt x="1" y="8949"/>
                    <a:pt x="1" y="9092"/>
                    <a:pt x="36" y="9271"/>
                  </a:cubicBezTo>
                  <a:cubicBezTo>
                    <a:pt x="72" y="9486"/>
                    <a:pt x="180" y="9701"/>
                    <a:pt x="287" y="9915"/>
                  </a:cubicBezTo>
                  <a:cubicBezTo>
                    <a:pt x="358" y="10059"/>
                    <a:pt x="430" y="10166"/>
                    <a:pt x="502" y="10309"/>
                  </a:cubicBezTo>
                  <a:lnTo>
                    <a:pt x="537" y="10345"/>
                  </a:lnTo>
                  <a:cubicBezTo>
                    <a:pt x="573" y="10417"/>
                    <a:pt x="609" y="10452"/>
                    <a:pt x="645" y="10524"/>
                  </a:cubicBezTo>
                  <a:lnTo>
                    <a:pt x="681" y="10560"/>
                  </a:lnTo>
                  <a:lnTo>
                    <a:pt x="716" y="10631"/>
                  </a:lnTo>
                  <a:cubicBezTo>
                    <a:pt x="788" y="10667"/>
                    <a:pt x="824" y="10775"/>
                    <a:pt x="860" y="10846"/>
                  </a:cubicBezTo>
                  <a:cubicBezTo>
                    <a:pt x="895" y="10882"/>
                    <a:pt x="895" y="10918"/>
                    <a:pt x="895" y="10954"/>
                  </a:cubicBezTo>
                  <a:cubicBezTo>
                    <a:pt x="931" y="11132"/>
                    <a:pt x="931" y="11276"/>
                    <a:pt x="895" y="11455"/>
                  </a:cubicBezTo>
                  <a:cubicBezTo>
                    <a:pt x="895" y="11634"/>
                    <a:pt x="895" y="11813"/>
                    <a:pt x="895" y="11992"/>
                  </a:cubicBezTo>
                  <a:cubicBezTo>
                    <a:pt x="931" y="12135"/>
                    <a:pt x="967" y="12314"/>
                    <a:pt x="1003" y="12493"/>
                  </a:cubicBezTo>
                  <a:cubicBezTo>
                    <a:pt x="1039" y="12564"/>
                    <a:pt x="1074" y="12636"/>
                    <a:pt x="1110" y="12707"/>
                  </a:cubicBezTo>
                  <a:cubicBezTo>
                    <a:pt x="1146" y="12743"/>
                    <a:pt x="1182" y="12815"/>
                    <a:pt x="1253" y="12886"/>
                  </a:cubicBezTo>
                  <a:cubicBezTo>
                    <a:pt x="1325" y="12994"/>
                    <a:pt x="1468" y="13101"/>
                    <a:pt x="1611" y="13173"/>
                  </a:cubicBezTo>
                  <a:cubicBezTo>
                    <a:pt x="1754" y="13244"/>
                    <a:pt x="1898" y="13316"/>
                    <a:pt x="2041" y="13352"/>
                  </a:cubicBezTo>
                  <a:cubicBezTo>
                    <a:pt x="2220" y="13423"/>
                    <a:pt x="2363" y="13459"/>
                    <a:pt x="2542" y="13459"/>
                  </a:cubicBezTo>
                  <a:cubicBezTo>
                    <a:pt x="2614" y="13459"/>
                    <a:pt x="2685" y="13423"/>
                    <a:pt x="2721" y="13388"/>
                  </a:cubicBezTo>
                  <a:cubicBezTo>
                    <a:pt x="2793" y="13352"/>
                    <a:pt x="2793" y="13280"/>
                    <a:pt x="2793" y="13209"/>
                  </a:cubicBezTo>
                  <a:cubicBezTo>
                    <a:pt x="2793" y="13030"/>
                    <a:pt x="2685" y="12922"/>
                    <a:pt x="2542" y="12922"/>
                  </a:cubicBezTo>
                  <a:lnTo>
                    <a:pt x="2220" y="12922"/>
                  </a:lnTo>
                  <a:cubicBezTo>
                    <a:pt x="2077" y="12886"/>
                    <a:pt x="1969" y="12851"/>
                    <a:pt x="1862" y="12815"/>
                  </a:cubicBezTo>
                  <a:cubicBezTo>
                    <a:pt x="1719" y="12779"/>
                    <a:pt x="1576" y="12672"/>
                    <a:pt x="1504" y="12564"/>
                  </a:cubicBezTo>
                  <a:cubicBezTo>
                    <a:pt x="1468" y="12493"/>
                    <a:pt x="1432" y="12457"/>
                    <a:pt x="1397" y="12385"/>
                  </a:cubicBezTo>
                  <a:cubicBezTo>
                    <a:pt x="1361" y="12278"/>
                    <a:pt x="1325" y="12135"/>
                    <a:pt x="1289" y="12027"/>
                  </a:cubicBezTo>
                  <a:cubicBezTo>
                    <a:pt x="1289" y="11813"/>
                    <a:pt x="1289" y="11562"/>
                    <a:pt x="1325" y="11347"/>
                  </a:cubicBezTo>
                  <a:cubicBezTo>
                    <a:pt x="1325" y="11276"/>
                    <a:pt x="1361" y="11168"/>
                    <a:pt x="1361" y="11097"/>
                  </a:cubicBezTo>
                  <a:cubicBezTo>
                    <a:pt x="1361" y="10918"/>
                    <a:pt x="1361" y="10775"/>
                    <a:pt x="1325" y="10631"/>
                  </a:cubicBezTo>
                  <a:cubicBezTo>
                    <a:pt x="1289" y="10560"/>
                    <a:pt x="1289" y="10488"/>
                    <a:pt x="1253" y="10417"/>
                  </a:cubicBezTo>
                  <a:lnTo>
                    <a:pt x="1218" y="10381"/>
                  </a:lnTo>
                  <a:lnTo>
                    <a:pt x="1182" y="10273"/>
                  </a:lnTo>
                  <a:cubicBezTo>
                    <a:pt x="1074" y="9987"/>
                    <a:pt x="967" y="9701"/>
                    <a:pt x="895" y="9414"/>
                  </a:cubicBezTo>
                  <a:cubicBezTo>
                    <a:pt x="895" y="9271"/>
                    <a:pt x="895" y="9164"/>
                    <a:pt x="895" y="9021"/>
                  </a:cubicBezTo>
                  <a:cubicBezTo>
                    <a:pt x="967" y="8734"/>
                    <a:pt x="1039" y="8412"/>
                    <a:pt x="1146" y="8162"/>
                  </a:cubicBezTo>
                  <a:cubicBezTo>
                    <a:pt x="1218" y="7947"/>
                    <a:pt x="1325" y="7768"/>
                    <a:pt x="1468" y="7589"/>
                  </a:cubicBezTo>
                  <a:lnTo>
                    <a:pt x="1647" y="7374"/>
                  </a:lnTo>
                  <a:cubicBezTo>
                    <a:pt x="1719" y="7302"/>
                    <a:pt x="1790" y="7231"/>
                    <a:pt x="1862" y="7159"/>
                  </a:cubicBezTo>
                  <a:cubicBezTo>
                    <a:pt x="1933" y="7052"/>
                    <a:pt x="2005" y="6945"/>
                    <a:pt x="2077" y="6801"/>
                  </a:cubicBezTo>
                  <a:cubicBezTo>
                    <a:pt x="2148" y="6658"/>
                    <a:pt x="2184" y="6443"/>
                    <a:pt x="2220" y="6264"/>
                  </a:cubicBezTo>
                  <a:cubicBezTo>
                    <a:pt x="2184" y="6157"/>
                    <a:pt x="2184" y="6050"/>
                    <a:pt x="2148" y="5906"/>
                  </a:cubicBezTo>
                  <a:lnTo>
                    <a:pt x="2112" y="5799"/>
                  </a:lnTo>
                  <a:cubicBezTo>
                    <a:pt x="2077" y="5692"/>
                    <a:pt x="2041" y="5549"/>
                    <a:pt x="2005" y="5405"/>
                  </a:cubicBezTo>
                  <a:cubicBezTo>
                    <a:pt x="2005" y="5298"/>
                    <a:pt x="2005" y="5191"/>
                    <a:pt x="2005" y="5083"/>
                  </a:cubicBezTo>
                  <a:cubicBezTo>
                    <a:pt x="2041" y="5012"/>
                    <a:pt x="2041" y="4904"/>
                    <a:pt x="2077" y="4833"/>
                  </a:cubicBezTo>
                  <a:cubicBezTo>
                    <a:pt x="2148" y="4689"/>
                    <a:pt x="2220" y="4582"/>
                    <a:pt x="2291" y="4475"/>
                  </a:cubicBezTo>
                  <a:cubicBezTo>
                    <a:pt x="2470" y="4260"/>
                    <a:pt x="2685" y="4081"/>
                    <a:pt x="2864" y="3866"/>
                  </a:cubicBezTo>
                  <a:lnTo>
                    <a:pt x="3115" y="3616"/>
                  </a:lnTo>
                  <a:lnTo>
                    <a:pt x="3150" y="3616"/>
                  </a:lnTo>
                  <a:cubicBezTo>
                    <a:pt x="3294" y="3508"/>
                    <a:pt x="3401" y="3365"/>
                    <a:pt x="3544" y="3222"/>
                  </a:cubicBezTo>
                  <a:lnTo>
                    <a:pt x="3580" y="3186"/>
                  </a:lnTo>
                  <a:cubicBezTo>
                    <a:pt x="3723" y="3043"/>
                    <a:pt x="3866" y="2900"/>
                    <a:pt x="4010" y="2792"/>
                  </a:cubicBezTo>
                  <a:cubicBezTo>
                    <a:pt x="4081" y="2721"/>
                    <a:pt x="4153" y="2685"/>
                    <a:pt x="4260" y="2649"/>
                  </a:cubicBezTo>
                  <a:lnTo>
                    <a:pt x="4403" y="2578"/>
                  </a:lnTo>
                  <a:lnTo>
                    <a:pt x="4654" y="2578"/>
                  </a:lnTo>
                  <a:cubicBezTo>
                    <a:pt x="4940" y="2649"/>
                    <a:pt x="5191" y="2721"/>
                    <a:pt x="5477" y="2757"/>
                  </a:cubicBezTo>
                  <a:cubicBezTo>
                    <a:pt x="5656" y="2792"/>
                    <a:pt x="5835" y="2864"/>
                    <a:pt x="6014" y="2900"/>
                  </a:cubicBezTo>
                  <a:lnTo>
                    <a:pt x="6336" y="2971"/>
                  </a:lnTo>
                  <a:lnTo>
                    <a:pt x="7732" y="3258"/>
                  </a:lnTo>
                  <a:lnTo>
                    <a:pt x="7840" y="3258"/>
                  </a:lnTo>
                  <a:cubicBezTo>
                    <a:pt x="7875" y="3258"/>
                    <a:pt x="7947" y="3258"/>
                    <a:pt x="7983" y="3222"/>
                  </a:cubicBezTo>
                  <a:cubicBezTo>
                    <a:pt x="8019" y="3186"/>
                    <a:pt x="8019" y="3186"/>
                    <a:pt x="8054" y="3186"/>
                  </a:cubicBezTo>
                  <a:cubicBezTo>
                    <a:pt x="8054" y="3222"/>
                    <a:pt x="8054" y="3293"/>
                    <a:pt x="8054" y="3329"/>
                  </a:cubicBezTo>
                  <a:cubicBezTo>
                    <a:pt x="8054" y="3365"/>
                    <a:pt x="8054" y="3401"/>
                    <a:pt x="8054" y="3437"/>
                  </a:cubicBezTo>
                  <a:lnTo>
                    <a:pt x="8054" y="3580"/>
                  </a:lnTo>
                  <a:cubicBezTo>
                    <a:pt x="8019" y="3616"/>
                    <a:pt x="8019" y="3651"/>
                    <a:pt x="8019" y="3651"/>
                  </a:cubicBezTo>
                  <a:cubicBezTo>
                    <a:pt x="7983" y="3723"/>
                    <a:pt x="7983" y="3795"/>
                    <a:pt x="7947" y="3866"/>
                  </a:cubicBezTo>
                  <a:cubicBezTo>
                    <a:pt x="7947" y="3938"/>
                    <a:pt x="7911" y="4009"/>
                    <a:pt x="7911" y="4081"/>
                  </a:cubicBezTo>
                  <a:cubicBezTo>
                    <a:pt x="7911" y="4153"/>
                    <a:pt x="7911" y="4224"/>
                    <a:pt x="7947" y="4296"/>
                  </a:cubicBezTo>
                  <a:cubicBezTo>
                    <a:pt x="7947" y="4367"/>
                    <a:pt x="7983" y="4439"/>
                    <a:pt x="8019" y="4510"/>
                  </a:cubicBezTo>
                  <a:cubicBezTo>
                    <a:pt x="8054" y="4582"/>
                    <a:pt x="8090" y="4654"/>
                    <a:pt x="8126" y="4689"/>
                  </a:cubicBezTo>
                  <a:cubicBezTo>
                    <a:pt x="8198" y="4833"/>
                    <a:pt x="8341" y="4940"/>
                    <a:pt x="8448" y="5012"/>
                  </a:cubicBezTo>
                  <a:cubicBezTo>
                    <a:pt x="8520" y="5047"/>
                    <a:pt x="8591" y="5083"/>
                    <a:pt x="8663" y="5119"/>
                  </a:cubicBezTo>
                  <a:lnTo>
                    <a:pt x="8699" y="5119"/>
                  </a:lnTo>
                  <a:cubicBezTo>
                    <a:pt x="8770" y="5155"/>
                    <a:pt x="8842" y="5155"/>
                    <a:pt x="8913" y="5191"/>
                  </a:cubicBezTo>
                  <a:cubicBezTo>
                    <a:pt x="9021" y="5191"/>
                    <a:pt x="9164" y="5226"/>
                    <a:pt x="9271" y="5226"/>
                  </a:cubicBezTo>
                  <a:lnTo>
                    <a:pt x="9415" y="5226"/>
                  </a:lnTo>
                  <a:cubicBezTo>
                    <a:pt x="9594" y="5191"/>
                    <a:pt x="9808" y="5155"/>
                    <a:pt x="9987" y="5119"/>
                  </a:cubicBezTo>
                  <a:cubicBezTo>
                    <a:pt x="10023" y="5083"/>
                    <a:pt x="10059" y="5047"/>
                    <a:pt x="10095" y="5012"/>
                  </a:cubicBezTo>
                  <a:cubicBezTo>
                    <a:pt x="10130" y="4976"/>
                    <a:pt x="10130" y="4904"/>
                    <a:pt x="10095" y="4868"/>
                  </a:cubicBezTo>
                  <a:cubicBezTo>
                    <a:pt x="10095" y="4797"/>
                    <a:pt x="10059" y="4761"/>
                    <a:pt x="10023" y="4761"/>
                  </a:cubicBezTo>
                  <a:cubicBezTo>
                    <a:pt x="9987" y="4725"/>
                    <a:pt x="9951" y="4725"/>
                    <a:pt x="9916" y="4725"/>
                  </a:cubicBezTo>
                  <a:lnTo>
                    <a:pt x="9128" y="4725"/>
                  </a:lnTo>
                  <a:cubicBezTo>
                    <a:pt x="9021" y="4689"/>
                    <a:pt x="8913" y="4689"/>
                    <a:pt x="8806" y="4654"/>
                  </a:cubicBezTo>
                  <a:cubicBezTo>
                    <a:pt x="8734" y="4618"/>
                    <a:pt x="8699" y="4582"/>
                    <a:pt x="8627" y="4546"/>
                  </a:cubicBezTo>
                  <a:cubicBezTo>
                    <a:pt x="8591" y="4510"/>
                    <a:pt x="8555" y="4439"/>
                    <a:pt x="8520" y="4403"/>
                  </a:cubicBezTo>
                  <a:cubicBezTo>
                    <a:pt x="8484" y="4367"/>
                    <a:pt x="8448" y="4332"/>
                    <a:pt x="8448" y="4296"/>
                  </a:cubicBezTo>
                  <a:cubicBezTo>
                    <a:pt x="8412" y="4260"/>
                    <a:pt x="8412" y="4188"/>
                    <a:pt x="8377" y="4153"/>
                  </a:cubicBezTo>
                  <a:cubicBezTo>
                    <a:pt x="8377" y="4117"/>
                    <a:pt x="8377" y="4045"/>
                    <a:pt x="8377" y="4009"/>
                  </a:cubicBezTo>
                  <a:cubicBezTo>
                    <a:pt x="8412" y="3938"/>
                    <a:pt x="8412" y="3902"/>
                    <a:pt x="8448" y="3830"/>
                  </a:cubicBezTo>
                  <a:lnTo>
                    <a:pt x="8484" y="3759"/>
                  </a:lnTo>
                  <a:cubicBezTo>
                    <a:pt x="8484" y="3723"/>
                    <a:pt x="8520" y="3651"/>
                    <a:pt x="8520" y="3616"/>
                  </a:cubicBezTo>
                  <a:cubicBezTo>
                    <a:pt x="8555" y="3580"/>
                    <a:pt x="8591" y="3508"/>
                    <a:pt x="8591" y="3437"/>
                  </a:cubicBezTo>
                  <a:lnTo>
                    <a:pt x="8591" y="3365"/>
                  </a:lnTo>
                  <a:lnTo>
                    <a:pt x="8591" y="3329"/>
                  </a:lnTo>
                  <a:cubicBezTo>
                    <a:pt x="8627" y="3222"/>
                    <a:pt x="8627" y="3150"/>
                    <a:pt x="8663" y="3043"/>
                  </a:cubicBezTo>
                  <a:cubicBezTo>
                    <a:pt x="8699" y="3007"/>
                    <a:pt x="8699" y="2971"/>
                    <a:pt x="8734" y="2936"/>
                  </a:cubicBezTo>
                  <a:cubicBezTo>
                    <a:pt x="8770" y="2900"/>
                    <a:pt x="8806" y="2828"/>
                    <a:pt x="8842" y="2792"/>
                  </a:cubicBezTo>
                  <a:lnTo>
                    <a:pt x="8985" y="2721"/>
                  </a:lnTo>
                  <a:lnTo>
                    <a:pt x="9092" y="2685"/>
                  </a:lnTo>
                  <a:lnTo>
                    <a:pt x="9200" y="2613"/>
                  </a:lnTo>
                  <a:cubicBezTo>
                    <a:pt x="9236" y="2578"/>
                    <a:pt x="9271" y="2542"/>
                    <a:pt x="9307" y="2542"/>
                  </a:cubicBezTo>
                  <a:lnTo>
                    <a:pt x="9307" y="2506"/>
                  </a:lnTo>
                  <a:lnTo>
                    <a:pt x="9343" y="2470"/>
                  </a:lnTo>
                  <a:cubicBezTo>
                    <a:pt x="9379" y="2399"/>
                    <a:pt x="9379" y="2363"/>
                    <a:pt x="9379" y="2291"/>
                  </a:cubicBezTo>
                  <a:cubicBezTo>
                    <a:pt x="9379" y="2255"/>
                    <a:pt x="9379" y="2220"/>
                    <a:pt x="9379" y="2148"/>
                  </a:cubicBezTo>
                  <a:cubicBezTo>
                    <a:pt x="9379" y="2112"/>
                    <a:pt x="9343" y="2076"/>
                    <a:pt x="9343" y="2076"/>
                  </a:cubicBezTo>
                  <a:cubicBezTo>
                    <a:pt x="9271" y="1969"/>
                    <a:pt x="9236" y="1862"/>
                    <a:pt x="9200" y="1754"/>
                  </a:cubicBezTo>
                  <a:cubicBezTo>
                    <a:pt x="9128" y="1611"/>
                    <a:pt x="9092" y="1504"/>
                    <a:pt x="9092" y="1361"/>
                  </a:cubicBezTo>
                  <a:cubicBezTo>
                    <a:pt x="9057" y="1289"/>
                    <a:pt x="9057" y="1217"/>
                    <a:pt x="9092" y="1146"/>
                  </a:cubicBezTo>
                  <a:cubicBezTo>
                    <a:pt x="9092" y="1074"/>
                    <a:pt x="9092" y="1038"/>
                    <a:pt x="9128" y="1003"/>
                  </a:cubicBezTo>
                  <a:cubicBezTo>
                    <a:pt x="9164" y="931"/>
                    <a:pt x="9200" y="859"/>
                    <a:pt x="9236" y="788"/>
                  </a:cubicBezTo>
                  <a:cubicBezTo>
                    <a:pt x="9271" y="752"/>
                    <a:pt x="9307" y="680"/>
                    <a:pt x="9379" y="645"/>
                  </a:cubicBezTo>
                  <a:cubicBezTo>
                    <a:pt x="9450" y="609"/>
                    <a:pt x="9522" y="537"/>
                    <a:pt x="9629" y="501"/>
                  </a:cubicBezTo>
                  <a:cubicBezTo>
                    <a:pt x="9701" y="466"/>
                    <a:pt x="9808" y="466"/>
                    <a:pt x="9916" y="430"/>
                  </a:cubicBezTo>
                  <a:cubicBezTo>
                    <a:pt x="10023" y="430"/>
                    <a:pt x="10130" y="394"/>
                    <a:pt x="10202" y="394"/>
                  </a:cubicBezTo>
                  <a:lnTo>
                    <a:pt x="10453" y="394"/>
                  </a:lnTo>
                  <a:cubicBezTo>
                    <a:pt x="10488" y="394"/>
                    <a:pt x="10560" y="358"/>
                    <a:pt x="10596" y="323"/>
                  </a:cubicBezTo>
                  <a:cubicBezTo>
                    <a:pt x="10632" y="287"/>
                    <a:pt x="10632" y="251"/>
                    <a:pt x="10632" y="215"/>
                  </a:cubicBezTo>
                  <a:cubicBezTo>
                    <a:pt x="10632" y="108"/>
                    <a:pt x="10560" y="36"/>
                    <a:pt x="104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6"/>
            <p:cNvSpPr/>
            <p:nvPr/>
          </p:nvSpPr>
          <p:spPr>
            <a:xfrm>
              <a:off x="2265000" y="1640025"/>
              <a:ext cx="315900" cy="187050"/>
            </a:xfrm>
            <a:custGeom>
              <a:avLst/>
              <a:gdLst/>
              <a:ahLst/>
              <a:cxnLst/>
              <a:rect l="l" t="t" r="r" b="b"/>
              <a:pathLst>
                <a:path w="12636" h="7482" extrusionOk="0">
                  <a:moveTo>
                    <a:pt x="12385" y="0"/>
                  </a:moveTo>
                  <a:cubicBezTo>
                    <a:pt x="12242" y="0"/>
                    <a:pt x="12135" y="108"/>
                    <a:pt x="12099" y="215"/>
                  </a:cubicBezTo>
                  <a:lnTo>
                    <a:pt x="12099" y="251"/>
                  </a:lnTo>
                  <a:lnTo>
                    <a:pt x="12099" y="322"/>
                  </a:lnTo>
                  <a:lnTo>
                    <a:pt x="12099" y="358"/>
                  </a:lnTo>
                  <a:cubicBezTo>
                    <a:pt x="12063" y="430"/>
                    <a:pt x="12027" y="466"/>
                    <a:pt x="12027" y="537"/>
                  </a:cubicBezTo>
                  <a:lnTo>
                    <a:pt x="11992" y="609"/>
                  </a:lnTo>
                  <a:cubicBezTo>
                    <a:pt x="11884" y="824"/>
                    <a:pt x="11741" y="1074"/>
                    <a:pt x="11598" y="1253"/>
                  </a:cubicBezTo>
                  <a:cubicBezTo>
                    <a:pt x="11526" y="1361"/>
                    <a:pt x="11419" y="1468"/>
                    <a:pt x="11311" y="1575"/>
                  </a:cubicBezTo>
                  <a:cubicBezTo>
                    <a:pt x="11204" y="1647"/>
                    <a:pt x="11097" y="1718"/>
                    <a:pt x="10953" y="1754"/>
                  </a:cubicBezTo>
                  <a:cubicBezTo>
                    <a:pt x="10882" y="1790"/>
                    <a:pt x="10774" y="1826"/>
                    <a:pt x="10667" y="1862"/>
                  </a:cubicBezTo>
                  <a:lnTo>
                    <a:pt x="10488" y="1862"/>
                  </a:lnTo>
                  <a:cubicBezTo>
                    <a:pt x="10452" y="1862"/>
                    <a:pt x="10381" y="1862"/>
                    <a:pt x="10345" y="1826"/>
                  </a:cubicBezTo>
                  <a:cubicBezTo>
                    <a:pt x="10309" y="1790"/>
                    <a:pt x="10273" y="1790"/>
                    <a:pt x="10273" y="1754"/>
                  </a:cubicBezTo>
                  <a:cubicBezTo>
                    <a:pt x="10202" y="1718"/>
                    <a:pt x="10166" y="1647"/>
                    <a:pt x="10094" y="1611"/>
                  </a:cubicBezTo>
                  <a:cubicBezTo>
                    <a:pt x="10059" y="1540"/>
                    <a:pt x="10023" y="1504"/>
                    <a:pt x="10023" y="1468"/>
                  </a:cubicBezTo>
                  <a:cubicBezTo>
                    <a:pt x="9987" y="1361"/>
                    <a:pt x="9951" y="1253"/>
                    <a:pt x="9915" y="1146"/>
                  </a:cubicBezTo>
                  <a:lnTo>
                    <a:pt x="9880" y="967"/>
                  </a:lnTo>
                  <a:cubicBezTo>
                    <a:pt x="9880" y="895"/>
                    <a:pt x="9880" y="824"/>
                    <a:pt x="9844" y="716"/>
                  </a:cubicBezTo>
                  <a:cubicBezTo>
                    <a:pt x="9808" y="573"/>
                    <a:pt x="9665" y="466"/>
                    <a:pt x="9522" y="466"/>
                  </a:cubicBezTo>
                  <a:cubicBezTo>
                    <a:pt x="9450" y="466"/>
                    <a:pt x="9378" y="501"/>
                    <a:pt x="9343" y="501"/>
                  </a:cubicBezTo>
                  <a:cubicBezTo>
                    <a:pt x="9307" y="537"/>
                    <a:pt x="9235" y="573"/>
                    <a:pt x="9200" y="609"/>
                  </a:cubicBezTo>
                  <a:cubicBezTo>
                    <a:pt x="9164" y="645"/>
                    <a:pt x="9128" y="680"/>
                    <a:pt x="9128" y="752"/>
                  </a:cubicBezTo>
                  <a:lnTo>
                    <a:pt x="9056" y="859"/>
                  </a:lnTo>
                  <a:cubicBezTo>
                    <a:pt x="8985" y="967"/>
                    <a:pt x="8913" y="1074"/>
                    <a:pt x="8842" y="1182"/>
                  </a:cubicBezTo>
                  <a:cubicBezTo>
                    <a:pt x="8734" y="1289"/>
                    <a:pt x="8663" y="1396"/>
                    <a:pt x="8555" y="1468"/>
                  </a:cubicBezTo>
                  <a:cubicBezTo>
                    <a:pt x="8484" y="1504"/>
                    <a:pt x="8448" y="1540"/>
                    <a:pt x="8376" y="1575"/>
                  </a:cubicBezTo>
                  <a:cubicBezTo>
                    <a:pt x="8305" y="1611"/>
                    <a:pt x="8269" y="1611"/>
                    <a:pt x="8197" y="1611"/>
                  </a:cubicBezTo>
                  <a:lnTo>
                    <a:pt x="8054" y="1611"/>
                  </a:lnTo>
                  <a:cubicBezTo>
                    <a:pt x="8018" y="1611"/>
                    <a:pt x="7947" y="1611"/>
                    <a:pt x="7911" y="1575"/>
                  </a:cubicBezTo>
                  <a:cubicBezTo>
                    <a:pt x="7839" y="1540"/>
                    <a:pt x="7804" y="1504"/>
                    <a:pt x="7732" y="1504"/>
                  </a:cubicBezTo>
                  <a:lnTo>
                    <a:pt x="7660" y="1396"/>
                  </a:lnTo>
                  <a:cubicBezTo>
                    <a:pt x="7625" y="1361"/>
                    <a:pt x="7589" y="1325"/>
                    <a:pt x="7517" y="1289"/>
                  </a:cubicBezTo>
                  <a:cubicBezTo>
                    <a:pt x="7481" y="1253"/>
                    <a:pt x="7446" y="1253"/>
                    <a:pt x="7374" y="1253"/>
                  </a:cubicBezTo>
                  <a:lnTo>
                    <a:pt x="7302" y="1253"/>
                  </a:lnTo>
                  <a:cubicBezTo>
                    <a:pt x="7231" y="1289"/>
                    <a:pt x="7159" y="1325"/>
                    <a:pt x="7123" y="1396"/>
                  </a:cubicBezTo>
                  <a:cubicBezTo>
                    <a:pt x="7123" y="1432"/>
                    <a:pt x="7088" y="1468"/>
                    <a:pt x="7088" y="1540"/>
                  </a:cubicBezTo>
                  <a:lnTo>
                    <a:pt x="7088" y="1575"/>
                  </a:lnTo>
                  <a:cubicBezTo>
                    <a:pt x="7088" y="1647"/>
                    <a:pt x="7016" y="1718"/>
                    <a:pt x="7016" y="1790"/>
                  </a:cubicBezTo>
                  <a:cubicBezTo>
                    <a:pt x="6980" y="1826"/>
                    <a:pt x="6980" y="1862"/>
                    <a:pt x="6944" y="1862"/>
                  </a:cubicBezTo>
                  <a:cubicBezTo>
                    <a:pt x="6873" y="1969"/>
                    <a:pt x="6801" y="2041"/>
                    <a:pt x="6694" y="2112"/>
                  </a:cubicBezTo>
                  <a:cubicBezTo>
                    <a:pt x="6587" y="2184"/>
                    <a:pt x="6479" y="2255"/>
                    <a:pt x="6372" y="2327"/>
                  </a:cubicBezTo>
                  <a:lnTo>
                    <a:pt x="6300" y="2327"/>
                  </a:lnTo>
                  <a:cubicBezTo>
                    <a:pt x="6193" y="2291"/>
                    <a:pt x="6121" y="2255"/>
                    <a:pt x="6050" y="2255"/>
                  </a:cubicBezTo>
                  <a:cubicBezTo>
                    <a:pt x="5978" y="2220"/>
                    <a:pt x="5906" y="2148"/>
                    <a:pt x="5835" y="2112"/>
                  </a:cubicBezTo>
                  <a:cubicBezTo>
                    <a:pt x="5763" y="2076"/>
                    <a:pt x="5692" y="2005"/>
                    <a:pt x="5620" y="1933"/>
                  </a:cubicBezTo>
                  <a:cubicBezTo>
                    <a:pt x="5620" y="1897"/>
                    <a:pt x="5584" y="1862"/>
                    <a:pt x="5548" y="1826"/>
                  </a:cubicBezTo>
                  <a:cubicBezTo>
                    <a:pt x="5548" y="1754"/>
                    <a:pt x="5548" y="1683"/>
                    <a:pt x="5513" y="1611"/>
                  </a:cubicBezTo>
                  <a:lnTo>
                    <a:pt x="5513" y="1432"/>
                  </a:lnTo>
                  <a:cubicBezTo>
                    <a:pt x="5537" y="1241"/>
                    <a:pt x="5385" y="1130"/>
                    <a:pt x="5229" y="1130"/>
                  </a:cubicBezTo>
                  <a:cubicBezTo>
                    <a:pt x="5151" y="1130"/>
                    <a:pt x="5071" y="1158"/>
                    <a:pt x="5012" y="1217"/>
                  </a:cubicBezTo>
                  <a:cubicBezTo>
                    <a:pt x="4976" y="1289"/>
                    <a:pt x="4940" y="1361"/>
                    <a:pt x="4940" y="1432"/>
                  </a:cubicBezTo>
                  <a:cubicBezTo>
                    <a:pt x="4940" y="1611"/>
                    <a:pt x="4976" y="1790"/>
                    <a:pt x="5012" y="1933"/>
                  </a:cubicBezTo>
                  <a:cubicBezTo>
                    <a:pt x="5083" y="2112"/>
                    <a:pt x="5155" y="2291"/>
                    <a:pt x="5298" y="2434"/>
                  </a:cubicBezTo>
                  <a:cubicBezTo>
                    <a:pt x="5548" y="2685"/>
                    <a:pt x="5835" y="2864"/>
                    <a:pt x="6193" y="2935"/>
                  </a:cubicBezTo>
                  <a:lnTo>
                    <a:pt x="6229" y="2935"/>
                  </a:lnTo>
                  <a:cubicBezTo>
                    <a:pt x="6300" y="2935"/>
                    <a:pt x="6372" y="2935"/>
                    <a:pt x="6479" y="2900"/>
                  </a:cubicBezTo>
                  <a:cubicBezTo>
                    <a:pt x="6551" y="2864"/>
                    <a:pt x="6658" y="2828"/>
                    <a:pt x="6730" y="2757"/>
                  </a:cubicBezTo>
                  <a:cubicBezTo>
                    <a:pt x="6909" y="2649"/>
                    <a:pt x="7052" y="2542"/>
                    <a:pt x="7195" y="2399"/>
                  </a:cubicBezTo>
                  <a:cubicBezTo>
                    <a:pt x="7267" y="2327"/>
                    <a:pt x="7302" y="2255"/>
                    <a:pt x="7374" y="2184"/>
                  </a:cubicBezTo>
                  <a:cubicBezTo>
                    <a:pt x="7374" y="2148"/>
                    <a:pt x="7374" y="2148"/>
                    <a:pt x="7410" y="2112"/>
                  </a:cubicBezTo>
                  <a:lnTo>
                    <a:pt x="7410" y="2076"/>
                  </a:lnTo>
                  <a:cubicBezTo>
                    <a:pt x="7517" y="2148"/>
                    <a:pt x="7625" y="2220"/>
                    <a:pt x="7768" y="2255"/>
                  </a:cubicBezTo>
                  <a:cubicBezTo>
                    <a:pt x="7875" y="2327"/>
                    <a:pt x="8018" y="2327"/>
                    <a:pt x="8161" y="2327"/>
                  </a:cubicBezTo>
                  <a:lnTo>
                    <a:pt x="8197" y="2327"/>
                  </a:lnTo>
                  <a:cubicBezTo>
                    <a:pt x="8269" y="2327"/>
                    <a:pt x="8376" y="2327"/>
                    <a:pt x="8448" y="2291"/>
                  </a:cubicBezTo>
                  <a:cubicBezTo>
                    <a:pt x="8519" y="2291"/>
                    <a:pt x="8591" y="2255"/>
                    <a:pt x="8663" y="2220"/>
                  </a:cubicBezTo>
                  <a:lnTo>
                    <a:pt x="8698" y="2220"/>
                  </a:lnTo>
                  <a:cubicBezTo>
                    <a:pt x="8842" y="2148"/>
                    <a:pt x="8985" y="2041"/>
                    <a:pt x="9128" y="1933"/>
                  </a:cubicBezTo>
                  <a:cubicBezTo>
                    <a:pt x="9200" y="1862"/>
                    <a:pt x="9271" y="1790"/>
                    <a:pt x="9307" y="1718"/>
                  </a:cubicBezTo>
                  <a:cubicBezTo>
                    <a:pt x="9414" y="1933"/>
                    <a:pt x="9557" y="2148"/>
                    <a:pt x="9772" y="2291"/>
                  </a:cubicBezTo>
                  <a:cubicBezTo>
                    <a:pt x="9844" y="2399"/>
                    <a:pt x="9987" y="2434"/>
                    <a:pt x="10094" y="2506"/>
                  </a:cubicBezTo>
                  <a:cubicBezTo>
                    <a:pt x="10023" y="2721"/>
                    <a:pt x="9951" y="2935"/>
                    <a:pt x="9844" y="3222"/>
                  </a:cubicBezTo>
                  <a:cubicBezTo>
                    <a:pt x="9772" y="3401"/>
                    <a:pt x="9665" y="3580"/>
                    <a:pt x="9522" y="3759"/>
                  </a:cubicBezTo>
                  <a:cubicBezTo>
                    <a:pt x="9486" y="3830"/>
                    <a:pt x="9414" y="3866"/>
                    <a:pt x="9378" y="3938"/>
                  </a:cubicBezTo>
                  <a:cubicBezTo>
                    <a:pt x="9235" y="4009"/>
                    <a:pt x="9128" y="4081"/>
                    <a:pt x="9021" y="4153"/>
                  </a:cubicBezTo>
                  <a:cubicBezTo>
                    <a:pt x="8734" y="4224"/>
                    <a:pt x="8484" y="4296"/>
                    <a:pt x="8233" y="4331"/>
                  </a:cubicBezTo>
                  <a:lnTo>
                    <a:pt x="8054" y="4331"/>
                  </a:lnTo>
                  <a:cubicBezTo>
                    <a:pt x="7911" y="4331"/>
                    <a:pt x="7732" y="4367"/>
                    <a:pt x="7589" y="4403"/>
                  </a:cubicBezTo>
                  <a:cubicBezTo>
                    <a:pt x="7374" y="4439"/>
                    <a:pt x="7195" y="4582"/>
                    <a:pt x="7088" y="4725"/>
                  </a:cubicBezTo>
                  <a:cubicBezTo>
                    <a:pt x="6944" y="4868"/>
                    <a:pt x="6837" y="5012"/>
                    <a:pt x="6730" y="5191"/>
                  </a:cubicBezTo>
                  <a:cubicBezTo>
                    <a:pt x="6622" y="5334"/>
                    <a:pt x="6587" y="5370"/>
                    <a:pt x="6551" y="5477"/>
                  </a:cubicBezTo>
                  <a:cubicBezTo>
                    <a:pt x="6408" y="5620"/>
                    <a:pt x="6229" y="5763"/>
                    <a:pt x="6050" y="5906"/>
                  </a:cubicBezTo>
                  <a:cubicBezTo>
                    <a:pt x="5906" y="6014"/>
                    <a:pt x="5763" y="6085"/>
                    <a:pt x="5620" y="6157"/>
                  </a:cubicBezTo>
                  <a:cubicBezTo>
                    <a:pt x="5477" y="6229"/>
                    <a:pt x="5334" y="6264"/>
                    <a:pt x="5191" y="6300"/>
                  </a:cubicBezTo>
                  <a:lnTo>
                    <a:pt x="4833" y="6300"/>
                  </a:lnTo>
                  <a:cubicBezTo>
                    <a:pt x="4725" y="6264"/>
                    <a:pt x="4654" y="6264"/>
                    <a:pt x="4546" y="6229"/>
                  </a:cubicBezTo>
                  <a:cubicBezTo>
                    <a:pt x="4475" y="6193"/>
                    <a:pt x="4403" y="6157"/>
                    <a:pt x="4331" y="6085"/>
                  </a:cubicBezTo>
                  <a:cubicBezTo>
                    <a:pt x="4188" y="5942"/>
                    <a:pt x="4045" y="5799"/>
                    <a:pt x="3902" y="5656"/>
                  </a:cubicBezTo>
                  <a:lnTo>
                    <a:pt x="3759" y="5477"/>
                  </a:lnTo>
                  <a:cubicBezTo>
                    <a:pt x="3687" y="5405"/>
                    <a:pt x="3616" y="5334"/>
                    <a:pt x="3544" y="5262"/>
                  </a:cubicBezTo>
                  <a:cubicBezTo>
                    <a:pt x="3508" y="5226"/>
                    <a:pt x="3437" y="5191"/>
                    <a:pt x="3401" y="5155"/>
                  </a:cubicBezTo>
                  <a:lnTo>
                    <a:pt x="3258" y="5119"/>
                  </a:lnTo>
                  <a:lnTo>
                    <a:pt x="2721" y="5119"/>
                  </a:lnTo>
                  <a:lnTo>
                    <a:pt x="2577" y="5155"/>
                  </a:lnTo>
                  <a:lnTo>
                    <a:pt x="2220" y="5226"/>
                  </a:lnTo>
                  <a:cubicBezTo>
                    <a:pt x="2076" y="5226"/>
                    <a:pt x="1862" y="5262"/>
                    <a:pt x="1683" y="5262"/>
                  </a:cubicBezTo>
                  <a:lnTo>
                    <a:pt x="1360" y="5262"/>
                  </a:lnTo>
                  <a:cubicBezTo>
                    <a:pt x="1253" y="5226"/>
                    <a:pt x="1110" y="5191"/>
                    <a:pt x="1003" y="5155"/>
                  </a:cubicBezTo>
                  <a:cubicBezTo>
                    <a:pt x="895" y="5119"/>
                    <a:pt x="824" y="5083"/>
                    <a:pt x="752" y="5012"/>
                  </a:cubicBezTo>
                  <a:cubicBezTo>
                    <a:pt x="716" y="5012"/>
                    <a:pt x="680" y="4976"/>
                    <a:pt x="645" y="4904"/>
                  </a:cubicBezTo>
                  <a:cubicBezTo>
                    <a:pt x="609" y="4868"/>
                    <a:pt x="573" y="4797"/>
                    <a:pt x="537" y="4725"/>
                  </a:cubicBezTo>
                  <a:cubicBezTo>
                    <a:pt x="537" y="4654"/>
                    <a:pt x="501" y="4582"/>
                    <a:pt x="501" y="4510"/>
                  </a:cubicBezTo>
                  <a:cubicBezTo>
                    <a:pt x="466" y="4439"/>
                    <a:pt x="466" y="4331"/>
                    <a:pt x="501" y="4224"/>
                  </a:cubicBezTo>
                  <a:cubicBezTo>
                    <a:pt x="501" y="4081"/>
                    <a:pt x="537" y="3938"/>
                    <a:pt x="609" y="3795"/>
                  </a:cubicBezTo>
                  <a:cubicBezTo>
                    <a:pt x="824" y="3365"/>
                    <a:pt x="1110" y="2935"/>
                    <a:pt x="1432" y="2542"/>
                  </a:cubicBezTo>
                  <a:lnTo>
                    <a:pt x="1504" y="2434"/>
                  </a:lnTo>
                  <a:cubicBezTo>
                    <a:pt x="1539" y="2399"/>
                    <a:pt x="1539" y="2363"/>
                    <a:pt x="1539" y="2291"/>
                  </a:cubicBezTo>
                  <a:cubicBezTo>
                    <a:pt x="1539" y="2220"/>
                    <a:pt x="1468" y="2184"/>
                    <a:pt x="1432" y="2112"/>
                  </a:cubicBezTo>
                  <a:lnTo>
                    <a:pt x="1253" y="2112"/>
                  </a:lnTo>
                  <a:cubicBezTo>
                    <a:pt x="1181" y="2112"/>
                    <a:pt x="1146" y="2148"/>
                    <a:pt x="1110" y="2220"/>
                  </a:cubicBezTo>
                  <a:lnTo>
                    <a:pt x="1003" y="2327"/>
                  </a:lnTo>
                  <a:cubicBezTo>
                    <a:pt x="609" y="2792"/>
                    <a:pt x="287" y="3329"/>
                    <a:pt x="72" y="3938"/>
                  </a:cubicBezTo>
                  <a:cubicBezTo>
                    <a:pt x="0" y="4224"/>
                    <a:pt x="0" y="4510"/>
                    <a:pt x="72" y="4833"/>
                  </a:cubicBezTo>
                  <a:cubicBezTo>
                    <a:pt x="108" y="4976"/>
                    <a:pt x="179" y="5119"/>
                    <a:pt x="287" y="5226"/>
                  </a:cubicBezTo>
                  <a:cubicBezTo>
                    <a:pt x="394" y="5370"/>
                    <a:pt x="501" y="5477"/>
                    <a:pt x="645" y="5584"/>
                  </a:cubicBezTo>
                  <a:cubicBezTo>
                    <a:pt x="788" y="5656"/>
                    <a:pt x="931" y="5692"/>
                    <a:pt x="1074" y="5727"/>
                  </a:cubicBezTo>
                  <a:cubicBezTo>
                    <a:pt x="1253" y="5799"/>
                    <a:pt x="1432" y="5835"/>
                    <a:pt x="1611" y="5835"/>
                  </a:cubicBezTo>
                  <a:cubicBezTo>
                    <a:pt x="1790" y="5835"/>
                    <a:pt x="1969" y="5835"/>
                    <a:pt x="2148" y="5871"/>
                  </a:cubicBezTo>
                  <a:lnTo>
                    <a:pt x="2971" y="5871"/>
                  </a:lnTo>
                  <a:lnTo>
                    <a:pt x="3007" y="5942"/>
                  </a:lnTo>
                  <a:cubicBezTo>
                    <a:pt x="3079" y="6050"/>
                    <a:pt x="3150" y="6121"/>
                    <a:pt x="3222" y="6229"/>
                  </a:cubicBezTo>
                  <a:lnTo>
                    <a:pt x="3258" y="6300"/>
                  </a:lnTo>
                  <a:cubicBezTo>
                    <a:pt x="3365" y="6551"/>
                    <a:pt x="3544" y="6730"/>
                    <a:pt x="3723" y="6909"/>
                  </a:cubicBezTo>
                  <a:cubicBezTo>
                    <a:pt x="3830" y="7016"/>
                    <a:pt x="3973" y="7123"/>
                    <a:pt x="4117" y="7195"/>
                  </a:cubicBezTo>
                  <a:cubicBezTo>
                    <a:pt x="4188" y="7267"/>
                    <a:pt x="4260" y="7302"/>
                    <a:pt x="4367" y="7338"/>
                  </a:cubicBezTo>
                  <a:cubicBezTo>
                    <a:pt x="4475" y="7374"/>
                    <a:pt x="4546" y="7410"/>
                    <a:pt x="4654" y="7410"/>
                  </a:cubicBezTo>
                  <a:cubicBezTo>
                    <a:pt x="4833" y="7446"/>
                    <a:pt x="5012" y="7481"/>
                    <a:pt x="5155" y="7481"/>
                  </a:cubicBezTo>
                  <a:lnTo>
                    <a:pt x="5369" y="7481"/>
                  </a:lnTo>
                  <a:cubicBezTo>
                    <a:pt x="5477" y="7481"/>
                    <a:pt x="5620" y="7446"/>
                    <a:pt x="5727" y="7410"/>
                  </a:cubicBezTo>
                  <a:cubicBezTo>
                    <a:pt x="5906" y="7374"/>
                    <a:pt x="6050" y="7338"/>
                    <a:pt x="6229" y="7231"/>
                  </a:cubicBezTo>
                  <a:cubicBezTo>
                    <a:pt x="6372" y="7195"/>
                    <a:pt x="6479" y="7123"/>
                    <a:pt x="6622" y="7052"/>
                  </a:cubicBezTo>
                  <a:cubicBezTo>
                    <a:pt x="6765" y="6945"/>
                    <a:pt x="6909" y="6837"/>
                    <a:pt x="7016" y="6730"/>
                  </a:cubicBezTo>
                  <a:cubicBezTo>
                    <a:pt x="7195" y="6587"/>
                    <a:pt x="7302" y="6443"/>
                    <a:pt x="7446" y="6264"/>
                  </a:cubicBezTo>
                  <a:cubicBezTo>
                    <a:pt x="7589" y="6050"/>
                    <a:pt x="7732" y="5835"/>
                    <a:pt x="7839" y="5584"/>
                  </a:cubicBezTo>
                  <a:cubicBezTo>
                    <a:pt x="7839" y="5584"/>
                    <a:pt x="7839" y="5549"/>
                    <a:pt x="7839" y="5513"/>
                  </a:cubicBezTo>
                  <a:cubicBezTo>
                    <a:pt x="7875" y="5477"/>
                    <a:pt x="7911" y="5405"/>
                    <a:pt x="7911" y="5370"/>
                  </a:cubicBezTo>
                  <a:cubicBezTo>
                    <a:pt x="7947" y="5298"/>
                    <a:pt x="7911" y="5298"/>
                    <a:pt x="7947" y="5262"/>
                  </a:cubicBezTo>
                  <a:lnTo>
                    <a:pt x="7947" y="5226"/>
                  </a:lnTo>
                  <a:cubicBezTo>
                    <a:pt x="8090" y="5155"/>
                    <a:pt x="8197" y="5155"/>
                    <a:pt x="8340" y="5119"/>
                  </a:cubicBezTo>
                  <a:lnTo>
                    <a:pt x="8484" y="5083"/>
                  </a:lnTo>
                  <a:cubicBezTo>
                    <a:pt x="8734" y="5012"/>
                    <a:pt x="8949" y="4940"/>
                    <a:pt x="9200" y="4833"/>
                  </a:cubicBezTo>
                  <a:cubicBezTo>
                    <a:pt x="9378" y="4761"/>
                    <a:pt x="9557" y="4654"/>
                    <a:pt x="9772" y="4510"/>
                  </a:cubicBezTo>
                  <a:cubicBezTo>
                    <a:pt x="9915" y="4403"/>
                    <a:pt x="10094" y="4260"/>
                    <a:pt x="10202" y="4081"/>
                  </a:cubicBezTo>
                  <a:cubicBezTo>
                    <a:pt x="10381" y="3795"/>
                    <a:pt x="10560" y="3472"/>
                    <a:pt x="10667" y="3114"/>
                  </a:cubicBezTo>
                  <a:cubicBezTo>
                    <a:pt x="10703" y="2971"/>
                    <a:pt x="10774" y="2792"/>
                    <a:pt x="10810" y="2613"/>
                  </a:cubicBezTo>
                  <a:cubicBezTo>
                    <a:pt x="10810" y="2578"/>
                    <a:pt x="10810" y="2542"/>
                    <a:pt x="10810" y="2506"/>
                  </a:cubicBezTo>
                  <a:lnTo>
                    <a:pt x="10918" y="2506"/>
                  </a:lnTo>
                  <a:cubicBezTo>
                    <a:pt x="11025" y="2470"/>
                    <a:pt x="11168" y="2434"/>
                    <a:pt x="11311" y="2363"/>
                  </a:cubicBezTo>
                  <a:cubicBezTo>
                    <a:pt x="11526" y="2255"/>
                    <a:pt x="11741" y="2112"/>
                    <a:pt x="11920" y="1933"/>
                  </a:cubicBezTo>
                  <a:cubicBezTo>
                    <a:pt x="11992" y="1826"/>
                    <a:pt x="12063" y="1754"/>
                    <a:pt x="12135" y="1647"/>
                  </a:cubicBezTo>
                  <a:cubicBezTo>
                    <a:pt x="12206" y="1540"/>
                    <a:pt x="12278" y="1432"/>
                    <a:pt x="12349" y="1325"/>
                  </a:cubicBezTo>
                  <a:cubicBezTo>
                    <a:pt x="12457" y="1110"/>
                    <a:pt x="12528" y="895"/>
                    <a:pt x="12564" y="680"/>
                  </a:cubicBezTo>
                  <a:cubicBezTo>
                    <a:pt x="12600" y="573"/>
                    <a:pt x="12600" y="430"/>
                    <a:pt x="12600" y="287"/>
                  </a:cubicBezTo>
                  <a:cubicBezTo>
                    <a:pt x="12636" y="179"/>
                    <a:pt x="12564" y="72"/>
                    <a:pt x="124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6"/>
            <p:cNvSpPr/>
            <p:nvPr/>
          </p:nvSpPr>
          <p:spPr>
            <a:xfrm>
              <a:off x="2447550" y="1468200"/>
              <a:ext cx="243425" cy="120850"/>
            </a:xfrm>
            <a:custGeom>
              <a:avLst/>
              <a:gdLst/>
              <a:ahLst/>
              <a:cxnLst/>
              <a:rect l="l" t="t" r="r" b="b"/>
              <a:pathLst>
                <a:path w="9737" h="4834" extrusionOk="0">
                  <a:moveTo>
                    <a:pt x="2076" y="1"/>
                  </a:moveTo>
                  <a:cubicBezTo>
                    <a:pt x="2005" y="1"/>
                    <a:pt x="1933" y="37"/>
                    <a:pt x="1898" y="72"/>
                  </a:cubicBezTo>
                  <a:lnTo>
                    <a:pt x="1790" y="216"/>
                  </a:lnTo>
                  <a:lnTo>
                    <a:pt x="1647" y="394"/>
                  </a:lnTo>
                  <a:cubicBezTo>
                    <a:pt x="1540" y="502"/>
                    <a:pt x="1468" y="609"/>
                    <a:pt x="1396" y="717"/>
                  </a:cubicBezTo>
                  <a:lnTo>
                    <a:pt x="1361" y="752"/>
                  </a:lnTo>
                  <a:cubicBezTo>
                    <a:pt x="1182" y="1003"/>
                    <a:pt x="1003" y="1254"/>
                    <a:pt x="859" y="1504"/>
                  </a:cubicBezTo>
                  <a:cubicBezTo>
                    <a:pt x="716" y="1719"/>
                    <a:pt x="573" y="2005"/>
                    <a:pt x="466" y="2256"/>
                  </a:cubicBezTo>
                  <a:lnTo>
                    <a:pt x="394" y="2327"/>
                  </a:lnTo>
                  <a:cubicBezTo>
                    <a:pt x="287" y="2578"/>
                    <a:pt x="179" y="2829"/>
                    <a:pt x="72" y="3079"/>
                  </a:cubicBezTo>
                  <a:cubicBezTo>
                    <a:pt x="36" y="3186"/>
                    <a:pt x="0" y="3330"/>
                    <a:pt x="36" y="3473"/>
                  </a:cubicBezTo>
                  <a:cubicBezTo>
                    <a:pt x="36" y="3616"/>
                    <a:pt x="72" y="3759"/>
                    <a:pt x="144" y="3867"/>
                  </a:cubicBezTo>
                  <a:cubicBezTo>
                    <a:pt x="179" y="3938"/>
                    <a:pt x="215" y="3974"/>
                    <a:pt x="251" y="4010"/>
                  </a:cubicBezTo>
                  <a:lnTo>
                    <a:pt x="251" y="4046"/>
                  </a:lnTo>
                  <a:cubicBezTo>
                    <a:pt x="287" y="4117"/>
                    <a:pt x="323" y="4153"/>
                    <a:pt x="394" y="4189"/>
                  </a:cubicBezTo>
                  <a:cubicBezTo>
                    <a:pt x="502" y="4296"/>
                    <a:pt x="645" y="4368"/>
                    <a:pt x="788" y="4403"/>
                  </a:cubicBezTo>
                  <a:lnTo>
                    <a:pt x="1217" y="4403"/>
                  </a:lnTo>
                  <a:cubicBezTo>
                    <a:pt x="1361" y="4368"/>
                    <a:pt x="1504" y="4368"/>
                    <a:pt x="1647" y="4332"/>
                  </a:cubicBezTo>
                  <a:cubicBezTo>
                    <a:pt x="1719" y="4332"/>
                    <a:pt x="1790" y="4296"/>
                    <a:pt x="1826" y="4260"/>
                  </a:cubicBezTo>
                  <a:lnTo>
                    <a:pt x="1969" y="4225"/>
                  </a:lnTo>
                  <a:lnTo>
                    <a:pt x="2041" y="4296"/>
                  </a:lnTo>
                  <a:lnTo>
                    <a:pt x="2148" y="4368"/>
                  </a:lnTo>
                  <a:cubicBezTo>
                    <a:pt x="2220" y="4439"/>
                    <a:pt x="2291" y="4511"/>
                    <a:pt x="2399" y="4547"/>
                  </a:cubicBezTo>
                  <a:cubicBezTo>
                    <a:pt x="2578" y="4654"/>
                    <a:pt x="2757" y="4726"/>
                    <a:pt x="2936" y="4797"/>
                  </a:cubicBezTo>
                  <a:cubicBezTo>
                    <a:pt x="3043" y="4797"/>
                    <a:pt x="3150" y="4833"/>
                    <a:pt x="3258" y="4833"/>
                  </a:cubicBezTo>
                  <a:cubicBezTo>
                    <a:pt x="3329" y="4833"/>
                    <a:pt x="3437" y="4797"/>
                    <a:pt x="3544" y="4797"/>
                  </a:cubicBezTo>
                  <a:cubicBezTo>
                    <a:pt x="3723" y="4761"/>
                    <a:pt x="3902" y="4654"/>
                    <a:pt x="4045" y="4547"/>
                  </a:cubicBezTo>
                  <a:cubicBezTo>
                    <a:pt x="4117" y="4475"/>
                    <a:pt x="4188" y="4403"/>
                    <a:pt x="4260" y="4368"/>
                  </a:cubicBezTo>
                  <a:cubicBezTo>
                    <a:pt x="4296" y="4296"/>
                    <a:pt x="4332" y="4260"/>
                    <a:pt x="4403" y="4189"/>
                  </a:cubicBezTo>
                  <a:lnTo>
                    <a:pt x="4439" y="4153"/>
                  </a:lnTo>
                  <a:cubicBezTo>
                    <a:pt x="4511" y="4046"/>
                    <a:pt x="4618" y="3902"/>
                    <a:pt x="4690" y="3759"/>
                  </a:cubicBezTo>
                  <a:lnTo>
                    <a:pt x="4833" y="3580"/>
                  </a:lnTo>
                  <a:lnTo>
                    <a:pt x="4940" y="3401"/>
                  </a:lnTo>
                  <a:lnTo>
                    <a:pt x="5012" y="3437"/>
                  </a:lnTo>
                  <a:lnTo>
                    <a:pt x="5083" y="3437"/>
                  </a:lnTo>
                  <a:cubicBezTo>
                    <a:pt x="5191" y="3473"/>
                    <a:pt x="5298" y="3509"/>
                    <a:pt x="5370" y="3509"/>
                  </a:cubicBezTo>
                  <a:lnTo>
                    <a:pt x="5835" y="3509"/>
                  </a:lnTo>
                  <a:cubicBezTo>
                    <a:pt x="6014" y="3437"/>
                    <a:pt x="6157" y="3365"/>
                    <a:pt x="6264" y="3258"/>
                  </a:cubicBezTo>
                  <a:cubicBezTo>
                    <a:pt x="6372" y="3186"/>
                    <a:pt x="6479" y="3079"/>
                    <a:pt x="6551" y="2972"/>
                  </a:cubicBezTo>
                  <a:cubicBezTo>
                    <a:pt x="6658" y="2829"/>
                    <a:pt x="6766" y="2721"/>
                    <a:pt x="6837" y="2578"/>
                  </a:cubicBezTo>
                  <a:cubicBezTo>
                    <a:pt x="6945" y="2435"/>
                    <a:pt x="6945" y="2435"/>
                    <a:pt x="6980" y="2363"/>
                  </a:cubicBezTo>
                  <a:lnTo>
                    <a:pt x="7016" y="2292"/>
                  </a:lnTo>
                  <a:lnTo>
                    <a:pt x="7159" y="2292"/>
                  </a:lnTo>
                  <a:cubicBezTo>
                    <a:pt x="7231" y="2327"/>
                    <a:pt x="7338" y="2363"/>
                    <a:pt x="7410" y="2363"/>
                  </a:cubicBezTo>
                  <a:cubicBezTo>
                    <a:pt x="7517" y="2399"/>
                    <a:pt x="7625" y="2399"/>
                    <a:pt x="7732" y="2399"/>
                  </a:cubicBezTo>
                  <a:lnTo>
                    <a:pt x="8090" y="2399"/>
                  </a:lnTo>
                  <a:cubicBezTo>
                    <a:pt x="8197" y="2363"/>
                    <a:pt x="8305" y="2327"/>
                    <a:pt x="8376" y="2292"/>
                  </a:cubicBezTo>
                  <a:cubicBezTo>
                    <a:pt x="8484" y="2256"/>
                    <a:pt x="8555" y="2220"/>
                    <a:pt x="8627" y="2148"/>
                  </a:cubicBezTo>
                  <a:cubicBezTo>
                    <a:pt x="8770" y="2041"/>
                    <a:pt x="8949" y="1898"/>
                    <a:pt x="9056" y="1719"/>
                  </a:cubicBezTo>
                  <a:cubicBezTo>
                    <a:pt x="9200" y="1540"/>
                    <a:pt x="9343" y="1325"/>
                    <a:pt x="9450" y="1146"/>
                  </a:cubicBezTo>
                  <a:lnTo>
                    <a:pt x="9486" y="1075"/>
                  </a:lnTo>
                  <a:cubicBezTo>
                    <a:pt x="9593" y="896"/>
                    <a:pt x="9665" y="752"/>
                    <a:pt x="9737" y="573"/>
                  </a:cubicBezTo>
                  <a:cubicBezTo>
                    <a:pt x="9701" y="394"/>
                    <a:pt x="9593" y="251"/>
                    <a:pt x="9450" y="180"/>
                  </a:cubicBezTo>
                  <a:lnTo>
                    <a:pt x="9343" y="180"/>
                  </a:lnTo>
                  <a:cubicBezTo>
                    <a:pt x="9271" y="180"/>
                    <a:pt x="9200" y="216"/>
                    <a:pt x="9128" y="251"/>
                  </a:cubicBezTo>
                  <a:cubicBezTo>
                    <a:pt x="8985" y="323"/>
                    <a:pt x="8913" y="466"/>
                    <a:pt x="8913" y="609"/>
                  </a:cubicBezTo>
                  <a:cubicBezTo>
                    <a:pt x="8913" y="681"/>
                    <a:pt x="8878" y="717"/>
                    <a:pt x="8878" y="788"/>
                  </a:cubicBezTo>
                  <a:cubicBezTo>
                    <a:pt x="8842" y="896"/>
                    <a:pt x="8806" y="967"/>
                    <a:pt x="8770" y="1003"/>
                  </a:cubicBezTo>
                  <a:cubicBezTo>
                    <a:pt x="8663" y="1182"/>
                    <a:pt x="8591" y="1325"/>
                    <a:pt x="8484" y="1468"/>
                  </a:cubicBezTo>
                  <a:cubicBezTo>
                    <a:pt x="8376" y="1576"/>
                    <a:pt x="8305" y="1647"/>
                    <a:pt x="8197" y="1719"/>
                  </a:cubicBezTo>
                  <a:cubicBezTo>
                    <a:pt x="8162" y="1755"/>
                    <a:pt x="8126" y="1790"/>
                    <a:pt x="8054" y="1826"/>
                  </a:cubicBezTo>
                  <a:cubicBezTo>
                    <a:pt x="8018" y="1826"/>
                    <a:pt x="7947" y="1862"/>
                    <a:pt x="7911" y="1862"/>
                  </a:cubicBezTo>
                  <a:lnTo>
                    <a:pt x="7696" y="1862"/>
                  </a:lnTo>
                  <a:lnTo>
                    <a:pt x="7517" y="1826"/>
                  </a:lnTo>
                  <a:cubicBezTo>
                    <a:pt x="7482" y="1790"/>
                    <a:pt x="7410" y="1790"/>
                    <a:pt x="7374" y="1755"/>
                  </a:cubicBezTo>
                  <a:cubicBezTo>
                    <a:pt x="7303" y="1719"/>
                    <a:pt x="7195" y="1683"/>
                    <a:pt x="7124" y="1647"/>
                  </a:cubicBezTo>
                  <a:lnTo>
                    <a:pt x="6766" y="1647"/>
                  </a:lnTo>
                  <a:lnTo>
                    <a:pt x="6694" y="1683"/>
                  </a:lnTo>
                  <a:cubicBezTo>
                    <a:pt x="6658" y="1719"/>
                    <a:pt x="6622" y="1755"/>
                    <a:pt x="6587" y="1790"/>
                  </a:cubicBezTo>
                  <a:cubicBezTo>
                    <a:pt x="6515" y="1826"/>
                    <a:pt x="6479" y="1898"/>
                    <a:pt x="6443" y="1934"/>
                  </a:cubicBezTo>
                  <a:lnTo>
                    <a:pt x="6443" y="2005"/>
                  </a:lnTo>
                  <a:lnTo>
                    <a:pt x="6336" y="2184"/>
                  </a:lnTo>
                  <a:cubicBezTo>
                    <a:pt x="6229" y="2327"/>
                    <a:pt x="6086" y="2506"/>
                    <a:pt x="5978" y="2685"/>
                  </a:cubicBezTo>
                  <a:cubicBezTo>
                    <a:pt x="5907" y="2757"/>
                    <a:pt x="5835" y="2829"/>
                    <a:pt x="5763" y="2900"/>
                  </a:cubicBezTo>
                  <a:lnTo>
                    <a:pt x="5656" y="2972"/>
                  </a:lnTo>
                  <a:cubicBezTo>
                    <a:pt x="5620" y="2972"/>
                    <a:pt x="5549" y="3008"/>
                    <a:pt x="5513" y="3008"/>
                  </a:cubicBezTo>
                  <a:lnTo>
                    <a:pt x="5155" y="3008"/>
                  </a:lnTo>
                  <a:cubicBezTo>
                    <a:pt x="5083" y="3008"/>
                    <a:pt x="5012" y="2972"/>
                    <a:pt x="4940" y="2972"/>
                  </a:cubicBezTo>
                  <a:lnTo>
                    <a:pt x="4833" y="2972"/>
                  </a:lnTo>
                  <a:cubicBezTo>
                    <a:pt x="4761" y="3008"/>
                    <a:pt x="4725" y="3043"/>
                    <a:pt x="4690" y="3115"/>
                  </a:cubicBezTo>
                  <a:lnTo>
                    <a:pt x="4618" y="3186"/>
                  </a:lnTo>
                  <a:lnTo>
                    <a:pt x="4618" y="3222"/>
                  </a:lnTo>
                  <a:lnTo>
                    <a:pt x="4582" y="3258"/>
                  </a:lnTo>
                  <a:lnTo>
                    <a:pt x="4511" y="3330"/>
                  </a:lnTo>
                  <a:lnTo>
                    <a:pt x="4511" y="3365"/>
                  </a:lnTo>
                  <a:lnTo>
                    <a:pt x="4332" y="3616"/>
                  </a:lnTo>
                  <a:lnTo>
                    <a:pt x="4224" y="3723"/>
                  </a:lnTo>
                  <a:cubicBezTo>
                    <a:pt x="4117" y="3902"/>
                    <a:pt x="3974" y="4046"/>
                    <a:pt x="3830" y="4189"/>
                  </a:cubicBezTo>
                  <a:cubicBezTo>
                    <a:pt x="3759" y="4225"/>
                    <a:pt x="3687" y="4260"/>
                    <a:pt x="3616" y="4296"/>
                  </a:cubicBezTo>
                  <a:lnTo>
                    <a:pt x="3472" y="4332"/>
                  </a:lnTo>
                  <a:lnTo>
                    <a:pt x="3222" y="4332"/>
                  </a:lnTo>
                  <a:cubicBezTo>
                    <a:pt x="3150" y="4332"/>
                    <a:pt x="3043" y="4296"/>
                    <a:pt x="2971" y="4260"/>
                  </a:cubicBezTo>
                  <a:cubicBezTo>
                    <a:pt x="2864" y="4225"/>
                    <a:pt x="2757" y="4153"/>
                    <a:pt x="2649" y="4081"/>
                  </a:cubicBezTo>
                  <a:lnTo>
                    <a:pt x="2506" y="3938"/>
                  </a:lnTo>
                  <a:lnTo>
                    <a:pt x="2434" y="3902"/>
                  </a:lnTo>
                  <a:lnTo>
                    <a:pt x="2327" y="3759"/>
                  </a:lnTo>
                  <a:cubicBezTo>
                    <a:pt x="2291" y="3759"/>
                    <a:pt x="2255" y="3723"/>
                    <a:pt x="2220" y="3688"/>
                  </a:cubicBezTo>
                  <a:cubicBezTo>
                    <a:pt x="2148" y="3652"/>
                    <a:pt x="2076" y="3652"/>
                    <a:pt x="2005" y="3652"/>
                  </a:cubicBezTo>
                  <a:lnTo>
                    <a:pt x="1969" y="3652"/>
                  </a:lnTo>
                  <a:cubicBezTo>
                    <a:pt x="1898" y="3652"/>
                    <a:pt x="1826" y="3652"/>
                    <a:pt x="1754" y="3688"/>
                  </a:cubicBezTo>
                  <a:lnTo>
                    <a:pt x="1719" y="3688"/>
                  </a:lnTo>
                  <a:cubicBezTo>
                    <a:pt x="1575" y="3723"/>
                    <a:pt x="1396" y="3759"/>
                    <a:pt x="1217" y="3795"/>
                  </a:cubicBezTo>
                  <a:lnTo>
                    <a:pt x="1003" y="3795"/>
                  </a:lnTo>
                  <a:lnTo>
                    <a:pt x="895" y="3759"/>
                  </a:lnTo>
                  <a:lnTo>
                    <a:pt x="752" y="3688"/>
                  </a:lnTo>
                  <a:cubicBezTo>
                    <a:pt x="716" y="3652"/>
                    <a:pt x="681" y="3616"/>
                    <a:pt x="681" y="3580"/>
                  </a:cubicBezTo>
                  <a:cubicBezTo>
                    <a:pt x="645" y="3544"/>
                    <a:pt x="609" y="3509"/>
                    <a:pt x="609" y="3509"/>
                  </a:cubicBezTo>
                  <a:cubicBezTo>
                    <a:pt x="609" y="3473"/>
                    <a:pt x="609" y="3437"/>
                    <a:pt x="573" y="3401"/>
                  </a:cubicBezTo>
                  <a:cubicBezTo>
                    <a:pt x="573" y="3365"/>
                    <a:pt x="573" y="3330"/>
                    <a:pt x="573" y="3330"/>
                  </a:cubicBezTo>
                  <a:cubicBezTo>
                    <a:pt x="609" y="3151"/>
                    <a:pt x="645" y="3043"/>
                    <a:pt x="716" y="2900"/>
                  </a:cubicBezTo>
                  <a:cubicBezTo>
                    <a:pt x="859" y="2506"/>
                    <a:pt x="1074" y="2148"/>
                    <a:pt x="1253" y="1790"/>
                  </a:cubicBezTo>
                  <a:cubicBezTo>
                    <a:pt x="1468" y="1433"/>
                    <a:pt x="1719" y="1110"/>
                    <a:pt x="1969" y="788"/>
                  </a:cubicBezTo>
                  <a:lnTo>
                    <a:pt x="2148" y="573"/>
                  </a:lnTo>
                  <a:lnTo>
                    <a:pt x="2255" y="430"/>
                  </a:lnTo>
                  <a:cubicBezTo>
                    <a:pt x="2291" y="394"/>
                    <a:pt x="2327" y="323"/>
                    <a:pt x="2327" y="251"/>
                  </a:cubicBezTo>
                  <a:cubicBezTo>
                    <a:pt x="2327" y="180"/>
                    <a:pt x="2291" y="144"/>
                    <a:pt x="2255" y="72"/>
                  </a:cubicBezTo>
                  <a:cubicBezTo>
                    <a:pt x="2184" y="37"/>
                    <a:pt x="2148" y="1"/>
                    <a:pt x="20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6"/>
            <p:cNvSpPr/>
            <p:nvPr/>
          </p:nvSpPr>
          <p:spPr>
            <a:xfrm>
              <a:off x="2714225" y="1343825"/>
              <a:ext cx="59075" cy="164125"/>
            </a:xfrm>
            <a:custGeom>
              <a:avLst/>
              <a:gdLst/>
              <a:ahLst/>
              <a:cxnLst/>
              <a:rect l="l" t="t" r="r" b="b"/>
              <a:pathLst>
                <a:path w="2363" h="6565" extrusionOk="0">
                  <a:moveTo>
                    <a:pt x="1253" y="0"/>
                  </a:moveTo>
                  <a:cubicBezTo>
                    <a:pt x="1146" y="0"/>
                    <a:pt x="1038" y="36"/>
                    <a:pt x="931" y="36"/>
                  </a:cubicBezTo>
                  <a:cubicBezTo>
                    <a:pt x="680" y="108"/>
                    <a:pt x="430" y="251"/>
                    <a:pt x="251" y="466"/>
                  </a:cubicBezTo>
                  <a:cubicBezTo>
                    <a:pt x="215" y="501"/>
                    <a:pt x="179" y="537"/>
                    <a:pt x="179" y="573"/>
                  </a:cubicBezTo>
                  <a:cubicBezTo>
                    <a:pt x="179" y="645"/>
                    <a:pt x="215" y="716"/>
                    <a:pt x="251" y="752"/>
                  </a:cubicBezTo>
                  <a:cubicBezTo>
                    <a:pt x="287" y="788"/>
                    <a:pt x="322" y="788"/>
                    <a:pt x="394" y="788"/>
                  </a:cubicBezTo>
                  <a:cubicBezTo>
                    <a:pt x="430" y="788"/>
                    <a:pt x="501" y="788"/>
                    <a:pt x="537" y="752"/>
                  </a:cubicBezTo>
                  <a:lnTo>
                    <a:pt x="645" y="645"/>
                  </a:lnTo>
                  <a:cubicBezTo>
                    <a:pt x="716" y="609"/>
                    <a:pt x="788" y="537"/>
                    <a:pt x="895" y="501"/>
                  </a:cubicBezTo>
                  <a:cubicBezTo>
                    <a:pt x="967" y="501"/>
                    <a:pt x="1038" y="466"/>
                    <a:pt x="1146" y="430"/>
                  </a:cubicBezTo>
                  <a:lnTo>
                    <a:pt x="1396" y="430"/>
                  </a:lnTo>
                  <a:lnTo>
                    <a:pt x="1468" y="501"/>
                  </a:lnTo>
                  <a:lnTo>
                    <a:pt x="1504" y="537"/>
                  </a:lnTo>
                  <a:cubicBezTo>
                    <a:pt x="1504" y="573"/>
                    <a:pt x="1539" y="573"/>
                    <a:pt x="1539" y="609"/>
                  </a:cubicBezTo>
                  <a:cubicBezTo>
                    <a:pt x="1539" y="645"/>
                    <a:pt x="1575" y="680"/>
                    <a:pt x="1575" y="752"/>
                  </a:cubicBezTo>
                  <a:cubicBezTo>
                    <a:pt x="1575" y="824"/>
                    <a:pt x="1575" y="895"/>
                    <a:pt x="1575" y="967"/>
                  </a:cubicBezTo>
                  <a:cubicBezTo>
                    <a:pt x="1575" y="1038"/>
                    <a:pt x="1539" y="1110"/>
                    <a:pt x="1504" y="1217"/>
                  </a:cubicBezTo>
                  <a:cubicBezTo>
                    <a:pt x="1504" y="1253"/>
                    <a:pt x="1504" y="1253"/>
                    <a:pt x="1504" y="1289"/>
                  </a:cubicBezTo>
                  <a:cubicBezTo>
                    <a:pt x="1504" y="1360"/>
                    <a:pt x="1468" y="1432"/>
                    <a:pt x="1468" y="1504"/>
                  </a:cubicBezTo>
                  <a:cubicBezTo>
                    <a:pt x="1468" y="1611"/>
                    <a:pt x="1504" y="1718"/>
                    <a:pt x="1575" y="1790"/>
                  </a:cubicBezTo>
                  <a:cubicBezTo>
                    <a:pt x="1647" y="1862"/>
                    <a:pt x="1683" y="1897"/>
                    <a:pt x="1754" y="1933"/>
                  </a:cubicBezTo>
                  <a:lnTo>
                    <a:pt x="1790" y="1969"/>
                  </a:lnTo>
                  <a:cubicBezTo>
                    <a:pt x="1826" y="2005"/>
                    <a:pt x="1862" y="2005"/>
                    <a:pt x="1862" y="2041"/>
                  </a:cubicBezTo>
                  <a:cubicBezTo>
                    <a:pt x="1862" y="2076"/>
                    <a:pt x="1862" y="2076"/>
                    <a:pt x="1862" y="2076"/>
                  </a:cubicBezTo>
                  <a:lnTo>
                    <a:pt x="1862" y="2148"/>
                  </a:lnTo>
                  <a:cubicBezTo>
                    <a:pt x="1897" y="2220"/>
                    <a:pt x="1897" y="2255"/>
                    <a:pt x="1862" y="2327"/>
                  </a:cubicBezTo>
                  <a:cubicBezTo>
                    <a:pt x="1826" y="2542"/>
                    <a:pt x="1754" y="2721"/>
                    <a:pt x="1683" y="2935"/>
                  </a:cubicBezTo>
                  <a:lnTo>
                    <a:pt x="1647" y="3007"/>
                  </a:lnTo>
                  <a:cubicBezTo>
                    <a:pt x="1611" y="3043"/>
                    <a:pt x="1611" y="3079"/>
                    <a:pt x="1611" y="3114"/>
                  </a:cubicBezTo>
                  <a:lnTo>
                    <a:pt x="1611" y="3222"/>
                  </a:lnTo>
                  <a:cubicBezTo>
                    <a:pt x="1575" y="3293"/>
                    <a:pt x="1575" y="3329"/>
                    <a:pt x="1611" y="3401"/>
                  </a:cubicBezTo>
                  <a:cubicBezTo>
                    <a:pt x="1611" y="3437"/>
                    <a:pt x="1611" y="3472"/>
                    <a:pt x="1647" y="3508"/>
                  </a:cubicBezTo>
                  <a:cubicBezTo>
                    <a:pt x="1647" y="3544"/>
                    <a:pt x="1647" y="3544"/>
                    <a:pt x="1647" y="3544"/>
                  </a:cubicBezTo>
                  <a:lnTo>
                    <a:pt x="1683" y="3651"/>
                  </a:lnTo>
                  <a:lnTo>
                    <a:pt x="1718" y="3687"/>
                  </a:lnTo>
                  <a:lnTo>
                    <a:pt x="1718" y="3795"/>
                  </a:lnTo>
                  <a:lnTo>
                    <a:pt x="1718" y="3830"/>
                  </a:lnTo>
                  <a:lnTo>
                    <a:pt x="1683" y="3902"/>
                  </a:lnTo>
                  <a:cubicBezTo>
                    <a:pt x="1683" y="3938"/>
                    <a:pt x="1647" y="3973"/>
                    <a:pt x="1647" y="4009"/>
                  </a:cubicBezTo>
                  <a:lnTo>
                    <a:pt x="1504" y="4117"/>
                  </a:lnTo>
                  <a:cubicBezTo>
                    <a:pt x="1468" y="4152"/>
                    <a:pt x="1396" y="4188"/>
                    <a:pt x="1325" y="4224"/>
                  </a:cubicBezTo>
                  <a:lnTo>
                    <a:pt x="1181" y="4296"/>
                  </a:lnTo>
                  <a:lnTo>
                    <a:pt x="1146" y="4296"/>
                  </a:lnTo>
                  <a:cubicBezTo>
                    <a:pt x="1074" y="4296"/>
                    <a:pt x="967" y="4367"/>
                    <a:pt x="931" y="4403"/>
                  </a:cubicBezTo>
                  <a:cubicBezTo>
                    <a:pt x="895" y="4439"/>
                    <a:pt x="859" y="4475"/>
                    <a:pt x="824" y="4510"/>
                  </a:cubicBezTo>
                  <a:cubicBezTo>
                    <a:pt x="788" y="4582"/>
                    <a:pt x="788" y="4618"/>
                    <a:pt x="788" y="4689"/>
                  </a:cubicBezTo>
                  <a:cubicBezTo>
                    <a:pt x="788" y="4725"/>
                    <a:pt x="788" y="4761"/>
                    <a:pt x="788" y="4797"/>
                  </a:cubicBezTo>
                  <a:cubicBezTo>
                    <a:pt x="788" y="4868"/>
                    <a:pt x="824" y="4940"/>
                    <a:pt x="859" y="4976"/>
                  </a:cubicBezTo>
                  <a:cubicBezTo>
                    <a:pt x="895" y="5012"/>
                    <a:pt x="895" y="5047"/>
                    <a:pt x="931" y="5083"/>
                  </a:cubicBezTo>
                  <a:cubicBezTo>
                    <a:pt x="931" y="5119"/>
                    <a:pt x="967" y="5155"/>
                    <a:pt x="967" y="5191"/>
                  </a:cubicBezTo>
                  <a:cubicBezTo>
                    <a:pt x="967" y="5226"/>
                    <a:pt x="967" y="5262"/>
                    <a:pt x="967" y="5262"/>
                  </a:cubicBezTo>
                  <a:cubicBezTo>
                    <a:pt x="967" y="5298"/>
                    <a:pt x="967" y="5334"/>
                    <a:pt x="967" y="5369"/>
                  </a:cubicBezTo>
                  <a:lnTo>
                    <a:pt x="895" y="5477"/>
                  </a:lnTo>
                  <a:cubicBezTo>
                    <a:pt x="824" y="5548"/>
                    <a:pt x="788" y="5584"/>
                    <a:pt x="716" y="5656"/>
                  </a:cubicBezTo>
                  <a:cubicBezTo>
                    <a:pt x="609" y="5727"/>
                    <a:pt x="501" y="5763"/>
                    <a:pt x="430" y="5835"/>
                  </a:cubicBezTo>
                  <a:lnTo>
                    <a:pt x="358" y="5835"/>
                  </a:lnTo>
                  <a:cubicBezTo>
                    <a:pt x="215" y="5835"/>
                    <a:pt x="108" y="5906"/>
                    <a:pt x="36" y="6014"/>
                  </a:cubicBezTo>
                  <a:cubicBezTo>
                    <a:pt x="0" y="6085"/>
                    <a:pt x="0" y="6193"/>
                    <a:pt x="0" y="6264"/>
                  </a:cubicBezTo>
                  <a:lnTo>
                    <a:pt x="0" y="6300"/>
                  </a:lnTo>
                  <a:lnTo>
                    <a:pt x="0" y="6336"/>
                  </a:lnTo>
                  <a:cubicBezTo>
                    <a:pt x="36" y="6408"/>
                    <a:pt x="72" y="6443"/>
                    <a:pt x="143" y="6479"/>
                  </a:cubicBezTo>
                  <a:cubicBezTo>
                    <a:pt x="196" y="6532"/>
                    <a:pt x="267" y="6565"/>
                    <a:pt x="344" y="6565"/>
                  </a:cubicBezTo>
                  <a:cubicBezTo>
                    <a:pt x="372" y="6565"/>
                    <a:pt x="401" y="6560"/>
                    <a:pt x="430" y="6551"/>
                  </a:cubicBezTo>
                  <a:cubicBezTo>
                    <a:pt x="537" y="6551"/>
                    <a:pt x="680" y="6515"/>
                    <a:pt x="788" y="6408"/>
                  </a:cubicBezTo>
                  <a:cubicBezTo>
                    <a:pt x="967" y="6300"/>
                    <a:pt x="1146" y="6157"/>
                    <a:pt x="1289" y="5978"/>
                  </a:cubicBezTo>
                  <a:cubicBezTo>
                    <a:pt x="1396" y="5871"/>
                    <a:pt x="1468" y="5763"/>
                    <a:pt x="1504" y="5620"/>
                  </a:cubicBezTo>
                  <a:cubicBezTo>
                    <a:pt x="1539" y="5513"/>
                    <a:pt x="1575" y="5405"/>
                    <a:pt x="1575" y="5262"/>
                  </a:cubicBezTo>
                  <a:cubicBezTo>
                    <a:pt x="1575" y="5226"/>
                    <a:pt x="1575" y="5155"/>
                    <a:pt x="1575" y="5083"/>
                  </a:cubicBezTo>
                  <a:cubicBezTo>
                    <a:pt x="1539" y="5012"/>
                    <a:pt x="1539" y="4976"/>
                    <a:pt x="1504" y="4904"/>
                  </a:cubicBezTo>
                  <a:lnTo>
                    <a:pt x="1468" y="4833"/>
                  </a:lnTo>
                  <a:lnTo>
                    <a:pt x="1575" y="4797"/>
                  </a:lnTo>
                  <a:cubicBezTo>
                    <a:pt x="1754" y="4689"/>
                    <a:pt x="1933" y="4546"/>
                    <a:pt x="2041" y="4367"/>
                  </a:cubicBezTo>
                  <a:cubicBezTo>
                    <a:pt x="2148" y="4224"/>
                    <a:pt x="2220" y="4045"/>
                    <a:pt x="2220" y="3830"/>
                  </a:cubicBezTo>
                  <a:cubicBezTo>
                    <a:pt x="2220" y="3795"/>
                    <a:pt x="2220" y="3759"/>
                    <a:pt x="2220" y="3723"/>
                  </a:cubicBezTo>
                  <a:cubicBezTo>
                    <a:pt x="2220" y="3687"/>
                    <a:pt x="2220" y="3687"/>
                    <a:pt x="2220" y="3651"/>
                  </a:cubicBezTo>
                  <a:cubicBezTo>
                    <a:pt x="2220" y="3616"/>
                    <a:pt x="2220" y="3580"/>
                    <a:pt x="2184" y="3544"/>
                  </a:cubicBezTo>
                  <a:cubicBezTo>
                    <a:pt x="2148" y="3472"/>
                    <a:pt x="2148" y="3401"/>
                    <a:pt x="2112" y="3365"/>
                  </a:cubicBezTo>
                  <a:lnTo>
                    <a:pt x="2041" y="3258"/>
                  </a:lnTo>
                  <a:cubicBezTo>
                    <a:pt x="2076" y="3222"/>
                    <a:pt x="2076" y="3150"/>
                    <a:pt x="2112" y="3114"/>
                  </a:cubicBezTo>
                  <a:lnTo>
                    <a:pt x="2148" y="3043"/>
                  </a:lnTo>
                  <a:cubicBezTo>
                    <a:pt x="2184" y="2900"/>
                    <a:pt x="2255" y="2721"/>
                    <a:pt x="2291" y="2578"/>
                  </a:cubicBezTo>
                  <a:cubicBezTo>
                    <a:pt x="2363" y="2363"/>
                    <a:pt x="2363" y="2148"/>
                    <a:pt x="2291" y="1933"/>
                  </a:cubicBezTo>
                  <a:cubicBezTo>
                    <a:pt x="2255" y="1826"/>
                    <a:pt x="2184" y="1718"/>
                    <a:pt x="2112" y="1611"/>
                  </a:cubicBezTo>
                  <a:cubicBezTo>
                    <a:pt x="2076" y="1575"/>
                    <a:pt x="2041" y="1575"/>
                    <a:pt x="2005" y="1539"/>
                  </a:cubicBezTo>
                  <a:lnTo>
                    <a:pt x="1969" y="1504"/>
                  </a:lnTo>
                  <a:cubicBezTo>
                    <a:pt x="2005" y="1289"/>
                    <a:pt x="2041" y="1074"/>
                    <a:pt x="2076" y="824"/>
                  </a:cubicBezTo>
                  <a:cubicBezTo>
                    <a:pt x="2041" y="680"/>
                    <a:pt x="2041" y="573"/>
                    <a:pt x="1969" y="430"/>
                  </a:cubicBezTo>
                  <a:cubicBezTo>
                    <a:pt x="1933" y="394"/>
                    <a:pt x="1897" y="322"/>
                    <a:pt x="1862" y="287"/>
                  </a:cubicBezTo>
                  <a:cubicBezTo>
                    <a:pt x="1826" y="215"/>
                    <a:pt x="1754" y="179"/>
                    <a:pt x="1683" y="108"/>
                  </a:cubicBezTo>
                  <a:cubicBezTo>
                    <a:pt x="1575" y="36"/>
                    <a:pt x="1468" y="0"/>
                    <a:pt x="13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6"/>
            <p:cNvSpPr/>
            <p:nvPr/>
          </p:nvSpPr>
          <p:spPr>
            <a:xfrm>
              <a:off x="2209500" y="1546050"/>
              <a:ext cx="72525" cy="118150"/>
            </a:xfrm>
            <a:custGeom>
              <a:avLst/>
              <a:gdLst/>
              <a:ahLst/>
              <a:cxnLst/>
              <a:rect l="l" t="t" r="r" b="b"/>
              <a:pathLst>
                <a:path w="2901" h="4726" extrusionOk="0">
                  <a:moveTo>
                    <a:pt x="1182" y="1"/>
                  </a:moveTo>
                  <a:cubicBezTo>
                    <a:pt x="1039" y="1"/>
                    <a:pt x="896" y="1"/>
                    <a:pt x="753" y="72"/>
                  </a:cubicBezTo>
                  <a:cubicBezTo>
                    <a:pt x="609" y="108"/>
                    <a:pt x="502" y="216"/>
                    <a:pt x="395" y="323"/>
                  </a:cubicBezTo>
                  <a:cubicBezTo>
                    <a:pt x="287" y="430"/>
                    <a:pt x="180" y="574"/>
                    <a:pt x="108" y="717"/>
                  </a:cubicBezTo>
                  <a:cubicBezTo>
                    <a:pt x="37" y="896"/>
                    <a:pt x="1" y="1075"/>
                    <a:pt x="1" y="1254"/>
                  </a:cubicBezTo>
                  <a:cubicBezTo>
                    <a:pt x="1" y="1433"/>
                    <a:pt x="73" y="1612"/>
                    <a:pt x="144" y="1755"/>
                  </a:cubicBezTo>
                  <a:cubicBezTo>
                    <a:pt x="216" y="1898"/>
                    <a:pt x="323" y="2041"/>
                    <a:pt x="431" y="2149"/>
                  </a:cubicBezTo>
                  <a:cubicBezTo>
                    <a:pt x="502" y="2220"/>
                    <a:pt x="574" y="2256"/>
                    <a:pt x="645" y="2328"/>
                  </a:cubicBezTo>
                  <a:lnTo>
                    <a:pt x="681" y="2363"/>
                  </a:lnTo>
                  <a:lnTo>
                    <a:pt x="717" y="2399"/>
                  </a:lnTo>
                  <a:lnTo>
                    <a:pt x="681" y="2435"/>
                  </a:lnTo>
                  <a:lnTo>
                    <a:pt x="609" y="2507"/>
                  </a:lnTo>
                  <a:cubicBezTo>
                    <a:pt x="538" y="2614"/>
                    <a:pt x="466" y="2685"/>
                    <a:pt x="395" y="2793"/>
                  </a:cubicBezTo>
                  <a:cubicBezTo>
                    <a:pt x="359" y="2900"/>
                    <a:pt x="287" y="3008"/>
                    <a:pt x="252" y="3151"/>
                  </a:cubicBezTo>
                  <a:cubicBezTo>
                    <a:pt x="216" y="3222"/>
                    <a:pt x="216" y="3366"/>
                    <a:pt x="180" y="3473"/>
                  </a:cubicBezTo>
                  <a:cubicBezTo>
                    <a:pt x="180" y="3580"/>
                    <a:pt x="180" y="3724"/>
                    <a:pt x="216" y="3831"/>
                  </a:cubicBezTo>
                  <a:cubicBezTo>
                    <a:pt x="252" y="3938"/>
                    <a:pt x="287" y="4046"/>
                    <a:pt x="359" y="4153"/>
                  </a:cubicBezTo>
                  <a:cubicBezTo>
                    <a:pt x="395" y="4260"/>
                    <a:pt x="502" y="4368"/>
                    <a:pt x="574" y="4439"/>
                  </a:cubicBezTo>
                  <a:cubicBezTo>
                    <a:pt x="645" y="4511"/>
                    <a:pt x="753" y="4583"/>
                    <a:pt x="824" y="4618"/>
                  </a:cubicBezTo>
                  <a:cubicBezTo>
                    <a:pt x="896" y="4654"/>
                    <a:pt x="967" y="4654"/>
                    <a:pt x="1039" y="4690"/>
                  </a:cubicBezTo>
                  <a:cubicBezTo>
                    <a:pt x="1111" y="4690"/>
                    <a:pt x="1182" y="4690"/>
                    <a:pt x="1218" y="4726"/>
                  </a:cubicBezTo>
                  <a:lnTo>
                    <a:pt x="1433" y="4726"/>
                  </a:lnTo>
                  <a:cubicBezTo>
                    <a:pt x="1504" y="4690"/>
                    <a:pt x="1576" y="4690"/>
                    <a:pt x="1648" y="4690"/>
                  </a:cubicBezTo>
                  <a:cubicBezTo>
                    <a:pt x="1719" y="4654"/>
                    <a:pt x="1755" y="4654"/>
                    <a:pt x="1827" y="4618"/>
                  </a:cubicBezTo>
                  <a:lnTo>
                    <a:pt x="1862" y="4618"/>
                  </a:lnTo>
                  <a:lnTo>
                    <a:pt x="1970" y="4583"/>
                  </a:lnTo>
                  <a:lnTo>
                    <a:pt x="2005" y="4583"/>
                  </a:lnTo>
                  <a:cubicBezTo>
                    <a:pt x="2113" y="4511"/>
                    <a:pt x="2220" y="4439"/>
                    <a:pt x="2328" y="4404"/>
                  </a:cubicBezTo>
                  <a:lnTo>
                    <a:pt x="2399" y="4260"/>
                  </a:lnTo>
                  <a:lnTo>
                    <a:pt x="2650" y="4081"/>
                  </a:lnTo>
                  <a:cubicBezTo>
                    <a:pt x="2829" y="3974"/>
                    <a:pt x="2865" y="3795"/>
                    <a:pt x="2793" y="3616"/>
                  </a:cubicBezTo>
                  <a:cubicBezTo>
                    <a:pt x="2721" y="3509"/>
                    <a:pt x="2614" y="3437"/>
                    <a:pt x="2471" y="3437"/>
                  </a:cubicBezTo>
                  <a:cubicBezTo>
                    <a:pt x="2435" y="3437"/>
                    <a:pt x="2363" y="3473"/>
                    <a:pt x="2328" y="3473"/>
                  </a:cubicBezTo>
                  <a:lnTo>
                    <a:pt x="2041" y="3652"/>
                  </a:lnTo>
                  <a:lnTo>
                    <a:pt x="1934" y="3724"/>
                  </a:lnTo>
                  <a:cubicBezTo>
                    <a:pt x="1791" y="3795"/>
                    <a:pt x="1648" y="3867"/>
                    <a:pt x="1469" y="3974"/>
                  </a:cubicBezTo>
                  <a:lnTo>
                    <a:pt x="1325" y="4010"/>
                  </a:lnTo>
                  <a:lnTo>
                    <a:pt x="1146" y="4010"/>
                  </a:lnTo>
                  <a:lnTo>
                    <a:pt x="1039" y="3974"/>
                  </a:lnTo>
                  <a:lnTo>
                    <a:pt x="932" y="3903"/>
                  </a:lnTo>
                  <a:lnTo>
                    <a:pt x="824" y="3831"/>
                  </a:lnTo>
                  <a:cubicBezTo>
                    <a:pt x="788" y="3759"/>
                    <a:pt x="788" y="3724"/>
                    <a:pt x="753" y="3688"/>
                  </a:cubicBezTo>
                  <a:cubicBezTo>
                    <a:pt x="717" y="3652"/>
                    <a:pt x="717" y="3580"/>
                    <a:pt x="717" y="3545"/>
                  </a:cubicBezTo>
                  <a:cubicBezTo>
                    <a:pt x="717" y="3473"/>
                    <a:pt x="717" y="3401"/>
                    <a:pt x="717" y="3330"/>
                  </a:cubicBezTo>
                  <a:cubicBezTo>
                    <a:pt x="717" y="3258"/>
                    <a:pt x="753" y="3187"/>
                    <a:pt x="788" y="3115"/>
                  </a:cubicBezTo>
                  <a:cubicBezTo>
                    <a:pt x="824" y="3008"/>
                    <a:pt x="896" y="2900"/>
                    <a:pt x="967" y="2793"/>
                  </a:cubicBezTo>
                  <a:lnTo>
                    <a:pt x="1039" y="2721"/>
                  </a:lnTo>
                  <a:lnTo>
                    <a:pt x="1075" y="2685"/>
                  </a:lnTo>
                  <a:lnTo>
                    <a:pt x="1111" y="2614"/>
                  </a:lnTo>
                  <a:cubicBezTo>
                    <a:pt x="1146" y="2578"/>
                    <a:pt x="1182" y="2542"/>
                    <a:pt x="1218" y="2507"/>
                  </a:cubicBezTo>
                  <a:cubicBezTo>
                    <a:pt x="1218" y="2471"/>
                    <a:pt x="1254" y="2471"/>
                    <a:pt x="1254" y="2435"/>
                  </a:cubicBezTo>
                  <a:cubicBezTo>
                    <a:pt x="1290" y="2507"/>
                    <a:pt x="1325" y="2578"/>
                    <a:pt x="1361" y="2650"/>
                  </a:cubicBezTo>
                  <a:cubicBezTo>
                    <a:pt x="1469" y="2757"/>
                    <a:pt x="1612" y="2829"/>
                    <a:pt x="1755" y="2864"/>
                  </a:cubicBezTo>
                  <a:lnTo>
                    <a:pt x="2005" y="2864"/>
                  </a:lnTo>
                  <a:cubicBezTo>
                    <a:pt x="2077" y="2864"/>
                    <a:pt x="2149" y="2829"/>
                    <a:pt x="2256" y="2829"/>
                  </a:cubicBezTo>
                  <a:cubicBezTo>
                    <a:pt x="2399" y="2793"/>
                    <a:pt x="2542" y="2757"/>
                    <a:pt x="2686" y="2685"/>
                  </a:cubicBezTo>
                  <a:cubicBezTo>
                    <a:pt x="2829" y="2650"/>
                    <a:pt x="2900" y="2507"/>
                    <a:pt x="2865" y="2363"/>
                  </a:cubicBezTo>
                  <a:cubicBezTo>
                    <a:pt x="2829" y="2256"/>
                    <a:pt x="2757" y="2184"/>
                    <a:pt x="2614" y="2184"/>
                  </a:cubicBezTo>
                  <a:lnTo>
                    <a:pt x="2578" y="2220"/>
                  </a:lnTo>
                  <a:lnTo>
                    <a:pt x="2399" y="2256"/>
                  </a:lnTo>
                  <a:lnTo>
                    <a:pt x="2256" y="2256"/>
                  </a:lnTo>
                  <a:lnTo>
                    <a:pt x="2077" y="2292"/>
                  </a:lnTo>
                  <a:lnTo>
                    <a:pt x="1827" y="2292"/>
                  </a:lnTo>
                  <a:lnTo>
                    <a:pt x="1791" y="2256"/>
                  </a:lnTo>
                  <a:cubicBezTo>
                    <a:pt x="1791" y="2256"/>
                    <a:pt x="1755" y="2220"/>
                    <a:pt x="1755" y="2220"/>
                  </a:cubicBezTo>
                  <a:cubicBezTo>
                    <a:pt x="1755" y="2184"/>
                    <a:pt x="1719" y="2149"/>
                    <a:pt x="1719" y="2113"/>
                  </a:cubicBezTo>
                  <a:cubicBezTo>
                    <a:pt x="1719" y="2077"/>
                    <a:pt x="1719" y="2005"/>
                    <a:pt x="1719" y="1970"/>
                  </a:cubicBezTo>
                  <a:cubicBezTo>
                    <a:pt x="1755" y="1898"/>
                    <a:pt x="1755" y="1826"/>
                    <a:pt x="1791" y="1755"/>
                  </a:cubicBezTo>
                  <a:cubicBezTo>
                    <a:pt x="1827" y="1683"/>
                    <a:pt x="1862" y="1612"/>
                    <a:pt x="1898" y="1576"/>
                  </a:cubicBezTo>
                  <a:cubicBezTo>
                    <a:pt x="1970" y="1504"/>
                    <a:pt x="2041" y="1433"/>
                    <a:pt x="2113" y="1361"/>
                  </a:cubicBezTo>
                  <a:cubicBezTo>
                    <a:pt x="2149" y="1289"/>
                    <a:pt x="2184" y="1218"/>
                    <a:pt x="2184" y="1146"/>
                  </a:cubicBezTo>
                  <a:cubicBezTo>
                    <a:pt x="2184" y="1075"/>
                    <a:pt x="2149" y="1003"/>
                    <a:pt x="2113" y="967"/>
                  </a:cubicBezTo>
                  <a:cubicBezTo>
                    <a:pt x="2041" y="896"/>
                    <a:pt x="1970" y="896"/>
                    <a:pt x="1934" y="896"/>
                  </a:cubicBezTo>
                  <a:cubicBezTo>
                    <a:pt x="1827" y="896"/>
                    <a:pt x="1791" y="896"/>
                    <a:pt x="1719" y="967"/>
                  </a:cubicBezTo>
                  <a:cubicBezTo>
                    <a:pt x="1612" y="1075"/>
                    <a:pt x="1504" y="1182"/>
                    <a:pt x="1433" y="1289"/>
                  </a:cubicBezTo>
                  <a:cubicBezTo>
                    <a:pt x="1325" y="1433"/>
                    <a:pt x="1254" y="1576"/>
                    <a:pt x="1218" y="1755"/>
                  </a:cubicBezTo>
                  <a:cubicBezTo>
                    <a:pt x="1182" y="1862"/>
                    <a:pt x="1182" y="1970"/>
                    <a:pt x="1182" y="2077"/>
                  </a:cubicBezTo>
                  <a:lnTo>
                    <a:pt x="1111" y="2041"/>
                  </a:lnTo>
                  <a:cubicBezTo>
                    <a:pt x="1111" y="2005"/>
                    <a:pt x="1075" y="2005"/>
                    <a:pt x="1039" y="2005"/>
                  </a:cubicBezTo>
                  <a:lnTo>
                    <a:pt x="967" y="1934"/>
                  </a:lnTo>
                  <a:cubicBezTo>
                    <a:pt x="932" y="1898"/>
                    <a:pt x="860" y="1862"/>
                    <a:pt x="788" y="1826"/>
                  </a:cubicBezTo>
                  <a:cubicBezTo>
                    <a:pt x="717" y="1755"/>
                    <a:pt x="645" y="1683"/>
                    <a:pt x="609" y="1647"/>
                  </a:cubicBezTo>
                  <a:cubicBezTo>
                    <a:pt x="574" y="1576"/>
                    <a:pt x="538" y="1504"/>
                    <a:pt x="502" y="1468"/>
                  </a:cubicBezTo>
                  <a:cubicBezTo>
                    <a:pt x="466" y="1397"/>
                    <a:pt x="466" y="1325"/>
                    <a:pt x="431" y="1254"/>
                  </a:cubicBezTo>
                  <a:cubicBezTo>
                    <a:pt x="431" y="1182"/>
                    <a:pt x="431" y="1111"/>
                    <a:pt x="431" y="1039"/>
                  </a:cubicBezTo>
                  <a:cubicBezTo>
                    <a:pt x="466" y="967"/>
                    <a:pt x="466" y="896"/>
                    <a:pt x="502" y="824"/>
                  </a:cubicBezTo>
                  <a:cubicBezTo>
                    <a:pt x="538" y="753"/>
                    <a:pt x="574" y="681"/>
                    <a:pt x="609" y="609"/>
                  </a:cubicBezTo>
                  <a:cubicBezTo>
                    <a:pt x="681" y="538"/>
                    <a:pt x="717" y="502"/>
                    <a:pt x="788" y="430"/>
                  </a:cubicBezTo>
                  <a:lnTo>
                    <a:pt x="896" y="395"/>
                  </a:lnTo>
                  <a:lnTo>
                    <a:pt x="1039" y="323"/>
                  </a:lnTo>
                  <a:lnTo>
                    <a:pt x="1146" y="323"/>
                  </a:lnTo>
                  <a:cubicBezTo>
                    <a:pt x="1254" y="323"/>
                    <a:pt x="1325" y="251"/>
                    <a:pt x="1325" y="180"/>
                  </a:cubicBezTo>
                  <a:cubicBezTo>
                    <a:pt x="1325" y="72"/>
                    <a:pt x="1254" y="1"/>
                    <a:pt x="1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6"/>
            <p:cNvSpPr/>
            <p:nvPr/>
          </p:nvSpPr>
          <p:spPr>
            <a:xfrm>
              <a:off x="2237250" y="1466425"/>
              <a:ext cx="42075" cy="86825"/>
            </a:xfrm>
            <a:custGeom>
              <a:avLst/>
              <a:gdLst/>
              <a:ahLst/>
              <a:cxnLst/>
              <a:rect l="l" t="t" r="r" b="b"/>
              <a:pathLst>
                <a:path w="1683" h="3473" extrusionOk="0">
                  <a:moveTo>
                    <a:pt x="752" y="0"/>
                  </a:moveTo>
                  <a:cubicBezTo>
                    <a:pt x="717" y="0"/>
                    <a:pt x="681" y="36"/>
                    <a:pt x="645" y="72"/>
                  </a:cubicBezTo>
                  <a:cubicBezTo>
                    <a:pt x="609" y="108"/>
                    <a:pt x="573" y="143"/>
                    <a:pt x="538" y="179"/>
                  </a:cubicBezTo>
                  <a:cubicBezTo>
                    <a:pt x="502" y="215"/>
                    <a:pt x="466" y="287"/>
                    <a:pt x="430" y="322"/>
                  </a:cubicBezTo>
                  <a:cubicBezTo>
                    <a:pt x="359" y="430"/>
                    <a:pt x="323" y="573"/>
                    <a:pt x="287" y="716"/>
                  </a:cubicBezTo>
                  <a:cubicBezTo>
                    <a:pt x="287" y="823"/>
                    <a:pt x="287" y="967"/>
                    <a:pt x="287" y="1074"/>
                  </a:cubicBezTo>
                  <a:cubicBezTo>
                    <a:pt x="323" y="1146"/>
                    <a:pt x="359" y="1181"/>
                    <a:pt x="359" y="1253"/>
                  </a:cubicBezTo>
                  <a:cubicBezTo>
                    <a:pt x="394" y="1289"/>
                    <a:pt x="466" y="1360"/>
                    <a:pt x="502" y="1396"/>
                  </a:cubicBezTo>
                  <a:lnTo>
                    <a:pt x="573" y="1432"/>
                  </a:lnTo>
                  <a:lnTo>
                    <a:pt x="573" y="1468"/>
                  </a:lnTo>
                  <a:cubicBezTo>
                    <a:pt x="430" y="1611"/>
                    <a:pt x="287" y="1754"/>
                    <a:pt x="180" y="1933"/>
                  </a:cubicBezTo>
                  <a:cubicBezTo>
                    <a:pt x="108" y="2005"/>
                    <a:pt x="72" y="2112"/>
                    <a:pt x="36" y="2219"/>
                  </a:cubicBezTo>
                  <a:cubicBezTo>
                    <a:pt x="1" y="2327"/>
                    <a:pt x="1" y="2470"/>
                    <a:pt x="1" y="2577"/>
                  </a:cubicBezTo>
                  <a:cubicBezTo>
                    <a:pt x="1" y="2685"/>
                    <a:pt x="1" y="2792"/>
                    <a:pt x="36" y="2900"/>
                  </a:cubicBezTo>
                  <a:cubicBezTo>
                    <a:pt x="72" y="3007"/>
                    <a:pt x="144" y="3114"/>
                    <a:pt x="251" y="3186"/>
                  </a:cubicBezTo>
                  <a:cubicBezTo>
                    <a:pt x="394" y="3293"/>
                    <a:pt x="502" y="3365"/>
                    <a:pt x="645" y="3436"/>
                  </a:cubicBezTo>
                  <a:cubicBezTo>
                    <a:pt x="681" y="3436"/>
                    <a:pt x="717" y="3472"/>
                    <a:pt x="752" y="3472"/>
                  </a:cubicBezTo>
                  <a:cubicBezTo>
                    <a:pt x="824" y="3472"/>
                    <a:pt x="860" y="3436"/>
                    <a:pt x="895" y="3365"/>
                  </a:cubicBezTo>
                  <a:cubicBezTo>
                    <a:pt x="931" y="3293"/>
                    <a:pt x="931" y="3186"/>
                    <a:pt x="824" y="3150"/>
                  </a:cubicBezTo>
                  <a:cubicBezTo>
                    <a:pt x="681" y="3043"/>
                    <a:pt x="609" y="2971"/>
                    <a:pt x="502" y="2900"/>
                  </a:cubicBezTo>
                  <a:cubicBezTo>
                    <a:pt x="466" y="2900"/>
                    <a:pt x="430" y="2864"/>
                    <a:pt x="430" y="2828"/>
                  </a:cubicBezTo>
                  <a:cubicBezTo>
                    <a:pt x="394" y="2792"/>
                    <a:pt x="359" y="2756"/>
                    <a:pt x="359" y="2721"/>
                  </a:cubicBezTo>
                  <a:cubicBezTo>
                    <a:pt x="323" y="2685"/>
                    <a:pt x="323" y="2613"/>
                    <a:pt x="323" y="2577"/>
                  </a:cubicBezTo>
                  <a:cubicBezTo>
                    <a:pt x="323" y="2506"/>
                    <a:pt x="323" y="2434"/>
                    <a:pt x="323" y="2363"/>
                  </a:cubicBezTo>
                  <a:cubicBezTo>
                    <a:pt x="323" y="2291"/>
                    <a:pt x="359" y="2219"/>
                    <a:pt x="394" y="2184"/>
                  </a:cubicBezTo>
                  <a:cubicBezTo>
                    <a:pt x="394" y="2112"/>
                    <a:pt x="430" y="2076"/>
                    <a:pt x="466" y="2040"/>
                  </a:cubicBezTo>
                  <a:cubicBezTo>
                    <a:pt x="538" y="1933"/>
                    <a:pt x="609" y="1861"/>
                    <a:pt x="717" y="1790"/>
                  </a:cubicBezTo>
                  <a:lnTo>
                    <a:pt x="788" y="1718"/>
                  </a:lnTo>
                  <a:cubicBezTo>
                    <a:pt x="824" y="1683"/>
                    <a:pt x="860" y="1647"/>
                    <a:pt x="860" y="1575"/>
                  </a:cubicBezTo>
                  <a:cubicBezTo>
                    <a:pt x="860" y="1575"/>
                    <a:pt x="860" y="1539"/>
                    <a:pt x="860" y="1539"/>
                  </a:cubicBezTo>
                  <a:lnTo>
                    <a:pt x="1468" y="1539"/>
                  </a:lnTo>
                  <a:cubicBezTo>
                    <a:pt x="1576" y="1539"/>
                    <a:pt x="1647" y="1468"/>
                    <a:pt x="1647" y="1360"/>
                  </a:cubicBezTo>
                  <a:cubicBezTo>
                    <a:pt x="1683" y="1253"/>
                    <a:pt x="1576" y="1181"/>
                    <a:pt x="1468" y="1181"/>
                  </a:cubicBezTo>
                  <a:lnTo>
                    <a:pt x="967" y="1181"/>
                  </a:lnTo>
                  <a:cubicBezTo>
                    <a:pt x="895" y="1181"/>
                    <a:pt x="824" y="1181"/>
                    <a:pt x="752" y="1146"/>
                  </a:cubicBezTo>
                  <a:lnTo>
                    <a:pt x="681" y="1110"/>
                  </a:lnTo>
                  <a:cubicBezTo>
                    <a:pt x="681" y="1074"/>
                    <a:pt x="681" y="1074"/>
                    <a:pt x="645" y="1074"/>
                  </a:cubicBezTo>
                  <a:lnTo>
                    <a:pt x="609" y="1002"/>
                  </a:lnTo>
                  <a:lnTo>
                    <a:pt x="609" y="931"/>
                  </a:lnTo>
                  <a:cubicBezTo>
                    <a:pt x="609" y="895"/>
                    <a:pt x="609" y="823"/>
                    <a:pt x="609" y="788"/>
                  </a:cubicBezTo>
                  <a:cubicBezTo>
                    <a:pt x="645" y="680"/>
                    <a:pt x="645" y="573"/>
                    <a:pt x="681" y="501"/>
                  </a:cubicBezTo>
                  <a:cubicBezTo>
                    <a:pt x="717" y="430"/>
                    <a:pt x="752" y="394"/>
                    <a:pt x="752" y="358"/>
                  </a:cubicBezTo>
                  <a:lnTo>
                    <a:pt x="860" y="287"/>
                  </a:lnTo>
                  <a:cubicBezTo>
                    <a:pt x="895" y="251"/>
                    <a:pt x="895" y="215"/>
                    <a:pt x="895" y="179"/>
                  </a:cubicBezTo>
                  <a:cubicBezTo>
                    <a:pt x="895" y="143"/>
                    <a:pt x="895" y="108"/>
                    <a:pt x="860" y="72"/>
                  </a:cubicBezTo>
                  <a:cubicBezTo>
                    <a:pt x="824" y="36"/>
                    <a:pt x="788" y="0"/>
                    <a:pt x="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6"/>
            <p:cNvSpPr/>
            <p:nvPr/>
          </p:nvSpPr>
          <p:spPr>
            <a:xfrm>
              <a:off x="2109275" y="1634650"/>
              <a:ext cx="77900" cy="145900"/>
            </a:xfrm>
            <a:custGeom>
              <a:avLst/>
              <a:gdLst/>
              <a:ahLst/>
              <a:cxnLst/>
              <a:rect l="l" t="t" r="r" b="b"/>
              <a:pathLst>
                <a:path w="3116" h="5836" extrusionOk="0">
                  <a:moveTo>
                    <a:pt x="1182" y="1"/>
                  </a:moveTo>
                  <a:cubicBezTo>
                    <a:pt x="1075" y="1"/>
                    <a:pt x="1003" y="36"/>
                    <a:pt x="932" y="108"/>
                  </a:cubicBezTo>
                  <a:lnTo>
                    <a:pt x="824" y="215"/>
                  </a:lnTo>
                  <a:cubicBezTo>
                    <a:pt x="753" y="287"/>
                    <a:pt x="717" y="323"/>
                    <a:pt x="645" y="394"/>
                  </a:cubicBezTo>
                  <a:cubicBezTo>
                    <a:pt x="609" y="466"/>
                    <a:pt x="574" y="537"/>
                    <a:pt x="574" y="609"/>
                  </a:cubicBezTo>
                  <a:cubicBezTo>
                    <a:pt x="538" y="716"/>
                    <a:pt x="538" y="824"/>
                    <a:pt x="574" y="931"/>
                  </a:cubicBezTo>
                  <a:cubicBezTo>
                    <a:pt x="574" y="1003"/>
                    <a:pt x="609" y="1074"/>
                    <a:pt x="609" y="1110"/>
                  </a:cubicBezTo>
                  <a:lnTo>
                    <a:pt x="609" y="1146"/>
                  </a:lnTo>
                  <a:cubicBezTo>
                    <a:pt x="645" y="1218"/>
                    <a:pt x="681" y="1289"/>
                    <a:pt x="753" y="1325"/>
                  </a:cubicBezTo>
                  <a:cubicBezTo>
                    <a:pt x="824" y="1432"/>
                    <a:pt x="896" y="1540"/>
                    <a:pt x="1003" y="1611"/>
                  </a:cubicBezTo>
                  <a:cubicBezTo>
                    <a:pt x="896" y="1611"/>
                    <a:pt x="788" y="1647"/>
                    <a:pt x="717" y="1683"/>
                  </a:cubicBezTo>
                  <a:cubicBezTo>
                    <a:pt x="574" y="1755"/>
                    <a:pt x="466" y="1826"/>
                    <a:pt x="359" y="1933"/>
                  </a:cubicBezTo>
                  <a:cubicBezTo>
                    <a:pt x="252" y="2041"/>
                    <a:pt x="180" y="2184"/>
                    <a:pt x="108" y="2291"/>
                  </a:cubicBezTo>
                  <a:cubicBezTo>
                    <a:pt x="37" y="2435"/>
                    <a:pt x="1" y="2614"/>
                    <a:pt x="1" y="2793"/>
                  </a:cubicBezTo>
                  <a:lnTo>
                    <a:pt x="1" y="2972"/>
                  </a:lnTo>
                  <a:cubicBezTo>
                    <a:pt x="37" y="3043"/>
                    <a:pt x="37" y="3115"/>
                    <a:pt x="73" y="3150"/>
                  </a:cubicBezTo>
                  <a:cubicBezTo>
                    <a:pt x="108" y="3222"/>
                    <a:pt x="108" y="3258"/>
                    <a:pt x="180" y="3294"/>
                  </a:cubicBezTo>
                  <a:lnTo>
                    <a:pt x="180" y="3329"/>
                  </a:lnTo>
                  <a:cubicBezTo>
                    <a:pt x="252" y="3401"/>
                    <a:pt x="287" y="3437"/>
                    <a:pt x="359" y="3508"/>
                  </a:cubicBezTo>
                  <a:cubicBezTo>
                    <a:pt x="430" y="3580"/>
                    <a:pt x="538" y="3652"/>
                    <a:pt x="645" y="3723"/>
                  </a:cubicBezTo>
                  <a:lnTo>
                    <a:pt x="609" y="3795"/>
                  </a:lnTo>
                  <a:cubicBezTo>
                    <a:pt x="502" y="3902"/>
                    <a:pt x="430" y="4010"/>
                    <a:pt x="359" y="4153"/>
                  </a:cubicBezTo>
                  <a:cubicBezTo>
                    <a:pt x="216" y="4475"/>
                    <a:pt x="180" y="4797"/>
                    <a:pt x="287" y="5119"/>
                  </a:cubicBezTo>
                  <a:cubicBezTo>
                    <a:pt x="323" y="5262"/>
                    <a:pt x="395" y="5406"/>
                    <a:pt x="502" y="5513"/>
                  </a:cubicBezTo>
                  <a:cubicBezTo>
                    <a:pt x="574" y="5585"/>
                    <a:pt x="609" y="5620"/>
                    <a:pt x="681" y="5692"/>
                  </a:cubicBezTo>
                  <a:cubicBezTo>
                    <a:pt x="753" y="5728"/>
                    <a:pt x="860" y="5764"/>
                    <a:pt x="932" y="5799"/>
                  </a:cubicBezTo>
                  <a:cubicBezTo>
                    <a:pt x="1003" y="5799"/>
                    <a:pt x="1075" y="5835"/>
                    <a:pt x="1146" y="5835"/>
                  </a:cubicBezTo>
                  <a:lnTo>
                    <a:pt x="1397" y="5835"/>
                  </a:lnTo>
                  <a:cubicBezTo>
                    <a:pt x="1469" y="5835"/>
                    <a:pt x="1540" y="5799"/>
                    <a:pt x="1576" y="5764"/>
                  </a:cubicBezTo>
                  <a:lnTo>
                    <a:pt x="1612" y="5764"/>
                  </a:lnTo>
                  <a:cubicBezTo>
                    <a:pt x="1719" y="5728"/>
                    <a:pt x="1791" y="5692"/>
                    <a:pt x="1862" y="5656"/>
                  </a:cubicBezTo>
                  <a:cubicBezTo>
                    <a:pt x="1934" y="5620"/>
                    <a:pt x="1970" y="5585"/>
                    <a:pt x="2005" y="5549"/>
                  </a:cubicBezTo>
                  <a:cubicBezTo>
                    <a:pt x="2041" y="5477"/>
                    <a:pt x="2041" y="5370"/>
                    <a:pt x="2041" y="5298"/>
                  </a:cubicBezTo>
                  <a:cubicBezTo>
                    <a:pt x="2005" y="5155"/>
                    <a:pt x="1862" y="5048"/>
                    <a:pt x="1719" y="5048"/>
                  </a:cubicBezTo>
                  <a:lnTo>
                    <a:pt x="1540" y="5048"/>
                  </a:lnTo>
                  <a:cubicBezTo>
                    <a:pt x="1433" y="5083"/>
                    <a:pt x="1325" y="5083"/>
                    <a:pt x="1218" y="5119"/>
                  </a:cubicBezTo>
                  <a:lnTo>
                    <a:pt x="1075" y="5119"/>
                  </a:lnTo>
                  <a:lnTo>
                    <a:pt x="1003" y="5083"/>
                  </a:lnTo>
                  <a:lnTo>
                    <a:pt x="932" y="5012"/>
                  </a:lnTo>
                  <a:cubicBezTo>
                    <a:pt x="896" y="4976"/>
                    <a:pt x="896" y="4940"/>
                    <a:pt x="860" y="4904"/>
                  </a:cubicBezTo>
                  <a:cubicBezTo>
                    <a:pt x="860" y="4869"/>
                    <a:pt x="860" y="4833"/>
                    <a:pt x="824" y="4797"/>
                  </a:cubicBezTo>
                  <a:cubicBezTo>
                    <a:pt x="824" y="4725"/>
                    <a:pt x="824" y="4690"/>
                    <a:pt x="824" y="4618"/>
                  </a:cubicBezTo>
                  <a:cubicBezTo>
                    <a:pt x="860" y="4546"/>
                    <a:pt x="860" y="4475"/>
                    <a:pt x="896" y="4403"/>
                  </a:cubicBezTo>
                  <a:cubicBezTo>
                    <a:pt x="932" y="4332"/>
                    <a:pt x="967" y="4296"/>
                    <a:pt x="967" y="4224"/>
                  </a:cubicBezTo>
                  <a:cubicBezTo>
                    <a:pt x="1039" y="4153"/>
                    <a:pt x="1146" y="4081"/>
                    <a:pt x="1218" y="4045"/>
                  </a:cubicBezTo>
                  <a:cubicBezTo>
                    <a:pt x="1254" y="4010"/>
                    <a:pt x="1254" y="4010"/>
                    <a:pt x="1290" y="3974"/>
                  </a:cubicBezTo>
                  <a:cubicBezTo>
                    <a:pt x="1325" y="3938"/>
                    <a:pt x="1361" y="3902"/>
                    <a:pt x="1397" y="3831"/>
                  </a:cubicBezTo>
                  <a:cubicBezTo>
                    <a:pt x="1397" y="3795"/>
                    <a:pt x="1433" y="3723"/>
                    <a:pt x="1433" y="3687"/>
                  </a:cubicBezTo>
                  <a:cubicBezTo>
                    <a:pt x="1433" y="3580"/>
                    <a:pt x="1397" y="3508"/>
                    <a:pt x="1325" y="3437"/>
                  </a:cubicBezTo>
                  <a:cubicBezTo>
                    <a:pt x="1290" y="3401"/>
                    <a:pt x="1254" y="3365"/>
                    <a:pt x="1218" y="3365"/>
                  </a:cubicBezTo>
                  <a:lnTo>
                    <a:pt x="1182" y="3365"/>
                  </a:lnTo>
                  <a:cubicBezTo>
                    <a:pt x="1111" y="3329"/>
                    <a:pt x="1039" y="3258"/>
                    <a:pt x="967" y="3222"/>
                  </a:cubicBezTo>
                  <a:cubicBezTo>
                    <a:pt x="860" y="3150"/>
                    <a:pt x="753" y="3043"/>
                    <a:pt x="681" y="2936"/>
                  </a:cubicBezTo>
                  <a:lnTo>
                    <a:pt x="645" y="2900"/>
                  </a:lnTo>
                  <a:lnTo>
                    <a:pt x="645" y="2828"/>
                  </a:lnTo>
                  <a:cubicBezTo>
                    <a:pt x="609" y="2757"/>
                    <a:pt x="609" y="2685"/>
                    <a:pt x="645" y="2614"/>
                  </a:cubicBezTo>
                  <a:lnTo>
                    <a:pt x="645" y="2506"/>
                  </a:lnTo>
                  <a:cubicBezTo>
                    <a:pt x="681" y="2435"/>
                    <a:pt x="717" y="2363"/>
                    <a:pt x="788" y="2327"/>
                  </a:cubicBezTo>
                  <a:cubicBezTo>
                    <a:pt x="824" y="2256"/>
                    <a:pt x="860" y="2220"/>
                    <a:pt x="896" y="2184"/>
                  </a:cubicBezTo>
                  <a:lnTo>
                    <a:pt x="1003" y="2112"/>
                  </a:lnTo>
                  <a:lnTo>
                    <a:pt x="1146" y="2112"/>
                  </a:lnTo>
                  <a:cubicBezTo>
                    <a:pt x="1182" y="2112"/>
                    <a:pt x="1254" y="2112"/>
                    <a:pt x="1325" y="2041"/>
                  </a:cubicBezTo>
                  <a:cubicBezTo>
                    <a:pt x="1361" y="2005"/>
                    <a:pt x="1397" y="1933"/>
                    <a:pt x="1397" y="1862"/>
                  </a:cubicBezTo>
                  <a:cubicBezTo>
                    <a:pt x="1540" y="2005"/>
                    <a:pt x="1719" y="2112"/>
                    <a:pt x="1898" y="2184"/>
                  </a:cubicBezTo>
                  <a:cubicBezTo>
                    <a:pt x="1934" y="2220"/>
                    <a:pt x="2005" y="2256"/>
                    <a:pt x="2041" y="2256"/>
                  </a:cubicBezTo>
                  <a:lnTo>
                    <a:pt x="2077" y="2256"/>
                  </a:lnTo>
                  <a:cubicBezTo>
                    <a:pt x="2041" y="2291"/>
                    <a:pt x="2041" y="2327"/>
                    <a:pt x="2005" y="2363"/>
                  </a:cubicBezTo>
                  <a:cubicBezTo>
                    <a:pt x="1934" y="2470"/>
                    <a:pt x="1898" y="2614"/>
                    <a:pt x="1862" y="2721"/>
                  </a:cubicBezTo>
                  <a:cubicBezTo>
                    <a:pt x="1826" y="2864"/>
                    <a:pt x="1826" y="3007"/>
                    <a:pt x="1862" y="3115"/>
                  </a:cubicBezTo>
                  <a:cubicBezTo>
                    <a:pt x="1898" y="3365"/>
                    <a:pt x="2041" y="3580"/>
                    <a:pt x="2256" y="3723"/>
                  </a:cubicBezTo>
                  <a:cubicBezTo>
                    <a:pt x="2363" y="3831"/>
                    <a:pt x="2507" y="3902"/>
                    <a:pt x="2686" y="3974"/>
                  </a:cubicBezTo>
                  <a:cubicBezTo>
                    <a:pt x="2721" y="3974"/>
                    <a:pt x="2757" y="4010"/>
                    <a:pt x="2829" y="4010"/>
                  </a:cubicBezTo>
                  <a:lnTo>
                    <a:pt x="2900" y="4010"/>
                  </a:lnTo>
                  <a:cubicBezTo>
                    <a:pt x="3044" y="3938"/>
                    <a:pt x="3115" y="3795"/>
                    <a:pt x="3079" y="3652"/>
                  </a:cubicBezTo>
                  <a:cubicBezTo>
                    <a:pt x="3079" y="3544"/>
                    <a:pt x="3008" y="3437"/>
                    <a:pt x="2936" y="3401"/>
                  </a:cubicBezTo>
                  <a:lnTo>
                    <a:pt x="2865" y="3365"/>
                  </a:lnTo>
                  <a:cubicBezTo>
                    <a:pt x="2721" y="3329"/>
                    <a:pt x="2614" y="3258"/>
                    <a:pt x="2507" y="3186"/>
                  </a:cubicBezTo>
                  <a:cubicBezTo>
                    <a:pt x="2471" y="3150"/>
                    <a:pt x="2435" y="3115"/>
                    <a:pt x="2435" y="3079"/>
                  </a:cubicBezTo>
                  <a:cubicBezTo>
                    <a:pt x="2399" y="3043"/>
                    <a:pt x="2363" y="3007"/>
                    <a:pt x="2328" y="2972"/>
                  </a:cubicBezTo>
                  <a:lnTo>
                    <a:pt x="2328" y="2864"/>
                  </a:lnTo>
                  <a:cubicBezTo>
                    <a:pt x="2292" y="2828"/>
                    <a:pt x="2292" y="2757"/>
                    <a:pt x="2328" y="2721"/>
                  </a:cubicBezTo>
                  <a:cubicBezTo>
                    <a:pt x="2328" y="2649"/>
                    <a:pt x="2328" y="2614"/>
                    <a:pt x="2363" y="2542"/>
                  </a:cubicBezTo>
                  <a:cubicBezTo>
                    <a:pt x="2399" y="2470"/>
                    <a:pt x="2435" y="2399"/>
                    <a:pt x="2507" y="2327"/>
                  </a:cubicBezTo>
                  <a:cubicBezTo>
                    <a:pt x="2542" y="2256"/>
                    <a:pt x="2578" y="2220"/>
                    <a:pt x="2650" y="2184"/>
                  </a:cubicBezTo>
                  <a:cubicBezTo>
                    <a:pt x="2686" y="2148"/>
                    <a:pt x="2721" y="2112"/>
                    <a:pt x="2721" y="2077"/>
                  </a:cubicBezTo>
                  <a:cubicBezTo>
                    <a:pt x="2721" y="2005"/>
                    <a:pt x="2721" y="1933"/>
                    <a:pt x="2686" y="1898"/>
                  </a:cubicBezTo>
                  <a:cubicBezTo>
                    <a:pt x="2650" y="1862"/>
                    <a:pt x="2614" y="1826"/>
                    <a:pt x="2578" y="1826"/>
                  </a:cubicBezTo>
                  <a:lnTo>
                    <a:pt x="2507" y="1826"/>
                  </a:lnTo>
                  <a:cubicBezTo>
                    <a:pt x="2495" y="1814"/>
                    <a:pt x="2483" y="1810"/>
                    <a:pt x="2471" y="1810"/>
                  </a:cubicBezTo>
                  <a:cubicBezTo>
                    <a:pt x="2447" y="1810"/>
                    <a:pt x="2423" y="1826"/>
                    <a:pt x="2399" y="1826"/>
                  </a:cubicBezTo>
                  <a:lnTo>
                    <a:pt x="2292" y="1933"/>
                  </a:lnTo>
                  <a:cubicBezTo>
                    <a:pt x="2292" y="1826"/>
                    <a:pt x="2256" y="1755"/>
                    <a:pt x="2220" y="1719"/>
                  </a:cubicBezTo>
                  <a:lnTo>
                    <a:pt x="2113" y="1647"/>
                  </a:lnTo>
                  <a:lnTo>
                    <a:pt x="1898" y="1468"/>
                  </a:lnTo>
                  <a:lnTo>
                    <a:pt x="1791" y="1397"/>
                  </a:lnTo>
                  <a:lnTo>
                    <a:pt x="1719" y="1325"/>
                  </a:lnTo>
                  <a:cubicBezTo>
                    <a:pt x="1576" y="1218"/>
                    <a:pt x="1469" y="1110"/>
                    <a:pt x="1361" y="967"/>
                  </a:cubicBezTo>
                  <a:cubicBezTo>
                    <a:pt x="1325" y="931"/>
                    <a:pt x="1325" y="895"/>
                    <a:pt x="1290" y="860"/>
                  </a:cubicBezTo>
                  <a:lnTo>
                    <a:pt x="1254" y="752"/>
                  </a:lnTo>
                  <a:lnTo>
                    <a:pt x="1254" y="716"/>
                  </a:lnTo>
                  <a:cubicBezTo>
                    <a:pt x="1325" y="681"/>
                    <a:pt x="1361" y="609"/>
                    <a:pt x="1433" y="573"/>
                  </a:cubicBezTo>
                  <a:cubicBezTo>
                    <a:pt x="1469" y="537"/>
                    <a:pt x="1504" y="430"/>
                    <a:pt x="1504" y="359"/>
                  </a:cubicBezTo>
                  <a:cubicBezTo>
                    <a:pt x="1540" y="251"/>
                    <a:pt x="1504" y="180"/>
                    <a:pt x="1433" y="108"/>
                  </a:cubicBezTo>
                  <a:cubicBezTo>
                    <a:pt x="1361" y="36"/>
                    <a:pt x="1254" y="1"/>
                    <a:pt x="1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6"/>
            <p:cNvSpPr/>
            <p:nvPr/>
          </p:nvSpPr>
          <p:spPr>
            <a:xfrm>
              <a:off x="2522725" y="1588125"/>
              <a:ext cx="82350" cy="53700"/>
            </a:xfrm>
            <a:custGeom>
              <a:avLst/>
              <a:gdLst/>
              <a:ahLst/>
              <a:cxnLst/>
              <a:rect l="l" t="t" r="r" b="b"/>
              <a:pathLst>
                <a:path w="3294" h="2148" extrusionOk="0">
                  <a:moveTo>
                    <a:pt x="2864" y="0"/>
                  </a:moveTo>
                  <a:cubicBezTo>
                    <a:pt x="2792" y="36"/>
                    <a:pt x="2721" y="72"/>
                    <a:pt x="2685" y="143"/>
                  </a:cubicBezTo>
                  <a:lnTo>
                    <a:pt x="2613" y="251"/>
                  </a:lnTo>
                  <a:cubicBezTo>
                    <a:pt x="2577" y="287"/>
                    <a:pt x="2542" y="358"/>
                    <a:pt x="2506" y="394"/>
                  </a:cubicBezTo>
                  <a:cubicBezTo>
                    <a:pt x="2434" y="501"/>
                    <a:pt x="2327" y="573"/>
                    <a:pt x="2255" y="645"/>
                  </a:cubicBezTo>
                  <a:cubicBezTo>
                    <a:pt x="2184" y="680"/>
                    <a:pt x="2112" y="716"/>
                    <a:pt x="2076" y="752"/>
                  </a:cubicBezTo>
                  <a:lnTo>
                    <a:pt x="1969" y="752"/>
                  </a:lnTo>
                  <a:lnTo>
                    <a:pt x="1933" y="716"/>
                  </a:lnTo>
                  <a:cubicBezTo>
                    <a:pt x="1861" y="645"/>
                    <a:pt x="1790" y="609"/>
                    <a:pt x="1683" y="609"/>
                  </a:cubicBezTo>
                  <a:cubicBezTo>
                    <a:pt x="1611" y="609"/>
                    <a:pt x="1539" y="645"/>
                    <a:pt x="1468" y="716"/>
                  </a:cubicBezTo>
                  <a:cubicBezTo>
                    <a:pt x="1396" y="788"/>
                    <a:pt x="1360" y="859"/>
                    <a:pt x="1360" y="931"/>
                  </a:cubicBezTo>
                  <a:lnTo>
                    <a:pt x="1360" y="1002"/>
                  </a:lnTo>
                  <a:cubicBezTo>
                    <a:pt x="1360" y="985"/>
                    <a:pt x="1351" y="976"/>
                    <a:pt x="1342" y="976"/>
                  </a:cubicBezTo>
                  <a:cubicBezTo>
                    <a:pt x="1334" y="976"/>
                    <a:pt x="1325" y="985"/>
                    <a:pt x="1325" y="1002"/>
                  </a:cubicBezTo>
                  <a:lnTo>
                    <a:pt x="1181" y="1002"/>
                  </a:lnTo>
                  <a:cubicBezTo>
                    <a:pt x="1146" y="1038"/>
                    <a:pt x="1110" y="1110"/>
                    <a:pt x="1074" y="1146"/>
                  </a:cubicBezTo>
                  <a:cubicBezTo>
                    <a:pt x="1074" y="1181"/>
                    <a:pt x="1074" y="1217"/>
                    <a:pt x="1074" y="1217"/>
                  </a:cubicBezTo>
                  <a:lnTo>
                    <a:pt x="1038" y="1360"/>
                  </a:lnTo>
                  <a:lnTo>
                    <a:pt x="1002" y="1396"/>
                  </a:lnTo>
                  <a:cubicBezTo>
                    <a:pt x="967" y="1432"/>
                    <a:pt x="931" y="1504"/>
                    <a:pt x="895" y="1539"/>
                  </a:cubicBezTo>
                  <a:cubicBezTo>
                    <a:pt x="859" y="1611"/>
                    <a:pt x="823" y="1647"/>
                    <a:pt x="752" y="1683"/>
                  </a:cubicBezTo>
                  <a:lnTo>
                    <a:pt x="680" y="1718"/>
                  </a:lnTo>
                  <a:lnTo>
                    <a:pt x="537" y="1718"/>
                  </a:lnTo>
                  <a:cubicBezTo>
                    <a:pt x="501" y="1718"/>
                    <a:pt x="465" y="1718"/>
                    <a:pt x="465" y="1683"/>
                  </a:cubicBezTo>
                  <a:lnTo>
                    <a:pt x="394" y="1611"/>
                  </a:lnTo>
                  <a:lnTo>
                    <a:pt x="358" y="1539"/>
                  </a:lnTo>
                  <a:lnTo>
                    <a:pt x="358" y="1432"/>
                  </a:lnTo>
                  <a:cubicBezTo>
                    <a:pt x="358" y="1325"/>
                    <a:pt x="287" y="1253"/>
                    <a:pt x="179" y="1253"/>
                  </a:cubicBezTo>
                  <a:cubicBezTo>
                    <a:pt x="72" y="1253"/>
                    <a:pt x="0" y="1325"/>
                    <a:pt x="0" y="1432"/>
                  </a:cubicBezTo>
                  <a:cubicBezTo>
                    <a:pt x="0" y="1504"/>
                    <a:pt x="0" y="1611"/>
                    <a:pt x="36" y="1683"/>
                  </a:cubicBezTo>
                  <a:cubicBezTo>
                    <a:pt x="72" y="1790"/>
                    <a:pt x="108" y="1862"/>
                    <a:pt x="179" y="1933"/>
                  </a:cubicBezTo>
                  <a:cubicBezTo>
                    <a:pt x="215" y="1969"/>
                    <a:pt x="251" y="2005"/>
                    <a:pt x="287" y="2041"/>
                  </a:cubicBezTo>
                  <a:lnTo>
                    <a:pt x="322" y="2041"/>
                  </a:lnTo>
                  <a:cubicBezTo>
                    <a:pt x="430" y="2112"/>
                    <a:pt x="537" y="2148"/>
                    <a:pt x="680" y="2148"/>
                  </a:cubicBezTo>
                  <a:lnTo>
                    <a:pt x="788" y="2148"/>
                  </a:lnTo>
                  <a:cubicBezTo>
                    <a:pt x="967" y="2112"/>
                    <a:pt x="1110" y="2005"/>
                    <a:pt x="1253" y="1897"/>
                  </a:cubicBezTo>
                  <a:cubicBezTo>
                    <a:pt x="1289" y="1790"/>
                    <a:pt x="1360" y="1718"/>
                    <a:pt x="1432" y="1611"/>
                  </a:cubicBezTo>
                  <a:cubicBezTo>
                    <a:pt x="1432" y="1575"/>
                    <a:pt x="1468" y="1504"/>
                    <a:pt x="1504" y="1468"/>
                  </a:cubicBezTo>
                  <a:cubicBezTo>
                    <a:pt x="1504" y="1396"/>
                    <a:pt x="1504" y="1360"/>
                    <a:pt x="1504" y="1289"/>
                  </a:cubicBezTo>
                  <a:cubicBezTo>
                    <a:pt x="1575" y="1325"/>
                    <a:pt x="1647" y="1396"/>
                    <a:pt x="1718" y="1432"/>
                  </a:cubicBezTo>
                  <a:cubicBezTo>
                    <a:pt x="1790" y="1432"/>
                    <a:pt x="1897" y="1468"/>
                    <a:pt x="1969" y="1468"/>
                  </a:cubicBezTo>
                  <a:lnTo>
                    <a:pt x="2076" y="1468"/>
                  </a:lnTo>
                  <a:cubicBezTo>
                    <a:pt x="2112" y="1468"/>
                    <a:pt x="2184" y="1432"/>
                    <a:pt x="2255" y="1432"/>
                  </a:cubicBezTo>
                  <a:cubicBezTo>
                    <a:pt x="2291" y="1396"/>
                    <a:pt x="2363" y="1396"/>
                    <a:pt x="2398" y="1360"/>
                  </a:cubicBezTo>
                  <a:lnTo>
                    <a:pt x="2434" y="1360"/>
                  </a:lnTo>
                  <a:cubicBezTo>
                    <a:pt x="2542" y="1325"/>
                    <a:pt x="2613" y="1253"/>
                    <a:pt x="2685" y="1181"/>
                  </a:cubicBezTo>
                  <a:cubicBezTo>
                    <a:pt x="2935" y="1002"/>
                    <a:pt x="3114" y="752"/>
                    <a:pt x="3222" y="466"/>
                  </a:cubicBezTo>
                  <a:cubicBezTo>
                    <a:pt x="3293" y="322"/>
                    <a:pt x="3222" y="143"/>
                    <a:pt x="3114" y="72"/>
                  </a:cubicBezTo>
                  <a:cubicBezTo>
                    <a:pt x="3043" y="36"/>
                    <a:pt x="3007" y="0"/>
                    <a:pt x="2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6"/>
            <p:cNvSpPr/>
            <p:nvPr/>
          </p:nvSpPr>
          <p:spPr>
            <a:xfrm>
              <a:off x="2524500" y="1316975"/>
              <a:ext cx="45675" cy="70725"/>
            </a:xfrm>
            <a:custGeom>
              <a:avLst/>
              <a:gdLst/>
              <a:ahLst/>
              <a:cxnLst/>
              <a:rect l="l" t="t" r="r" b="b"/>
              <a:pathLst>
                <a:path w="1827" h="2829" extrusionOk="0">
                  <a:moveTo>
                    <a:pt x="1683" y="0"/>
                  </a:moveTo>
                  <a:cubicBezTo>
                    <a:pt x="1576" y="0"/>
                    <a:pt x="1468" y="36"/>
                    <a:pt x="1397" y="72"/>
                  </a:cubicBezTo>
                  <a:cubicBezTo>
                    <a:pt x="1289" y="108"/>
                    <a:pt x="1182" y="179"/>
                    <a:pt x="1110" y="251"/>
                  </a:cubicBezTo>
                  <a:cubicBezTo>
                    <a:pt x="1039" y="358"/>
                    <a:pt x="967" y="430"/>
                    <a:pt x="931" y="537"/>
                  </a:cubicBezTo>
                  <a:cubicBezTo>
                    <a:pt x="896" y="645"/>
                    <a:pt x="860" y="752"/>
                    <a:pt x="860" y="860"/>
                  </a:cubicBezTo>
                  <a:cubicBezTo>
                    <a:pt x="824" y="860"/>
                    <a:pt x="788" y="860"/>
                    <a:pt x="788" y="895"/>
                  </a:cubicBezTo>
                  <a:cubicBezTo>
                    <a:pt x="681" y="931"/>
                    <a:pt x="609" y="1003"/>
                    <a:pt x="502" y="1038"/>
                  </a:cubicBezTo>
                  <a:lnTo>
                    <a:pt x="394" y="1146"/>
                  </a:lnTo>
                  <a:cubicBezTo>
                    <a:pt x="359" y="1182"/>
                    <a:pt x="287" y="1217"/>
                    <a:pt x="251" y="1289"/>
                  </a:cubicBezTo>
                  <a:cubicBezTo>
                    <a:pt x="180" y="1361"/>
                    <a:pt x="144" y="1468"/>
                    <a:pt x="72" y="1611"/>
                  </a:cubicBezTo>
                  <a:cubicBezTo>
                    <a:pt x="37" y="1719"/>
                    <a:pt x="1" y="1862"/>
                    <a:pt x="1" y="2005"/>
                  </a:cubicBezTo>
                  <a:cubicBezTo>
                    <a:pt x="1" y="2041"/>
                    <a:pt x="1" y="2112"/>
                    <a:pt x="1" y="2184"/>
                  </a:cubicBezTo>
                  <a:cubicBezTo>
                    <a:pt x="37" y="2220"/>
                    <a:pt x="37" y="2291"/>
                    <a:pt x="72" y="2363"/>
                  </a:cubicBezTo>
                  <a:cubicBezTo>
                    <a:pt x="108" y="2399"/>
                    <a:pt x="144" y="2434"/>
                    <a:pt x="180" y="2470"/>
                  </a:cubicBezTo>
                  <a:cubicBezTo>
                    <a:pt x="180" y="2506"/>
                    <a:pt x="251" y="2542"/>
                    <a:pt x="287" y="2578"/>
                  </a:cubicBezTo>
                  <a:cubicBezTo>
                    <a:pt x="430" y="2685"/>
                    <a:pt x="609" y="2792"/>
                    <a:pt x="788" y="2828"/>
                  </a:cubicBezTo>
                  <a:lnTo>
                    <a:pt x="860" y="2828"/>
                  </a:lnTo>
                  <a:cubicBezTo>
                    <a:pt x="1110" y="2828"/>
                    <a:pt x="1254" y="2542"/>
                    <a:pt x="1110" y="2363"/>
                  </a:cubicBezTo>
                  <a:cubicBezTo>
                    <a:pt x="1075" y="2291"/>
                    <a:pt x="1003" y="2256"/>
                    <a:pt x="931" y="2220"/>
                  </a:cubicBezTo>
                  <a:lnTo>
                    <a:pt x="717" y="2148"/>
                  </a:lnTo>
                  <a:lnTo>
                    <a:pt x="645" y="2112"/>
                  </a:lnTo>
                  <a:cubicBezTo>
                    <a:pt x="609" y="2112"/>
                    <a:pt x="609" y="2077"/>
                    <a:pt x="573" y="2077"/>
                  </a:cubicBezTo>
                  <a:cubicBezTo>
                    <a:pt x="573" y="2041"/>
                    <a:pt x="538" y="2041"/>
                    <a:pt x="538" y="2005"/>
                  </a:cubicBezTo>
                  <a:lnTo>
                    <a:pt x="538" y="1898"/>
                  </a:lnTo>
                  <a:cubicBezTo>
                    <a:pt x="538" y="1862"/>
                    <a:pt x="573" y="1790"/>
                    <a:pt x="573" y="1754"/>
                  </a:cubicBezTo>
                  <a:cubicBezTo>
                    <a:pt x="609" y="1683"/>
                    <a:pt x="645" y="1647"/>
                    <a:pt x="681" y="1575"/>
                  </a:cubicBezTo>
                  <a:cubicBezTo>
                    <a:pt x="717" y="1540"/>
                    <a:pt x="717" y="1504"/>
                    <a:pt x="752" y="1504"/>
                  </a:cubicBezTo>
                  <a:cubicBezTo>
                    <a:pt x="860" y="1432"/>
                    <a:pt x="931" y="1361"/>
                    <a:pt x="1039" y="1325"/>
                  </a:cubicBezTo>
                  <a:lnTo>
                    <a:pt x="1110" y="1289"/>
                  </a:lnTo>
                  <a:cubicBezTo>
                    <a:pt x="1218" y="1396"/>
                    <a:pt x="1361" y="1468"/>
                    <a:pt x="1540" y="1540"/>
                  </a:cubicBezTo>
                  <a:cubicBezTo>
                    <a:pt x="1540" y="1575"/>
                    <a:pt x="1576" y="1575"/>
                    <a:pt x="1647" y="1575"/>
                  </a:cubicBezTo>
                  <a:lnTo>
                    <a:pt x="1683" y="1575"/>
                  </a:lnTo>
                  <a:cubicBezTo>
                    <a:pt x="1719" y="1575"/>
                    <a:pt x="1790" y="1540"/>
                    <a:pt x="1826" y="1468"/>
                  </a:cubicBezTo>
                  <a:cubicBezTo>
                    <a:pt x="1826" y="1432"/>
                    <a:pt x="1826" y="1361"/>
                    <a:pt x="1826" y="1325"/>
                  </a:cubicBezTo>
                  <a:cubicBezTo>
                    <a:pt x="1826" y="1253"/>
                    <a:pt x="1790" y="1217"/>
                    <a:pt x="1719" y="1182"/>
                  </a:cubicBezTo>
                  <a:cubicBezTo>
                    <a:pt x="1612" y="1146"/>
                    <a:pt x="1504" y="1038"/>
                    <a:pt x="1361" y="967"/>
                  </a:cubicBezTo>
                  <a:lnTo>
                    <a:pt x="1289" y="860"/>
                  </a:lnTo>
                  <a:lnTo>
                    <a:pt x="1254" y="788"/>
                  </a:lnTo>
                  <a:lnTo>
                    <a:pt x="1254" y="752"/>
                  </a:lnTo>
                  <a:cubicBezTo>
                    <a:pt x="1218" y="752"/>
                    <a:pt x="1218" y="716"/>
                    <a:pt x="1254" y="681"/>
                  </a:cubicBezTo>
                  <a:cubicBezTo>
                    <a:pt x="1254" y="645"/>
                    <a:pt x="1254" y="645"/>
                    <a:pt x="1254" y="609"/>
                  </a:cubicBezTo>
                  <a:cubicBezTo>
                    <a:pt x="1289" y="573"/>
                    <a:pt x="1289" y="537"/>
                    <a:pt x="1325" y="502"/>
                  </a:cubicBezTo>
                  <a:cubicBezTo>
                    <a:pt x="1325" y="466"/>
                    <a:pt x="1361" y="430"/>
                    <a:pt x="1397" y="430"/>
                  </a:cubicBezTo>
                  <a:cubicBezTo>
                    <a:pt x="1433" y="394"/>
                    <a:pt x="1468" y="358"/>
                    <a:pt x="1540" y="358"/>
                  </a:cubicBezTo>
                  <a:lnTo>
                    <a:pt x="1683" y="323"/>
                  </a:lnTo>
                  <a:cubicBezTo>
                    <a:pt x="1755" y="287"/>
                    <a:pt x="1826" y="251"/>
                    <a:pt x="1826" y="144"/>
                  </a:cubicBezTo>
                  <a:cubicBezTo>
                    <a:pt x="1826" y="108"/>
                    <a:pt x="1790" y="72"/>
                    <a:pt x="1790" y="36"/>
                  </a:cubicBezTo>
                  <a:cubicBezTo>
                    <a:pt x="1755" y="36"/>
                    <a:pt x="1719" y="0"/>
                    <a:pt x="16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6"/>
            <p:cNvSpPr/>
            <p:nvPr/>
          </p:nvSpPr>
          <p:spPr>
            <a:xfrm>
              <a:off x="2766350" y="1339350"/>
              <a:ext cx="62425" cy="65350"/>
            </a:xfrm>
            <a:custGeom>
              <a:avLst/>
              <a:gdLst/>
              <a:ahLst/>
              <a:cxnLst/>
              <a:rect l="l" t="t" r="r" b="b"/>
              <a:pathLst>
                <a:path w="2497" h="2614" extrusionOk="0">
                  <a:moveTo>
                    <a:pt x="1710" y="0"/>
                  </a:moveTo>
                  <a:cubicBezTo>
                    <a:pt x="1602" y="0"/>
                    <a:pt x="1495" y="0"/>
                    <a:pt x="1387" y="36"/>
                  </a:cubicBezTo>
                  <a:cubicBezTo>
                    <a:pt x="1280" y="72"/>
                    <a:pt x="1244" y="143"/>
                    <a:pt x="1280" y="251"/>
                  </a:cubicBezTo>
                  <a:cubicBezTo>
                    <a:pt x="1280" y="322"/>
                    <a:pt x="1352" y="358"/>
                    <a:pt x="1423" y="358"/>
                  </a:cubicBezTo>
                  <a:lnTo>
                    <a:pt x="1459" y="358"/>
                  </a:lnTo>
                  <a:lnTo>
                    <a:pt x="1602" y="322"/>
                  </a:lnTo>
                  <a:lnTo>
                    <a:pt x="1745" y="322"/>
                  </a:lnTo>
                  <a:cubicBezTo>
                    <a:pt x="1781" y="322"/>
                    <a:pt x="1817" y="322"/>
                    <a:pt x="1853" y="358"/>
                  </a:cubicBezTo>
                  <a:lnTo>
                    <a:pt x="1996" y="430"/>
                  </a:lnTo>
                  <a:cubicBezTo>
                    <a:pt x="1996" y="430"/>
                    <a:pt x="2032" y="466"/>
                    <a:pt x="2067" y="501"/>
                  </a:cubicBezTo>
                  <a:lnTo>
                    <a:pt x="2103" y="537"/>
                  </a:lnTo>
                  <a:cubicBezTo>
                    <a:pt x="2103" y="573"/>
                    <a:pt x="2103" y="609"/>
                    <a:pt x="2103" y="645"/>
                  </a:cubicBezTo>
                  <a:cubicBezTo>
                    <a:pt x="2103" y="680"/>
                    <a:pt x="2103" y="752"/>
                    <a:pt x="2103" y="824"/>
                  </a:cubicBezTo>
                  <a:cubicBezTo>
                    <a:pt x="2103" y="895"/>
                    <a:pt x="2067" y="967"/>
                    <a:pt x="2067" y="1038"/>
                  </a:cubicBezTo>
                  <a:cubicBezTo>
                    <a:pt x="1996" y="1146"/>
                    <a:pt x="1924" y="1289"/>
                    <a:pt x="1817" y="1396"/>
                  </a:cubicBezTo>
                  <a:lnTo>
                    <a:pt x="1674" y="1611"/>
                  </a:lnTo>
                  <a:cubicBezTo>
                    <a:pt x="1674" y="1647"/>
                    <a:pt x="1638" y="1718"/>
                    <a:pt x="1638" y="1754"/>
                  </a:cubicBezTo>
                  <a:cubicBezTo>
                    <a:pt x="1638" y="1683"/>
                    <a:pt x="1602" y="1647"/>
                    <a:pt x="1566" y="1575"/>
                  </a:cubicBezTo>
                  <a:cubicBezTo>
                    <a:pt x="1495" y="1504"/>
                    <a:pt x="1459" y="1432"/>
                    <a:pt x="1352" y="1361"/>
                  </a:cubicBezTo>
                  <a:cubicBezTo>
                    <a:pt x="1316" y="1361"/>
                    <a:pt x="1280" y="1325"/>
                    <a:pt x="1280" y="1325"/>
                  </a:cubicBezTo>
                  <a:lnTo>
                    <a:pt x="1244" y="1325"/>
                  </a:lnTo>
                  <a:cubicBezTo>
                    <a:pt x="1208" y="1325"/>
                    <a:pt x="1173" y="1289"/>
                    <a:pt x="1137" y="1289"/>
                  </a:cubicBezTo>
                  <a:cubicBezTo>
                    <a:pt x="1089" y="1289"/>
                    <a:pt x="1041" y="1273"/>
                    <a:pt x="994" y="1273"/>
                  </a:cubicBezTo>
                  <a:cubicBezTo>
                    <a:pt x="970" y="1273"/>
                    <a:pt x="946" y="1277"/>
                    <a:pt x="922" y="1289"/>
                  </a:cubicBezTo>
                  <a:lnTo>
                    <a:pt x="850" y="1289"/>
                  </a:lnTo>
                  <a:cubicBezTo>
                    <a:pt x="636" y="1289"/>
                    <a:pt x="421" y="1325"/>
                    <a:pt x="242" y="1396"/>
                  </a:cubicBezTo>
                  <a:lnTo>
                    <a:pt x="170" y="1396"/>
                  </a:lnTo>
                  <a:cubicBezTo>
                    <a:pt x="1" y="1430"/>
                    <a:pt x="24" y="1721"/>
                    <a:pt x="210" y="1721"/>
                  </a:cubicBezTo>
                  <a:cubicBezTo>
                    <a:pt x="220" y="1721"/>
                    <a:pt x="231" y="1720"/>
                    <a:pt x="242" y="1718"/>
                  </a:cubicBezTo>
                  <a:lnTo>
                    <a:pt x="314" y="1718"/>
                  </a:lnTo>
                  <a:cubicBezTo>
                    <a:pt x="421" y="1683"/>
                    <a:pt x="564" y="1647"/>
                    <a:pt x="707" y="1647"/>
                  </a:cubicBezTo>
                  <a:lnTo>
                    <a:pt x="994" y="1647"/>
                  </a:lnTo>
                  <a:cubicBezTo>
                    <a:pt x="1029" y="1647"/>
                    <a:pt x="1065" y="1647"/>
                    <a:pt x="1101" y="1683"/>
                  </a:cubicBezTo>
                  <a:lnTo>
                    <a:pt x="1173" y="1683"/>
                  </a:lnTo>
                  <a:lnTo>
                    <a:pt x="1173" y="1718"/>
                  </a:lnTo>
                  <a:cubicBezTo>
                    <a:pt x="1208" y="1754"/>
                    <a:pt x="1208" y="1790"/>
                    <a:pt x="1244" y="1826"/>
                  </a:cubicBezTo>
                  <a:cubicBezTo>
                    <a:pt x="1244" y="1862"/>
                    <a:pt x="1280" y="1933"/>
                    <a:pt x="1280" y="1969"/>
                  </a:cubicBezTo>
                  <a:cubicBezTo>
                    <a:pt x="1280" y="2041"/>
                    <a:pt x="1280" y="2112"/>
                    <a:pt x="1280" y="2184"/>
                  </a:cubicBezTo>
                  <a:cubicBezTo>
                    <a:pt x="1280" y="2220"/>
                    <a:pt x="1244" y="2255"/>
                    <a:pt x="1244" y="2291"/>
                  </a:cubicBezTo>
                  <a:cubicBezTo>
                    <a:pt x="1208" y="2363"/>
                    <a:pt x="1208" y="2434"/>
                    <a:pt x="1244" y="2470"/>
                  </a:cubicBezTo>
                  <a:cubicBezTo>
                    <a:pt x="1280" y="2542"/>
                    <a:pt x="1316" y="2578"/>
                    <a:pt x="1387" y="2613"/>
                  </a:cubicBezTo>
                  <a:lnTo>
                    <a:pt x="1459" y="2613"/>
                  </a:lnTo>
                  <a:cubicBezTo>
                    <a:pt x="1531" y="2613"/>
                    <a:pt x="1638" y="2542"/>
                    <a:pt x="1674" y="2434"/>
                  </a:cubicBezTo>
                  <a:cubicBezTo>
                    <a:pt x="1710" y="2327"/>
                    <a:pt x="1710" y="2220"/>
                    <a:pt x="1710" y="2148"/>
                  </a:cubicBezTo>
                  <a:cubicBezTo>
                    <a:pt x="1710" y="2041"/>
                    <a:pt x="1710" y="1969"/>
                    <a:pt x="1674" y="1897"/>
                  </a:cubicBezTo>
                  <a:lnTo>
                    <a:pt x="1674" y="1897"/>
                  </a:lnTo>
                  <a:cubicBezTo>
                    <a:pt x="1710" y="1933"/>
                    <a:pt x="1710" y="1969"/>
                    <a:pt x="1745" y="1969"/>
                  </a:cubicBezTo>
                  <a:cubicBezTo>
                    <a:pt x="1781" y="2005"/>
                    <a:pt x="1853" y="2005"/>
                    <a:pt x="1888" y="2005"/>
                  </a:cubicBezTo>
                  <a:cubicBezTo>
                    <a:pt x="1960" y="2005"/>
                    <a:pt x="2067" y="1969"/>
                    <a:pt x="2103" y="1897"/>
                  </a:cubicBezTo>
                  <a:cubicBezTo>
                    <a:pt x="2175" y="1790"/>
                    <a:pt x="2211" y="1683"/>
                    <a:pt x="2246" y="1611"/>
                  </a:cubicBezTo>
                  <a:cubicBezTo>
                    <a:pt x="2318" y="1468"/>
                    <a:pt x="2390" y="1325"/>
                    <a:pt x="2425" y="1217"/>
                  </a:cubicBezTo>
                  <a:cubicBezTo>
                    <a:pt x="2461" y="1146"/>
                    <a:pt x="2461" y="1074"/>
                    <a:pt x="2497" y="1038"/>
                  </a:cubicBezTo>
                  <a:cubicBezTo>
                    <a:pt x="2497" y="931"/>
                    <a:pt x="2497" y="859"/>
                    <a:pt x="2497" y="788"/>
                  </a:cubicBezTo>
                  <a:cubicBezTo>
                    <a:pt x="2497" y="716"/>
                    <a:pt x="2497" y="680"/>
                    <a:pt x="2497" y="609"/>
                  </a:cubicBezTo>
                  <a:lnTo>
                    <a:pt x="2497" y="573"/>
                  </a:lnTo>
                  <a:cubicBezTo>
                    <a:pt x="2461" y="501"/>
                    <a:pt x="2461" y="430"/>
                    <a:pt x="2425" y="394"/>
                  </a:cubicBezTo>
                  <a:cubicBezTo>
                    <a:pt x="2390" y="322"/>
                    <a:pt x="2354" y="287"/>
                    <a:pt x="2318" y="251"/>
                  </a:cubicBezTo>
                  <a:cubicBezTo>
                    <a:pt x="2282" y="179"/>
                    <a:pt x="2211" y="143"/>
                    <a:pt x="2139" y="108"/>
                  </a:cubicBezTo>
                  <a:cubicBezTo>
                    <a:pt x="2103" y="72"/>
                    <a:pt x="2067" y="72"/>
                    <a:pt x="1996" y="36"/>
                  </a:cubicBezTo>
                  <a:cubicBezTo>
                    <a:pt x="1924" y="0"/>
                    <a:pt x="1853" y="0"/>
                    <a:pt x="17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6"/>
            <p:cNvSpPr/>
            <p:nvPr/>
          </p:nvSpPr>
          <p:spPr>
            <a:xfrm>
              <a:off x="2878875" y="1161275"/>
              <a:ext cx="33125" cy="36700"/>
            </a:xfrm>
            <a:custGeom>
              <a:avLst/>
              <a:gdLst/>
              <a:ahLst/>
              <a:cxnLst/>
              <a:rect l="l" t="t" r="r" b="b"/>
              <a:pathLst>
                <a:path w="1325" h="1468" extrusionOk="0">
                  <a:moveTo>
                    <a:pt x="430" y="0"/>
                  </a:moveTo>
                  <a:cubicBezTo>
                    <a:pt x="358" y="0"/>
                    <a:pt x="323" y="0"/>
                    <a:pt x="287" y="36"/>
                  </a:cubicBezTo>
                  <a:cubicBezTo>
                    <a:pt x="215" y="72"/>
                    <a:pt x="179" y="108"/>
                    <a:pt x="179" y="179"/>
                  </a:cubicBezTo>
                  <a:cubicBezTo>
                    <a:pt x="144" y="251"/>
                    <a:pt x="108" y="358"/>
                    <a:pt x="72" y="430"/>
                  </a:cubicBezTo>
                  <a:lnTo>
                    <a:pt x="36" y="537"/>
                  </a:lnTo>
                  <a:cubicBezTo>
                    <a:pt x="36" y="609"/>
                    <a:pt x="0" y="680"/>
                    <a:pt x="0" y="752"/>
                  </a:cubicBezTo>
                  <a:lnTo>
                    <a:pt x="0" y="823"/>
                  </a:lnTo>
                  <a:cubicBezTo>
                    <a:pt x="0" y="895"/>
                    <a:pt x="36" y="967"/>
                    <a:pt x="36" y="1002"/>
                  </a:cubicBezTo>
                  <a:cubicBezTo>
                    <a:pt x="72" y="1110"/>
                    <a:pt x="144" y="1217"/>
                    <a:pt x="215" y="1289"/>
                  </a:cubicBezTo>
                  <a:lnTo>
                    <a:pt x="287" y="1360"/>
                  </a:lnTo>
                  <a:lnTo>
                    <a:pt x="323" y="1360"/>
                  </a:lnTo>
                  <a:cubicBezTo>
                    <a:pt x="358" y="1396"/>
                    <a:pt x="394" y="1432"/>
                    <a:pt x="466" y="1432"/>
                  </a:cubicBezTo>
                  <a:cubicBezTo>
                    <a:pt x="502" y="1468"/>
                    <a:pt x="537" y="1468"/>
                    <a:pt x="573" y="1468"/>
                  </a:cubicBezTo>
                  <a:lnTo>
                    <a:pt x="788" y="1468"/>
                  </a:lnTo>
                  <a:cubicBezTo>
                    <a:pt x="931" y="1432"/>
                    <a:pt x="1074" y="1396"/>
                    <a:pt x="1182" y="1289"/>
                  </a:cubicBezTo>
                  <a:cubicBezTo>
                    <a:pt x="1289" y="1253"/>
                    <a:pt x="1325" y="1146"/>
                    <a:pt x="1289" y="1038"/>
                  </a:cubicBezTo>
                  <a:cubicBezTo>
                    <a:pt x="1253" y="1002"/>
                    <a:pt x="1218" y="931"/>
                    <a:pt x="1146" y="931"/>
                  </a:cubicBezTo>
                  <a:cubicBezTo>
                    <a:pt x="1110" y="895"/>
                    <a:pt x="1074" y="895"/>
                    <a:pt x="1039" y="895"/>
                  </a:cubicBezTo>
                  <a:lnTo>
                    <a:pt x="967" y="895"/>
                  </a:lnTo>
                  <a:cubicBezTo>
                    <a:pt x="895" y="931"/>
                    <a:pt x="788" y="967"/>
                    <a:pt x="716" y="967"/>
                  </a:cubicBezTo>
                  <a:lnTo>
                    <a:pt x="609" y="967"/>
                  </a:lnTo>
                  <a:lnTo>
                    <a:pt x="573" y="931"/>
                  </a:lnTo>
                  <a:lnTo>
                    <a:pt x="537" y="895"/>
                  </a:lnTo>
                  <a:lnTo>
                    <a:pt x="537" y="859"/>
                  </a:lnTo>
                  <a:cubicBezTo>
                    <a:pt x="537" y="859"/>
                    <a:pt x="537" y="823"/>
                    <a:pt x="537" y="788"/>
                  </a:cubicBezTo>
                  <a:cubicBezTo>
                    <a:pt x="502" y="788"/>
                    <a:pt x="502" y="752"/>
                    <a:pt x="537" y="716"/>
                  </a:cubicBezTo>
                  <a:cubicBezTo>
                    <a:pt x="537" y="644"/>
                    <a:pt x="573" y="609"/>
                    <a:pt x="573" y="537"/>
                  </a:cubicBezTo>
                  <a:cubicBezTo>
                    <a:pt x="609" y="501"/>
                    <a:pt x="645" y="394"/>
                    <a:pt x="645" y="322"/>
                  </a:cubicBezTo>
                  <a:cubicBezTo>
                    <a:pt x="681" y="251"/>
                    <a:pt x="681" y="179"/>
                    <a:pt x="645" y="108"/>
                  </a:cubicBezTo>
                  <a:cubicBezTo>
                    <a:pt x="609" y="36"/>
                    <a:pt x="537" y="0"/>
                    <a:pt x="4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6"/>
            <p:cNvSpPr/>
            <p:nvPr/>
          </p:nvSpPr>
          <p:spPr>
            <a:xfrm>
              <a:off x="2568350" y="1348300"/>
              <a:ext cx="18825" cy="32900"/>
            </a:xfrm>
            <a:custGeom>
              <a:avLst/>
              <a:gdLst/>
              <a:ahLst/>
              <a:cxnLst/>
              <a:rect l="l" t="t" r="r" b="b"/>
              <a:pathLst>
                <a:path w="753" h="1316" extrusionOk="0">
                  <a:moveTo>
                    <a:pt x="394" y="0"/>
                  </a:moveTo>
                  <a:cubicBezTo>
                    <a:pt x="359" y="0"/>
                    <a:pt x="323" y="0"/>
                    <a:pt x="287" y="36"/>
                  </a:cubicBezTo>
                  <a:cubicBezTo>
                    <a:pt x="144" y="179"/>
                    <a:pt x="72" y="394"/>
                    <a:pt x="36" y="573"/>
                  </a:cubicBezTo>
                  <a:cubicBezTo>
                    <a:pt x="1" y="609"/>
                    <a:pt x="1" y="645"/>
                    <a:pt x="36" y="716"/>
                  </a:cubicBezTo>
                  <a:cubicBezTo>
                    <a:pt x="1" y="716"/>
                    <a:pt x="1" y="788"/>
                    <a:pt x="36" y="824"/>
                  </a:cubicBezTo>
                  <a:cubicBezTo>
                    <a:pt x="36" y="859"/>
                    <a:pt x="36" y="931"/>
                    <a:pt x="72" y="967"/>
                  </a:cubicBezTo>
                  <a:cubicBezTo>
                    <a:pt x="108" y="1038"/>
                    <a:pt x="144" y="1110"/>
                    <a:pt x="215" y="1146"/>
                  </a:cubicBezTo>
                  <a:cubicBezTo>
                    <a:pt x="287" y="1217"/>
                    <a:pt x="394" y="1253"/>
                    <a:pt x="466" y="1289"/>
                  </a:cubicBezTo>
                  <a:cubicBezTo>
                    <a:pt x="484" y="1307"/>
                    <a:pt x="502" y="1316"/>
                    <a:pt x="520" y="1316"/>
                  </a:cubicBezTo>
                  <a:cubicBezTo>
                    <a:pt x="538" y="1316"/>
                    <a:pt x="556" y="1307"/>
                    <a:pt x="573" y="1289"/>
                  </a:cubicBezTo>
                  <a:lnTo>
                    <a:pt x="645" y="1289"/>
                  </a:lnTo>
                  <a:cubicBezTo>
                    <a:pt x="681" y="1289"/>
                    <a:pt x="717" y="1253"/>
                    <a:pt x="752" y="1217"/>
                  </a:cubicBezTo>
                  <a:cubicBezTo>
                    <a:pt x="752" y="1181"/>
                    <a:pt x="752" y="1110"/>
                    <a:pt x="752" y="1074"/>
                  </a:cubicBezTo>
                  <a:cubicBezTo>
                    <a:pt x="717" y="1003"/>
                    <a:pt x="681" y="967"/>
                    <a:pt x="609" y="931"/>
                  </a:cubicBezTo>
                  <a:cubicBezTo>
                    <a:pt x="538" y="895"/>
                    <a:pt x="502" y="895"/>
                    <a:pt x="430" y="824"/>
                  </a:cubicBezTo>
                  <a:lnTo>
                    <a:pt x="394" y="824"/>
                  </a:lnTo>
                  <a:cubicBezTo>
                    <a:pt x="359" y="788"/>
                    <a:pt x="323" y="752"/>
                    <a:pt x="323" y="752"/>
                  </a:cubicBezTo>
                  <a:lnTo>
                    <a:pt x="323" y="680"/>
                  </a:lnTo>
                  <a:lnTo>
                    <a:pt x="323" y="573"/>
                  </a:lnTo>
                  <a:cubicBezTo>
                    <a:pt x="323" y="537"/>
                    <a:pt x="323" y="501"/>
                    <a:pt x="359" y="430"/>
                  </a:cubicBezTo>
                  <a:cubicBezTo>
                    <a:pt x="359" y="394"/>
                    <a:pt x="394" y="322"/>
                    <a:pt x="430" y="287"/>
                  </a:cubicBezTo>
                  <a:lnTo>
                    <a:pt x="502" y="215"/>
                  </a:lnTo>
                  <a:cubicBezTo>
                    <a:pt x="538" y="179"/>
                    <a:pt x="538" y="108"/>
                    <a:pt x="502" y="36"/>
                  </a:cubicBezTo>
                  <a:cubicBezTo>
                    <a:pt x="466" y="0"/>
                    <a:pt x="430" y="0"/>
                    <a:pt x="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6"/>
            <p:cNvSpPr/>
            <p:nvPr/>
          </p:nvSpPr>
          <p:spPr>
            <a:xfrm>
              <a:off x="3016675" y="928600"/>
              <a:ext cx="110100" cy="171850"/>
            </a:xfrm>
            <a:custGeom>
              <a:avLst/>
              <a:gdLst/>
              <a:ahLst/>
              <a:cxnLst/>
              <a:rect l="l" t="t" r="r" b="b"/>
              <a:pathLst>
                <a:path w="4404" h="6874" extrusionOk="0">
                  <a:moveTo>
                    <a:pt x="2829" y="1"/>
                  </a:moveTo>
                  <a:cubicBezTo>
                    <a:pt x="2793" y="1"/>
                    <a:pt x="2721" y="1"/>
                    <a:pt x="2686" y="36"/>
                  </a:cubicBezTo>
                  <a:cubicBezTo>
                    <a:pt x="2507" y="180"/>
                    <a:pt x="2328" y="287"/>
                    <a:pt x="2149" y="430"/>
                  </a:cubicBezTo>
                  <a:cubicBezTo>
                    <a:pt x="2077" y="502"/>
                    <a:pt x="2005" y="609"/>
                    <a:pt x="1934" y="681"/>
                  </a:cubicBezTo>
                  <a:cubicBezTo>
                    <a:pt x="1862" y="788"/>
                    <a:pt x="1791" y="895"/>
                    <a:pt x="1791" y="1003"/>
                  </a:cubicBezTo>
                  <a:cubicBezTo>
                    <a:pt x="1755" y="1039"/>
                    <a:pt x="1755" y="1074"/>
                    <a:pt x="1791" y="1074"/>
                  </a:cubicBezTo>
                  <a:lnTo>
                    <a:pt x="1719" y="1074"/>
                  </a:lnTo>
                  <a:cubicBezTo>
                    <a:pt x="1647" y="1074"/>
                    <a:pt x="1540" y="1039"/>
                    <a:pt x="1433" y="1039"/>
                  </a:cubicBezTo>
                  <a:cubicBezTo>
                    <a:pt x="1325" y="1074"/>
                    <a:pt x="1218" y="1074"/>
                    <a:pt x="1111" y="1074"/>
                  </a:cubicBezTo>
                  <a:cubicBezTo>
                    <a:pt x="1039" y="1110"/>
                    <a:pt x="932" y="1146"/>
                    <a:pt x="860" y="1182"/>
                  </a:cubicBezTo>
                  <a:cubicBezTo>
                    <a:pt x="466" y="1325"/>
                    <a:pt x="216" y="1647"/>
                    <a:pt x="144" y="2041"/>
                  </a:cubicBezTo>
                  <a:cubicBezTo>
                    <a:pt x="108" y="2435"/>
                    <a:pt x="216" y="2793"/>
                    <a:pt x="430" y="3115"/>
                  </a:cubicBezTo>
                  <a:cubicBezTo>
                    <a:pt x="466" y="3186"/>
                    <a:pt x="502" y="3258"/>
                    <a:pt x="538" y="3329"/>
                  </a:cubicBezTo>
                  <a:cubicBezTo>
                    <a:pt x="502" y="3401"/>
                    <a:pt x="466" y="3437"/>
                    <a:pt x="430" y="3508"/>
                  </a:cubicBezTo>
                  <a:lnTo>
                    <a:pt x="395" y="3580"/>
                  </a:lnTo>
                  <a:cubicBezTo>
                    <a:pt x="287" y="3687"/>
                    <a:pt x="216" y="3795"/>
                    <a:pt x="180" y="3938"/>
                  </a:cubicBezTo>
                  <a:cubicBezTo>
                    <a:pt x="108" y="4081"/>
                    <a:pt x="37" y="4224"/>
                    <a:pt x="37" y="4368"/>
                  </a:cubicBezTo>
                  <a:cubicBezTo>
                    <a:pt x="1" y="4475"/>
                    <a:pt x="1" y="4546"/>
                    <a:pt x="37" y="4654"/>
                  </a:cubicBezTo>
                  <a:cubicBezTo>
                    <a:pt x="37" y="4761"/>
                    <a:pt x="37" y="4869"/>
                    <a:pt x="37" y="4976"/>
                  </a:cubicBezTo>
                  <a:cubicBezTo>
                    <a:pt x="144" y="5298"/>
                    <a:pt x="359" y="5549"/>
                    <a:pt x="645" y="5692"/>
                  </a:cubicBezTo>
                  <a:cubicBezTo>
                    <a:pt x="717" y="5728"/>
                    <a:pt x="753" y="5763"/>
                    <a:pt x="788" y="5763"/>
                  </a:cubicBezTo>
                  <a:lnTo>
                    <a:pt x="824" y="5763"/>
                  </a:lnTo>
                  <a:cubicBezTo>
                    <a:pt x="896" y="5799"/>
                    <a:pt x="932" y="5835"/>
                    <a:pt x="1003" y="5835"/>
                  </a:cubicBezTo>
                  <a:lnTo>
                    <a:pt x="1146" y="5835"/>
                  </a:lnTo>
                  <a:lnTo>
                    <a:pt x="1146" y="5907"/>
                  </a:lnTo>
                  <a:cubicBezTo>
                    <a:pt x="1218" y="5942"/>
                    <a:pt x="1218" y="6014"/>
                    <a:pt x="1290" y="6086"/>
                  </a:cubicBezTo>
                  <a:cubicBezTo>
                    <a:pt x="1325" y="6157"/>
                    <a:pt x="1397" y="6229"/>
                    <a:pt x="1468" y="6265"/>
                  </a:cubicBezTo>
                  <a:cubicBezTo>
                    <a:pt x="1540" y="6336"/>
                    <a:pt x="1576" y="6408"/>
                    <a:pt x="1683" y="6444"/>
                  </a:cubicBezTo>
                  <a:cubicBezTo>
                    <a:pt x="1934" y="6658"/>
                    <a:pt x="2256" y="6766"/>
                    <a:pt x="2614" y="6837"/>
                  </a:cubicBezTo>
                  <a:cubicBezTo>
                    <a:pt x="2686" y="6837"/>
                    <a:pt x="2793" y="6873"/>
                    <a:pt x="2900" y="6873"/>
                  </a:cubicBezTo>
                  <a:lnTo>
                    <a:pt x="3079" y="6873"/>
                  </a:lnTo>
                  <a:cubicBezTo>
                    <a:pt x="3151" y="6837"/>
                    <a:pt x="3258" y="6837"/>
                    <a:pt x="3330" y="6802"/>
                  </a:cubicBezTo>
                  <a:cubicBezTo>
                    <a:pt x="3401" y="6802"/>
                    <a:pt x="3473" y="6766"/>
                    <a:pt x="3545" y="6730"/>
                  </a:cubicBezTo>
                  <a:lnTo>
                    <a:pt x="3580" y="6730"/>
                  </a:lnTo>
                  <a:cubicBezTo>
                    <a:pt x="3724" y="6658"/>
                    <a:pt x="3831" y="6587"/>
                    <a:pt x="3974" y="6515"/>
                  </a:cubicBezTo>
                  <a:cubicBezTo>
                    <a:pt x="4046" y="6444"/>
                    <a:pt x="4117" y="6408"/>
                    <a:pt x="4189" y="6336"/>
                  </a:cubicBezTo>
                  <a:cubicBezTo>
                    <a:pt x="4225" y="6300"/>
                    <a:pt x="4260" y="6229"/>
                    <a:pt x="4296" y="6193"/>
                  </a:cubicBezTo>
                  <a:lnTo>
                    <a:pt x="4296" y="6157"/>
                  </a:lnTo>
                  <a:cubicBezTo>
                    <a:pt x="4404" y="6014"/>
                    <a:pt x="4368" y="5835"/>
                    <a:pt x="4260" y="5692"/>
                  </a:cubicBezTo>
                  <a:cubicBezTo>
                    <a:pt x="4189" y="5656"/>
                    <a:pt x="4082" y="5620"/>
                    <a:pt x="4010" y="5620"/>
                  </a:cubicBezTo>
                  <a:cubicBezTo>
                    <a:pt x="3903" y="5620"/>
                    <a:pt x="3795" y="5656"/>
                    <a:pt x="3724" y="5692"/>
                  </a:cubicBezTo>
                  <a:lnTo>
                    <a:pt x="3724" y="5728"/>
                  </a:lnTo>
                  <a:cubicBezTo>
                    <a:pt x="3652" y="5799"/>
                    <a:pt x="3580" y="5871"/>
                    <a:pt x="3473" y="5942"/>
                  </a:cubicBezTo>
                  <a:cubicBezTo>
                    <a:pt x="3366" y="6014"/>
                    <a:pt x="3258" y="6086"/>
                    <a:pt x="3151" y="6121"/>
                  </a:cubicBezTo>
                  <a:cubicBezTo>
                    <a:pt x="3079" y="6157"/>
                    <a:pt x="3043" y="6193"/>
                    <a:pt x="2972" y="6193"/>
                  </a:cubicBezTo>
                  <a:lnTo>
                    <a:pt x="2757" y="6193"/>
                  </a:lnTo>
                  <a:cubicBezTo>
                    <a:pt x="2614" y="6157"/>
                    <a:pt x="2471" y="6121"/>
                    <a:pt x="2363" y="6086"/>
                  </a:cubicBezTo>
                  <a:cubicBezTo>
                    <a:pt x="2256" y="6050"/>
                    <a:pt x="2149" y="5978"/>
                    <a:pt x="2077" y="5907"/>
                  </a:cubicBezTo>
                  <a:cubicBezTo>
                    <a:pt x="2005" y="5871"/>
                    <a:pt x="1970" y="5835"/>
                    <a:pt x="1934" y="5763"/>
                  </a:cubicBezTo>
                  <a:cubicBezTo>
                    <a:pt x="1898" y="5728"/>
                    <a:pt x="1862" y="5656"/>
                    <a:pt x="1826" y="5620"/>
                  </a:cubicBezTo>
                  <a:lnTo>
                    <a:pt x="1826" y="5549"/>
                  </a:lnTo>
                  <a:lnTo>
                    <a:pt x="1791" y="5406"/>
                  </a:lnTo>
                  <a:cubicBezTo>
                    <a:pt x="1755" y="5370"/>
                    <a:pt x="1719" y="5334"/>
                    <a:pt x="1719" y="5262"/>
                  </a:cubicBezTo>
                  <a:cubicBezTo>
                    <a:pt x="1647" y="5227"/>
                    <a:pt x="1612" y="5155"/>
                    <a:pt x="1576" y="5119"/>
                  </a:cubicBezTo>
                  <a:cubicBezTo>
                    <a:pt x="1504" y="5083"/>
                    <a:pt x="1468" y="5048"/>
                    <a:pt x="1433" y="5012"/>
                  </a:cubicBezTo>
                  <a:lnTo>
                    <a:pt x="1361" y="4976"/>
                  </a:lnTo>
                  <a:lnTo>
                    <a:pt x="1290" y="4904"/>
                  </a:lnTo>
                  <a:lnTo>
                    <a:pt x="1218" y="4869"/>
                  </a:lnTo>
                  <a:cubicBezTo>
                    <a:pt x="1146" y="4833"/>
                    <a:pt x="1111" y="4761"/>
                    <a:pt x="1075" y="4725"/>
                  </a:cubicBezTo>
                  <a:lnTo>
                    <a:pt x="1039" y="4654"/>
                  </a:lnTo>
                  <a:lnTo>
                    <a:pt x="1003" y="4582"/>
                  </a:lnTo>
                  <a:lnTo>
                    <a:pt x="1003" y="4439"/>
                  </a:lnTo>
                  <a:cubicBezTo>
                    <a:pt x="1039" y="4260"/>
                    <a:pt x="1111" y="4081"/>
                    <a:pt x="1182" y="3902"/>
                  </a:cubicBezTo>
                  <a:cubicBezTo>
                    <a:pt x="1182" y="3866"/>
                    <a:pt x="1218" y="3795"/>
                    <a:pt x="1254" y="3759"/>
                  </a:cubicBezTo>
                  <a:cubicBezTo>
                    <a:pt x="1254" y="3687"/>
                    <a:pt x="1290" y="3616"/>
                    <a:pt x="1290" y="3544"/>
                  </a:cubicBezTo>
                  <a:cubicBezTo>
                    <a:pt x="1290" y="3473"/>
                    <a:pt x="1290" y="3401"/>
                    <a:pt x="1290" y="3329"/>
                  </a:cubicBezTo>
                  <a:cubicBezTo>
                    <a:pt x="1290" y="3294"/>
                    <a:pt x="1254" y="3258"/>
                    <a:pt x="1254" y="3222"/>
                  </a:cubicBezTo>
                  <a:lnTo>
                    <a:pt x="1254" y="3186"/>
                  </a:lnTo>
                  <a:lnTo>
                    <a:pt x="1254" y="3150"/>
                  </a:lnTo>
                  <a:cubicBezTo>
                    <a:pt x="1218" y="3115"/>
                    <a:pt x="1182" y="3079"/>
                    <a:pt x="1146" y="3043"/>
                  </a:cubicBezTo>
                  <a:cubicBezTo>
                    <a:pt x="1111" y="3007"/>
                    <a:pt x="1075" y="2972"/>
                    <a:pt x="1039" y="2936"/>
                  </a:cubicBezTo>
                  <a:cubicBezTo>
                    <a:pt x="932" y="2864"/>
                    <a:pt x="860" y="2757"/>
                    <a:pt x="788" y="2649"/>
                  </a:cubicBezTo>
                  <a:cubicBezTo>
                    <a:pt x="717" y="2578"/>
                    <a:pt x="681" y="2470"/>
                    <a:pt x="609" y="2363"/>
                  </a:cubicBezTo>
                  <a:cubicBezTo>
                    <a:pt x="609" y="2327"/>
                    <a:pt x="574" y="2256"/>
                    <a:pt x="574" y="2184"/>
                  </a:cubicBezTo>
                  <a:lnTo>
                    <a:pt x="574" y="2077"/>
                  </a:lnTo>
                  <a:cubicBezTo>
                    <a:pt x="574" y="2005"/>
                    <a:pt x="574" y="1969"/>
                    <a:pt x="609" y="1933"/>
                  </a:cubicBezTo>
                  <a:cubicBezTo>
                    <a:pt x="609" y="1898"/>
                    <a:pt x="645" y="1826"/>
                    <a:pt x="681" y="1790"/>
                  </a:cubicBezTo>
                  <a:cubicBezTo>
                    <a:pt x="717" y="1754"/>
                    <a:pt x="788" y="1683"/>
                    <a:pt x="824" y="1647"/>
                  </a:cubicBezTo>
                  <a:cubicBezTo>
                    <a:pt x="896" y="1611"/>
                    <a:pt x="932" y="1576"/>
                    <a:pt x="1039" y="1540"/>
                  </a:cubicBezTo>
                  <a:cubicBezTo>
                    <a:pt x="1111" y="1504"/>
                    <a:pt x="1218" y="1468"/>
                    <a:pt x="1325" y="1468"/>
                  </a:cubicBezTo>
                  <a:lnTo>
                    <a:pt x="1540" y="1468"/>
                  </a:lnTo>
                  <a:lnTo>
                    <a:pt x="1683" y="1504"/>
                  </a:lnTo>
                  <a:lnTo>
                    <a:pt x="1755" y="1504"/>
                  </a:lnTo>
                  <a:cubicBezTo>
                    <a:pt x="1755" y="1576"/>
                    <a:pt x="1755" y="1611"/>
                    <a:pt x="1791" y="1647"/>
                  </a:cubicBezTo>
                  <a:cubicBezTo>
                    <a:pt x="1826" y="1754"/>
                    <a:pt x="1862" y="1826"/>
                    <a:pt x="1898" y="1862"/>
                  </a:cubicBezTo>
                  <a:lnTo>
                    <a:pt x="1826" y="1969"/>
                  </a:lnTo>
                  <a:cubicBezTo>
                    <a:pt x="1719" y="2077"/>
                    <a:pt x="1612" y="2184"/>
                    <a:pt x="1540" y="2291"/>
                  </a:cubicBezTo>
                  <a:cubicBezTo>
                    <a:pt x="1504" y="2363"/>
                    <a:pt x="1468" y="2435"/>
                    <a:pt x="1433" y="2506"/>
                  </a:cubicBezTo>
                  <a:cubicBezTo>
                    <a:pt x="1397" y="2578"/>
                    <a:pt x="1397" y="2649"/>
                    <a:pt x="1361" y="2685"/>
                  </a:cubicBezTo>
                  <a:cubicBezTo>
                    <a:pt x="1325" y="2864"/>
                    <a:pt x="1361" y="3043"/>
                    <a:pt x="1397" y="3186"/>
                  </a:cubicBezTo>
                  <a:cubicBezTo>
                    <a:pt x="1468" y="3329"/>
                    <a:pt x="1540" y="3473"/>
                    <a:pt x="1683" y="3580"/>
                  </a:cubicBezTo>
                  <a:cubicBezTo>
                    <a:pt x="1791" y="3652"/>
                    <a:pt x="1934" y="3759"/>
                    <a:pt x="2077" y="3795"/>
                  </a:cubicBezTo>
                  <a:cubicBezTo>
                    <a:pt x="2184" y="3831"/>
                    <a:pt x="2328" y="3866"/>
                    <a:pt x="2471" y="3902"/>
                  </a:cubicBezTo>
                  <a:lnTo>
                    <a:pt x="2542" y="3902"/>
                  </a:lnTo>
                  <a:cubicBezTo>
                    <a:pt x="2650" y="3902"/>
                    <a:pt x="2757" y="3795"/>
                    <a:pt x="2793" y="3687"/>
                  </a:cubicBezTo>
                  <a:cubicBezTo>
                    <a:pt x="2829" y="3544"/>
                    <a:pt x="2757" y="3401"/>
                    <a:pt x="2614" y="3329"/>
                  </a:cubicBezTo>
                  <a:cubicBezTo>
                    <a:pt x="2507" y="3329"/>
                    <a:pt x="2435" y="3294"/>
                    <a:pt x="2363" y="3258"/>
                  </a:cubicBezTo>
                  <a:lnTo>
                    <a:pt x="2292" y="3258"/>
                  </a:lnTo>
                  <a:cubicBezTo>
                    <a:pt x="2220" y="3222"/>
                    <a:pt x="2184" y="3186"/>
                    <a:pt x="2113" y="3150"/>
                  </a:cubicBezTo>
                  <a:lnTo>
                    <a:pt x="2041" y="3079"/>
                  </a:lnTo>
                  <a:lnTo>
                    <a:pt x="2005" y="3007"/>
                  </a:lnTo>
                  <a:cubicBezTo>
                    <a:pt x="2005" y="2972"/>
                    <a:pt x="2005" y="2972"/>
                    <a:pt x="2005" y="2936"/>
                  </a:cubicBezTo>
                  <a:cubicBezTo>
                    <a:pt x="2005" y="2900"/>
                    <a:pt x="2005" y="2900"/>
                    <a:pt x="2005" y="2864"/>
                  </a:cubicBezTo>
                  <a:lnTo>
                    <a:pt x="2041" y="2757"/>
                  </a:lnTo>
                  <a:cubicBezTo>
                    <a:pt x="2077" y="2685"/>
                    <a:pt x="2113" y="2614"/>
                    <a:pt x="2149" y="2578"/>
                  </a:cubicBezTo>
                  <a:cubicBezTo>
                    <a:pt x="2220" y="2470"/>
                    <a:pt x="2328" y="2399"/>
                    <a:pt x="2399" y="2327"/>
                  </a:cubicBezTo>
                  <a:cubicBezTo>
                    <a:pt x="2471" y="2291"/>
                    <a:pt x="2542" y="2220"/>
                    <a:pt x="2578" y="2148"/>
                  </a:cubicBezTo>
                  <a:cubicBezTo>
                    <a:pt x="2614" y="2112"/>
                    <a:pt x="2650" y="2041"/>
                    <a:pt x="2650" y="2005"/>
                  </a:cubicBezTo>
                  <a:lnTo>
                    <a:pt x="2650" y="1933"/>
                  </a:lnTo>
                  <a:cubicBezTo>
                    <a:pt x="2650" y="1862"/>
                    <a:pt x="2614" y="1790"/>
                    <a:pt x="2614" y="1754"/>
                  </a:cubicBezTo>
                  <a:cubicBezTo>
                    <a:pt x="2614" y="1719"/>
                    <a:pt x="2578" y="1683"/>
                    <a:pt x="2542" y="1647"/>
                  </a:cubicBezTo>
                  <a:lnTo>
                    <a:pt x="2507" y="1611"/>
                  </a:lnTo>
                  <a:cubicBezTo>
                    <a:pt x="2471" y="1576"/>
                    <a:pt x="2435" y="1504"/>
                    <a:pt x="2399" y="1432"/>
                  </a:cubicBezTo>
                  <a:cubicBezTo>
                    <a:pt x="2399" y="1432"/>
                    <a:pt x="2399" y="1397"/>
                    <a:pt x="2399" y="1361"/>
                  </a:cubicBezTo>
                  <a:lnTo>
                    <a:pt x="2399" y="1253"/>
                  </a:lnTo>
                  <a:lnTo>
                    <a:pt x="2435" y="1146"/>
                  </a:lnTo>
                  <a:lnTo>
                    <a:pt x="2471" y="1074"/>
                  </a:lnTo>
                  <a:cubicBezTo>
                    <a:pt x="2542" y="967"/>
                    <a:pt x="2650" y="895"/>
                    <a:pt x="2757" y="788"/>
                  </a:cubicBezTo>
                  <a:cubicBezTo>
                    <a:pt x="2829" y="752"/>
                    <a:pt x="2900" y="681"/>
                    <a:pt x="3008" y="609"/>
                  </a:cubicBezTo>
                  <a:cubicBezTo>
                    <a:pt x="3079" y="573"/>
                    <a:pt x="3151" y="502"/>
                    <a:pt x="3151" y="430"/>
                  </a:cubicBezTo>
                  <a:cubicBezTo>
                    <a:pt x="3187" y="323"/>
                    <a:pt x="3187" y="251"/>
                    <a:pt x="3115" y="144"/>
                  </a:cubicBezTo>
                  <a:cubicBezTo>
                    <a:pt x="3079" y="72"/>
                    <a:pt x="2936" y="1"/>
                    <a:pt x="28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6"/>
            <p:cNvSpPr/>
            <p:nvPr/>
          </p:nvSpPr>
          <p:spPr>
            <a:xfrm>
              <a:off x="3087375" y="967975"/>
              <a:ext cx="25975" cy="40300"/>
            </a:xfrm>
            <a:custGeom>
              <a:avLst/>
              <a:gdLst/>
              <a:ahLst/>
              <a:cxnLst/>
              <a:rect l="l" t="t" r="r" b="b"/>
              <a:pathLst>
                <a:path w="1039" h="1612" extrusionOk="0">
                  <a:moveTo>
                    <a:pt x="752" y="1"/>
                  </a:moveTo>
                  <a:cubicBezTo>
                    <a:pt x="717" y="1"/>
                    <a:pt x="645" y="1"/>
                    <a:pt x="645" y="36"/>
                  </a:cubicBezTo>
                  <a:cubicBezTo>
                    <a:pt x="502" y="144"/>
                    <a:pt x="359" y="251"/>
                    <a:pt x="251" y="358"/>
                  </a:cubicBezTo>
                  <a:cubicBezTo>
                    <a:pt x="144" y="466"/>
                    <a:pt x="72" y="609"/>
                    <a:pt x="36" y="752"/>
                  </a:cubicBezTo>
                  <a:cubicBezTo>
                    <a:pt x="1" y="860"/>
                    <a:pt x="1" y="967"/>
                    <a:pt x="36" y="1074"/>
                  </a:cubicBezTo>
                  <a:cubicBezTo>
                    <a:pt x="36" y="1110"/>
                    <a:pt x="72" y="1146"/>
                    <a:pt x="72" y="1182"/>
                  </a:cubicBezTo>
                  <a:cubicBezTo>
                    <a:pt x="108" y="1218"/>
                    <a:pt x="108" y="1253"/>
                    <a:pt x="144" y="1289"/>
                  </a:cubicBezTo>
                  <a:cubicBezTo>
                    <a:pt x="215" y="1361"/>
                    <a:pt x="287" y="1468"/>
                    <a:pt x="359" y="1540"/>
                  </a:cubicBezTo>
                  <a:cubicBezTo>
                    <a:pt x="394" y="1575"/>
                    <a:pt x="466" y="1611"/>
                    <a:pt x="502" y="1611"/>
                  </a:cubicBezTo>
                  <a:cubicBezTo>
                    <a:pt x="573" y="1611"/>
                    <a:pt x="645" y="1575"/>
                    <a:pt x="681" y="1540"/>
                  </a:cubicBezTo>
                  <a:cubicBezTo>
                    <a:pt x="752" y="1468"/>
                    <a:pt x="752" y="1432"/>
                    <a:pt x="752" y="1361"/>
                  </a:cubicBezTo>
                  <a:cubicBezTo>
                    <a:pt x="752" y="1289"/>
                    <a:pt x="752" y="1253"/>
                    <a:pt x="681" y="1182"/>
                  </a:cubicBezTo>
                  <a:cubicBezTo>
                    <a:pt x="645" y="1110"/>
                    <a:pt x="573" y="1039"/>
                    <a:pt x="538" y="931"/>
                  </a:cubicBezTo>
                  <a:cubicBezTo>
                    <a:pt x="538" y="931"/>
                    <a:pt x="538" y="931"/>
                    <a:pt x="538" y="895"/>
                  </a:cubicBezTo>
                  <a:cubicBezTo>
                    <a:pt x="538" y="895"/>
                    <a:pt x="538" y="860"/>
                    <a:pt x="538" y="860"/>
                  </a:cubicBezTo>
                  <a:cubicBezTo>
                    <a:pt x="573" y="788"/>
                    <a:pt x="609" y="752"/>
                    <a:pt x="645" y="681"/>
                  </a:cubicBezTo>
                  <a:cubicBezTo>
                    <a:pt x="717" y="609"/>
                    <a:pt x="788" y="537"/>
                    <a:pt x="860" y="430"/>
                  </a:cubicBezTo>
                  <a:cubicBezTo>
                    <a:pt x="931" y="430"/>
                    <a:pt x="967" y="358"/>
                    <a:pt x="1003" y="287"/>
                  </a:cubicBezTo>
                  <a:cubicBezTo>
                    <a:pt x="1039" y="179"/>
                    <a:pt x="931" y="36"/>
                    <a:pt x="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6"/>
            <p:cNvSpPr/>
            <p:nvPr/>
          </p:nvSpPr>
          <p:spPr>
            <a:xfrm>
              <a:off x="3013100" y="1104900"/>
              <a:ext cx="131575" cy="54600"/>
            </a:xfrm>
            <a:custGeom>
              <a:avLst/>
              <a:gdLst/>
              <a:ahLst/>
              <a:cxnLst/>
              <a:rect l="l" t="t" r="r" b="b"/>
              <a:pathLst>
                <a:path w="5263" h="2184" extrusionOk="0">
                  <a:moveTo>
                    <a:pt x="4726" y="0"/>
                  </a:moveTo>
                  <a:cubicBezTo>
                    <a:pt x="4654" y="36"/>
                    <a:pt x="4618" y="72"/>
                    <a:pt x="4582" y="107"/>
                  </a:cubicBezTo>
                  <a:cubicBezTo>
                    <a:pt x="4511" y="251"/>
                    <a:pt x="4403" y="358"/>
                    <a:pt x="4260" y="465"/>
                  </a:cubicBezTo>
                  <a:cubicBezTo>
                    <a:pt x="4225" y="394"/>
                    <a:pt x="4117" y="358"/>
                    <a:pt x="4010" y="358"/>
                  </a:cubicBezTo>
                  <a:cubicBezTo>
                    <a:pt x="3974" y="358"/>
                    <a:pt x="3902" y="358"/>
                    <a:pt x="3867" y="394"/>
                  </a:cubicBezTo>
                  <a:cubicBezTo>
                    <a:pt x="3759" y="430"/>
                    <a:pt x="3723" y="501"/>
                    <a:pt x="3688" y="609"/>
                  </a:cubicBezTo>
                  <a:cubicBezTo>
                    <a:pt x="3652" y="501"/>
                    <a:pt x="3544" y="465"/>
                    <a:pt x="3437" y="465"/>
                  </a:cubicBezTo>
                  <a:cubicBezTo>
                    <a:pt x="3365" y="465"/>
                    <a:pt x="3330" y="465"/>
                    <a:pt x="3294" y="501"/>
                  </a:cubicBezTo>
                  <a:cubicBezTo>
                    <a:pt x="3151" y="573"/>
                    <a:pt x="3043" y="644"/>
                    <a:pt x="2900" y="716"/>
                  </a:cubicBezTo>
                  <a:cubicBezTo>
                    <a:pt x="2900" y="680"/>
                    <a:pt x="2864" y="644"/>
                    <a:pt x="2864" y="573"/>
                  </a:cubicBezTo>
                  <a:lnTo>
                    <a:pt x="2864" y="537"/>
                  </a:lnTo>
                  <a:cubicBezTo>
                    <a:pt x="2864" y="465"/>
                    <a:pt x="2829" y="394"/>
                    <a:pt x="2757" y="322"/>
                  </a:cubicBezTo>
                  <a:cubicBezTo>
                    <a:pt x="2703" y="251"/>
                    <a:pt x="2623" y="215"/>
                    <a:pt x="2542" y="215"/>
                  </a:cubicBezTo>
                  <a:cubicBezTo>
                    <a:pt x="2462" y="215"/>
                    <a:pt x="2381" y="251"/>
                    <a:pt x="2327" y="322"/>
                  </a:cubicBezTo>
                  <a:cubicBezTo>
                    <a:pt x="2256" y="394"/>
                    <a:pt x="2220" y="465"/>
                    <a:pt x="2220" y="537"/>
                  </a:cubicBezTo>
                  <a:cubicBezTo>
                    <a:pt x="2220" y="644"/>
                    <a:pt x="2256" y="716"/>
                    <a:pt x="2256" y="823"/>
                  </a:cubicBezTo>
                  <a:cubicBezTo>
                    <a:pt x="2292" y="931"/>
                    <a:pt x="2327" y="1038"/>
                    <a:pt x="2399" y="1146"/>
                  </a:cubicBezTo>
                  <a:lnTo>
                    <a:pt x="2435" y="1181"/>
                  </a:lnTo>
                  <a:cubicBezTo>
                    <a:pt x="2399" y="1217"/>
                    <a:pt x="2399" y="1253"/>
                    <a:pt x="2363" y="1289"/>
                  </a:cubicBezTo>
                  <a:cubicBezTo>
                    <a:pt x="2292" y="1360"/>
                    <a:pt x="2220" y="1468"/>
                    <a:pt x="2148" y="1539"/>
                  </a:cubicBezTo>
                  <a:lnTo>
                    <a:pt x="2077" y="1575"/>
                  </a:lnTo>
                  <a:lnTo>
                    <a:pt x="1934" y="1575"/>
                  </a:lnTo>
                  <a:lnTo>
                    <a:pt x="1826" y="1539"/>
                  </a:lnTo>
                  <a:cubicBezTo>
                    <a:pt x="1755" y="1503"/>
                    <a:pt x="1719" y="1503"/>
                    <a:pt x="1683" y="1468"/>
                  </a:cubicBezTo>
                  <a:lnTo>
                    <a:pt x="1576" y="1360"/>
                  </a:lnTo>
                  <a:lnTo>
                    <a:pt x="1540" y="1289"/>
                  </a:lnTo>
                  <a:lnTo>
                    <a:pt x="1504" y="1253"/>
                  </a:lnTo>
                  <a:lnTo>
                    <a:pt x="1433" y="1181"/>
                  </a:lnTo>
                  <a:lnTo>
                    <a:pt x="1361" y="1146"/>
                  </a:lnTo>
                  <a:lnTo>
                    <a:pt x="1182" y="1146"/>
                  </a:lnTo>
                  <a:cubicBezTo>
                    <a:pt x="1110" y="1146"/>
                    <a:pt x="1039" y="1146"/>
                    <a:pt x="1003" y="1181"/>
                  </a:cubicBezTo>
                  <a:lnTo>
                    <a:pt x="931" y="1217"/>
                  </a:lnTo>
                  <a:lnTo>
                    <a:pt x="752" y="1289"/>
                  </a:lnTo>
                  <a:lnTo>
                    <a:pt x="609" y="1325"/>
                  </a:lnTo>
                  <a:lnTo>
                    <a:pt x="502" y="1325"/>
                  </a:lnTo>
                  <a:cubicBezTo>
                    <a:pt x="502" y="1325"/>
                    <a:pt x="502" y="1289"/>
                    <a:pt x="466" y="1289"/>
                  </a:cubicBezTo>
                  <a:cubicBezTo>
                    <a:pt x="466" y="1253"/>
                    <a:pt x="466" y="1253"/>
                    <a:pt x="466" y="1217"/>
                  </a:cubicBezTo>
                  <a:cubicBezTo>
                    <a:pt x="466" y="1146"/>
                    <a:pt x="466" y="1038"/>
                    <a:pt x="466" y="967"/>
                  </a:cubicBezTo>
                  <a:cubicBezTo>
                    <a:pt x="502" y="859"/>
                    <a:pt x="502" y="788"/>
                    <a:pt x="538" y="716"/>
                  </a:cubicBezTo>
                  <a:cubicBezTo>
                    <a:pt x="573" y="680"/>
                    <a:pt x="573" y="644"/>
                    <a:pt x="609" y="573"/>
                  </a:cubicBezTo>
                  <a:lnTo>
                    <a:pt x="681" y="537"/>
                  </a:lnTo>
                  <a:lnTo>
                    <a:pt x="717" y="501"/>
                  </a:lnTo>
                  <a:cubicBezTo>
                    <a:pt x="788" y="501"/>
                    <a:pt x="824" y="465"/>
                    <a:pt x="860" y="394"/>
                  </a:cubicBezTo>
                  <a:cubicBezTo>
                    <a:pt x="860" y="358"/>
                    <a:pt x="860" y="286"/>
                    <a:pt x="860" y="251"/>
                  </a:cubicBezTo>
                  <a:cubicBezTo>
                    <a:pt x="824" y="143"/>
                    <a:pt x="752" y="107"/>
                    <a:pt x="645" y="107"/>
                  </a:cubicBezTo>
                  <a:lnTo>
                    <a:pt x="609" y="107"/>
                  </a:lnTo>
                  <a:cubicBezTo>
                    <a:pt x="359" y="179"/>
                    <a:pt x="144" y="394"/>
                    <a:pt x="108" y="644"/>
                  </a:cubicBezTo>
                  <a:cubicBezTo>
                    <a:pt x="37" y="788"/>
                    <a:pt x="37" y="895"/>
                    <a:pt x="1" y="1038"/>
                  </a:cubicBezTo>
                  <a:cubicBezTo>
                    <a:pt x="1" y="1181"/>
                    <a:pt x="1" y="1289"/>
                    <a:pt x="37" y="1432"/>
                  </a:cubicBezTo>
                  <a:cubicBezTo>
                    <a:pt x="72" y="1468"/>
                    <a:pt x="72" y="1539"/>
                    <a:pt x="108" y="1575"/>
                  </a:cubicBezTo>
                  <a:cubicBezTo>
                    <a:pt x="144" y="1647"/>
                    <a:pt x="215" y="1682"/>
                    <a:pt x="251" y="1754"/>
                  </a:cubicBezTo>
                  <a:cubicBezTo>
                    <a:pt x="359" y="1826"/>
                    <a:pt x="466" y="1826"/>
                    <a:pt x="609" y="1826"/>
                  </a:cubicBezTo>
                  <a:lnTo>
                    <a:pt x="681" y="1826"/>
                  </a:lnTo>
                  <a:cubicBezTo>
                    <a:pt x="860" y="1826"/>
                    <a:pt x="1039" y="1754"/>
                    <a:pt x="1182" y="1647"/>
                  </a:cubicBezTo>
                  <a:lnTo>
                    <a:pt x="1254" y="1718"/>
                  </a:lnTo>
                  <a:lnTo>
                    <a:pt x="1289" y="1754"/>
                  </a:lnTo>
                  <a:cubicBezTo>
                    <a:pt x="1361" y="1826"/>
                    <a:pt x="1433" y="1897"/>
                    <a:pt x="1504" y="1969"/>
                  </a:cubicBezTo>
                  <a:cubicBezTo>
                    <a:pt x="1647" y="2076"/>
                    <a:pt x="1826" y="2148"/>
                    <a:pt x="2005" y="2184"/>
                  </a:cubicBezTo>
                  <a:lnTo>
                    <a:pt x="2292" y="2184"/>
                  </a:lnTo>
                  <a:cubicBezTo>
                    <a:pt x="2327" y="2148"/>
                    <a:pt x="2363" y="2148"/>
                    <a:pt x="2399" y="2112"/>
                  </a:cubicBezTo>
                  <a:lnTo>
                    <a:pt x="2435" y="2112"/>
                  </a:lnTo>
                  <a:cubicBezTo>
                    <a:pt x="2506" y="2112"/>
                    <a:pt x="2542" y="2076"/>
                    <a:pt x="2578" y="2040"/>
                  </a:cubicBezTo>
                  <a:cubicBezTo>
                    <a:pt x="2721" y="1933"/>
                    <a:pt x="2793" y="1790"/>
                    <a:pt x="2864" y="1647"/>
                  </a:cubicBezTo>
                  <a:lnTo>
                    <a:pt x="2900" y="1575"/>
                  </a:lnTo>
                  <a:cubicBezTo>
                    <a:pt x="2900" y="1575"/>
                    <a:pt x="2900" y="1539"/>
                    <a:pt x="2900" y="1503"/>
                  </a:cubicBezTo>
                  <a:lnTo>
                    <a:pt x="3007" y="1503"/>
                  </a:lnTo>
                  <a:cubicBezTo>
                    <a:pt x="3151" y="1468"/>
                    <a:pt x="3294" y="1396"/>
                    <a:pt x="3437" y="1289"/>
                  </a:cubicBezTo>
                  <a:cubicBezTo>
                    <a:pt x="3509" y="1217"/>
                    <a:pt x="3616" y="1146"/>
                    <a:pt x="3688" y="1074"/>
                  </a:cubicBezTo>
                  <a:cubicBezTo>
                    <a:pt x="3723" y="1038"/>
                    <a:pt x="3759" y="1002"/>
                    <a:pt x="3759" y="967"/>
                  </a:cubicBezTo>
                  <a:cubicBezTo>
                    <a:pt x="3795" y="1002"/>
                    <a:pt x="3831" y="1074"/>
                    <a:pt x="3867" y="1110"/>
                  </a:cubicBezTo>
                  <a:cubicBezTo>
                    <a:pt x="3938" y="1181"/>
                    <a:pt x="4046" y="1217"/>
                    <a:pt x="4153" y="1253"/>
                  </a:cubicBezTo>
                  <a:lnTo>
                    <a:pt x="4260" y="1253"/>
                  </a:lnTo>
                  <a:cubicBezTo>
                    <a:pt x="4403" y="1253"/>
                    <a:pt x="4582" y="1217"/>
                    <a:pt x="4690" y="1110"/>
                  </a:cubicBezTo>
                  <a:cubicBezTo>
                    <a:pt x="4833" y="1002"/>
                    <a:pt x="4905" y="895"/>
                    <a:pt x="5012" y="788"/>
                  </a:cubicBezTo>
                  <a:cubicBezTo>
                    <a:pt x="5084" y="716"/>
                    <a:pt x="5155" y="609"/>
                    <a:pt x="5191" y="537"/>
                  </a:cubicBezTo>
                  <a:cubicBezTo>
                    <a:pt x="5227" y="465"/>
                    <a:pt x="5263" y="394"/>
                    <a:pt x="5227" y="286"/>
                  </a:cubicBezTo>
                  <a:cubicBezTo>
                    <a:pt x="5227" y="179"/>
                    <a:pt x="5155" y="107"/>
                    <a:pt x="5048" y="36"/>
                  </a:cubicBezTo>
                  <a:cubicBezTo>
                    <a:pt x="4976" y="0"/>
                    <a:pt x="4940" y="0"/>
                    <a:pt x="4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6"/>
            <p:cNvSpPr/>
            <p:nvPr/>
          </p:nvSpPr>
          <p:spPr>
            <a:xfrm>
              <a:off x="2913775" y="1178275"/>
              <a:ext cx="34925" cy="30450"/>
            </a:xfrm>
            <a:custGeom>
              <a:avLst/>
              <a:gdLst/>
              <a:ahLst/>
              <a:cxnLst/>
              <a:rect l="l" t="t" r="r" b="b"/>
              <a:pathLst>
                <a:path w="1397" h="1218" extrusionOk="0">
                  <a:moveTo>
                    <a:pt x="251" y="0"/>
                  </a:moveTo>
                  <a:cubicBezTo>
                    <a:pt x="179" y="0"/>
                    <a:pt x="144" y="36"/>
                    <a:pt x="72" y="72"/>
                  </a:cubicBezTo>
                  <a:cubicBezTo>
                    <a:pt x="36" y="108"/>
                    <a:pt x="0" y="179"/>
                    <a:pt x="0" y="251"/>
                  </a:cubicBezTo>
                  <a:cubicBezTo>
                    <a:pt x="0" y="322"/>
                    <a:pt x="0" y="394"/>
                    <a:pt x="0" y="466"/>
                  </a:cubicBezTo>
                  <a:cubicBezTo>
                    <a:pt x="36" y="537"/>
                    <a:pt x="36" y="645"/>
                    <a:pt x="108" y="716"/>
                  </a:cubicBezTo>
                  <a:cubicBezTo>
                    <a:pt x="144" y="788"/>
                    <a:pt x="179" y="824"/>
                    <a:pt x="251" y="895"/>
                  </a:cubicBezTo>
                  <a:cubicBezTo>
                    <a:pt x="287" y="931"/>
                    <a:pt x="358" y="1003"/>
                    <a:pt x="430" y="1038"/>
                  </a:cubicBezTo>
                  <a:cubicBezTo>
                    <a:pt x="681" y="1146"/>
                    <a:pt x="931" y="1217"/>
                    <a:pt x="1182" y="1217"/>
                  </a:cubicBezTo>
                  <a:cubicBezTo>
                    <a:pt x="1289" y="1217"/>
                    <a:pt x="1361" y="1146"/>
                    <a:pt x="1396" y="1038"/>
                  </a:cubicBezTo>
                  <a:cubicBezTo>
                    <a:pt x="1396" y="1003"/>
                    <a:pt x="1396" y="931"/>
                    <a:pt x="1361" y="895"/>
                  </a:cubicBezTo>
                  <a:cubicBezTo>
                    <a:pt x="1361" y="824"/>
                    <a:pt x="1325" y="788"/>
                    <a:pt x="1253" y="788"/>
                  </a:cubicBezTo>
                  <a:cubicBezTo>
                    <a:pt x="1110" y="752"/>
                    <a:pt x="931" y="716"/>
                    <a:pt x="788" y="680"/>
                  </a:cubicBezTo>
                  <a:cubicBezTo>
                    <a:pt x="716" y="645"/>
                    <a:pt x="681" y="609"/>
                    <a:pt x="609" y="573"/>
                  </a:cubicBezTo>
                  <a:lnTo>
                    <a:pt x="537" y="501"/>
                  </a:lnTo>
                  <a:cubicBezTo>
                    <a:pt x="502" y="466"/>
                    <a:pt x="502" y="430"/>
                    <a:pt x="502" y="430"/>
                  </a:cubicBezTo>
                  <a:lnTo>
                    <a:pt x="502" y="251"/>
                  </a:lnTo>
                  <a:cubicBezTo>
                    <a:pt x="502" y="179"/>
                    <a:pt x="466" y="108"/>
                    <a:pt x="430" y="72"/>
                  </a:cubicBezTo>
                  <a:cubicBezTo>
                    <a:pt x="358" y="36"/>
                    <a:pt x="323"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6"/>
            <p:cNvSpPr/>
            <p:nvPr/>
          </p:nvSpPr>
          <p:spPr>
            <a:xfrm>
              <a:off x="2867250" y="1193475"/>
              <a:ext cx="42975" cy="43875"/>
            </a:xfrm>
            <a:custGeom>
              <a:avLst/>
              <a:gdLst/>
              <a:ahLst/>
              <a:cxnLst/>
              <a:rect l="l" t="t" r="r" b="b"/>
              <a:pathLst>
                <a:path w="1719" h="1755" extrusionOk="0">
                  <a:moveTo>
                    <a:pt x="573" y="1"/>
                  </a:moveTo>
                  <a:cubicBezTo>
                    <a:pt x="537" y="1"/>
                    <a:pt x="465" y="37"/>
                    <a:pt x="430" y="72"/>
                  </a:cubicBezTo>
                  <a:cubicBezTo>
                    <a:pt x="322" y="144"/>
                    <a:pt x="251" y="251"/>
                    <a:pt x="179" y="395"/>
                  </a:cubicBezTo>
                  <a:cubicBezTo>
                    <a:pt x="143" y="430"/>
                    <a:pt x="108" y="502"/>
                    <a:pt x="72" y="573"/>
                  </a:cubicBezTo>
                  <a:cubicBezTo>
                    <a:pt x="36" y="645"/>
                    <a:pt x="36" y="752"/>
                    <a:pt x="0" y="824"/>
                  </a:cubicBezTo>
                  <a:cubicBezTo>
                    <a:pt x="0" y="967"/>
                    <a:pt x="0" y="1146"/>
                    <a:pt x="72" y="1289"/>
                  </a:cubicBezTo>
                  <a:cubicBezTo>
                    <a:pt x="108" y="1361"/>
                    <a:pt x="143" y="1433"/>
                    <a:pt x="179" y="1468"/>
                  </a:cubicBezTo>
                  <a:cubicBezTo>
                    <a:pt x="251" y="1540"/>
                    <a:pt x="287" y="1612"/>
                    <a:pt x="358" y="1647"/>
                  </a:cubicBezTo>
                  <a:cubicBezTo>
                    <a:pt x="465" y="1719"/>
                    <a:pt x="573" y="1755"/>
                    <a:pt x="716" y="1755"/>
                  </a:cubicBezTo>
                  <a:lnTo>
                    <a:pt x="788" y="1755"/>
                  </a:lnTo>
                  <a:cubicBezTo>
                    <a:pt x="931" y="1719"/>
                    <a:pt x="1110" y="1647"/>
                    <a:pt x="1217" y="1540"/>
                  </a:cubicBezTo>
                  <a:cubicBezTo>
                    <a:pt x="1360" y="1468"/>
                    <a:pt x="1504" y="1361"/>
                    <a:pt x="1611" y="1254"/>
                  </a:cubicBezTo>
                  <a:cubicBezTo>
                    <a:pt x="1683" y="1182"/>
                    <a:pt x="1718" y="1075"/>
                    <a:pt x="1647" y="1003"/>
                  </a:cubicBezTo>
                  <a:cubicBezTo>
                    <a:pt x="1647" y="967"/>
                    <a:pt x="1575" y="931"/>
                    <a:pt x="1539" y="896"/>
                  </a:cubicBezTo>
                  <a:lnTo>
                    <a:pt x="1468" y="896"/>
                  </a:lnTo>
                  <a:cubicBezTo>
                    <a:pt x="1432" y="896"/>
                    <a:pt x="1396" y="931"/>
                    <a:pt x="1396" y="931"/>
                  </a:cubicBezTo>
                  <a:lnTo>
                    <a:pt x="1181" y="1075"/>
                  </a:lnTo>
                  <a:lnTo>
                    <a:pt x="1146" y="1075"/>
                  </a:lnTo>
                  <a:cubicBezTo>
                    <a:pt x="1110" y="1110"/>
                    <a:pt x="1074" y="1110"/>
                    <a:pt x="1038" y="1146"/>
                  </a:cubicBezTo>
                  <a:cubicBezTo>
                    <a:pt x="967" y="1182"/>
                    <a:pt x="895" y="1254"/>
                    <a:pt x="788" y="1289"/>
                  </a:cubicBezTo>
                  <a:lnTo>
                    <a:pt x="609" y="1289"/>
                  </a:lnTo>
                  <a:lnTo>
                    <a:pt x="537" y="1254"/>
                  </a:lnTo>
                  <a:lnTo>
                    <a:pt x="465" y="1146"/>
                  </a:lnTo>
                  <a:cubicBezTo>
                    <a:pt x="430" y="1146"/>
                    <a:pt x="430" y="1110"/>
                    <a:pt x="430" y="1110"/>
                  </a:cubicBezTo>
                  <a:cubicBezTo>
                    <a:pt x="430" y="1075"/>
                    <a:pt x="394" y="1039"/>
                    <a:pt x="394" y="1003"/>
                  </a:cubicBezTo>
                  <a:cubicBezTo>
                    <a:pt x="394" y="931"/>
                    <a:pt x="394" y="896"/>
                    <a:pt x="394" y="860"/>
                  </a:cubicBezTo>
                  <a:cubicBezTo>
                    <a:pt x="394" y="788"/>
                    <a:pt x="430" y="717"/>
                    <a:pt x="465" y="645"/>
                  </a:cubicBezTo>
                  <a:cubicBezTo>
                    <a:pt x="465" y="573"/>
                    <a:pt x="501" y="538"/>
                    <a:pt x="537" y="502"/>
                  </a:cubicBezTo>
                  <a:cubicBezTo>
                    <a:pt x="609" y="430"/>
                    <a:pt x="644" y="359"/>
                    <a:pt x="716" y="323"/>
                  </a:cubicBezTo>
                  <a:cubicBezTo>
                    <a:pt x="752" y="287"/>
                    <a:pt x="752" y="251"/>
                    <a:pt x="752" y="216"/>
                  </a:cubicBezTo>
                  <a:cubicBezTo>
                    <a:pt x="752" y="144"/>
                    <a:pt x="752" y="108"/>
                    <a:pt x="716" y="72"/>
                  </a:cubicBezTo>
                  <a:cubicBezTo>
                    <a:pt x="680" y="37"/>
                    <a:pt x="644" y="1"/>
                    <a:pt x="5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 name="Google Shape;1078;p116"/>
          <p:cNvGrpSpPr/>
          <p:nvPr/>
        </p:nvGrpSpPr>
        <p:grpSpPr>
          <a:xfrm>
            <a:off x="2703306" y="1027546"/>
            <a:ext cx="192250" cy="401583"/>
            <a:chOff x="4132056" y="1252046"/>
            <a:chExt cx="192250" cy="401583"/>
          </a:xfrm>
        </p:grpSpPr>
        <p:sp>
          <p:nvSpPr>
            <p:cNvPr id="1079" name="Google Shape;1079;p116"/>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6"/>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116"/>
          <p:cNvSpPr/>
          <p:nvPr/>
        </p:nvSpPr>
        <p:spPr>
          <a:xfrm rot="-1960143">
            <a:off x="6277298" y="1077485"/>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6"/>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6"/>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 name="Google Shape;1084;p116"/>
          <p:cNvGrpSpPr/>
          <p:nvPr/>
        </p:nvGrpSpPr>
        <p:grpSpPr>
          <a:xfrm rot="2921601">
            <a:off x="3141239" y="3753340"/>
            <a:ext cx="576719" cy="568009"/>
            <a:chOff x="4151832" y="2079765"/>
            <a:chExt cx="576709" cy="567999"/>
          </a:xfrm>
        </p:grpSpPr>
        <p:sp>
          <p:nvSpPr>
            <p:cNvPr id="1085" name="Google Shape;1085;p116"/>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6"/>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6"/>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116"/>
          <p:cNvGrpSpPr/>
          <p:nvPr/>
        </p:nvGrpSpPr>
        <p:grpSpPr>
          <a:xfrm>
            <a:off x="1216153" y="3314177"/>
            <a:ext cx="544683" cy="511717"/>
            <a:chOff x="2952503" y="2605315"/>
            <a:chExt cx="544683" cy="511717"/>
          </a:xfrm>
        </p:grpSpPr>
        <p:sp>
          <p:nvSpPr>
            <p:cNvPr id="1089" name="Google Shape;1089;p116"/>
            <p:cNvSpPr/>
            <p:nvPr/>
          </p:nvSpPr>
          <p:spPr>
            <a:xfrm rot="-1960143">
              <a:off x="3267140" y="2774795"/>
              <a:ext cx="54423" cy="46409"/>
            </a:xfrm>
            <a:custGeom>
              <a:avLst/>
              <a:gdLst/>
              <a:ahLst/>
              <a:cxnLst/>
              <a:rect l="l" t="t" r="r" b="b"/>
              <a:pathLst>
                <a:path w="1433" h="1222" extrusionOk="0">
                  <a:moveTo>
                    <a:pt x="824" y="0"/>
                  </a:moveTo>
                  <a:cubicBezTo>
                    <a:pt x="287" y="0"/>
                    <a:pt x="1" y="645"/>
                    <a:pt x="395" y="1038"/>
                  </a:cubicBezTo>
                  <a:cubicBezTo>
                    <a:pt x="521" y="1165"/>
                    <a:pt x="674" y="1221"/>
                    <a:pt x="823" y="1221"/>
                  </a:cubicBezTo>
                  <a:cubicBezTo>
                    <a:pt x="1137" y="1221"/>
                    <a:pt x="1433" y="973"/>
                    <a:pt x="1433" y="609"/>
                  </a:cubicBezTo>
                  <a:cubicBezTo>
                    <a:pt x="1433" y="287"/>
                    <a:pt x="1182" y="0"/>
                    <a:pt x="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6"/>
            <p:cNvSpPr/>
            <p:nvPr/>
          </p:nvSpPr>
          <p:spPr>
            <a:xfrm rot="-1960143">
              <a:off x="3257330" y="2651857"/>
              <a:ext cx="40826" cy="33914"/>
            </a:xfrm>
            <a:custGeom>
              <a:avLst/>
              <a:gdLst/>
              <a:ahLst/>
              <a:cxnLst/>
              <a:rect l="l" t="t" r="r" b="b"/>
              <a:pathLst>
                <a:path w="1075" h="893" extrusionOk="0">
                  <a:moveTo>
                    <a:pt x="609" y="0"/>
                  </a:moveTo>
                  <a:cubicBezTo>
                    <a:pt x="215" y="0"/>
                    <a:pt x="0" y="501"/>
                    <a:pt x="287" y="752"/>
                  </a:cubicBezTo>
                  <a:cubicBezTo>
                    <a:pt x="384" y="849"/>
                    <a:pt x="505" y="892"/>
                    <a:pt x="624" y="892"/>
                  </a:cubicBezTo>
                  <a:cubicBezTo>
                    <a:pt x="855" y="892"/>
                    <a:pt x="1074" y="726"/>
                    <a:pt x="1074" y="465"/>
                  </a:cubicBezTo>
                  <a:cubicBezTo>
                    <a:pt x="1074" y="215"/>
                    <a:pt x="859" y="0"/>
                    <a:pt x="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6"/>
            <p:cNvSpPr/>
            <p:nvPr/>
          </p:nvSpPr>
          <p:spPr>
            <a:xfrm rot="-1960143">
              <a:off x="2961897" y="2617319"/>
              <a:ext cx="59815" cy="52334"/>
            </a:xfrm>
            <a:custGeom>
              <a:avLst/>
              <a:gdLst/>
              <a:ahLst/>
              <a:cxnLst/>
              <a:rect l="l" t="t" r="r" b="b"/>
              <a:pathLst>
                <a:path w="1575" h="1378" extrusionOk="0">
                  <a:moveTo>
                    <a:pt x="895" y="0"/>
                  </a:moveTo>
                  <a:cubicBezTo>
                    <a:pt x="286" y="0"/>
                    <a:pt x="0" y="752"/>
                    <a:pt x="430" y="1181"/>
                  </a:cubicBezTo>
                  <a:cubicBezTo>
                    <a:pt x="566" y="1317"/>
                    <a:pt x="730" y="1378"/>
                    <a:pt x="892" y="1378"/>
                  </a:cubicBezTo>
                  <a:cubicBezTo>
                    <a:pt x="1241" y="1378"/>
                    <a:pt x="1575" y="1096"/>
                    <a:pt x="1575" y="680"/>
                  </a:cubicBezTo>
                  <a:cubicBezTo>
                    <a:pt x="1575" y="322"/>
                    <a:pt x="1289"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6"/>
            <p:cNvSpPr/>
            <p:nvPr/>
          </p:nvSpPr>
          <p:spPr>
            <a:xfrm rot="-1960143">
              <a:off x="3461152" y="2873953"/>
              <a:ext cx="31294" cy="26737"/>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6"/>
            <p:cNvSpPr/>
            <p:nvPr/>
          </p:nvSpPr>
          <p:spPr>
            <a:xfrm rot="-1960143">
              <a:off x="3047761" y="3065348"/>
              <a:ext cx="48954" cy="41776"/>
            </a:xfrm>
            <a:custGeom>
              <a:avLst/>
              <a:gdLst/>
              <a:ahLst/>
              <a:cxnLst/>
              <a:rect l="l" t="t" r="r" b="b"/>
              <a:pathLst>
                <a:path w="1289" h="1100" extrusionOk="0">
                  <a:moveTo>
                    <a:pt x="752" y="0"/>
                  </a:moveTo>
                  <a:cubicBezTo>
                    <a:pt x="251" y="0"/>
                    <a:pt x="0" y="573"/>
                    <a:pt x="358" y="931"/>
                  </a:cubicBezTo>
                  <a:cubicBezTo>
                    <a:pt x="463" y="1047"/>
                    <a:pt x="598" y="1100"/>
                    <a:pt x="732" y="1100"/>
                  </a:cubicBezTo>
                  <a:cubicBezTo>
                    <a:pt x="1012" y="1100"/>
                    <a:pt x="1289" y="875"/>
                    <a:pt x="1289" y="537"/>
                  </a:cubicBezTo>
                  <a:cubicBezTo>
                    <a:pt x="1289" y="251"/>
                    <a:pt x="1038" y="0"/>
                    <a:pt x="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116"/>
          <p:cNvGrpSpPr/>
          <p:nvPr/>
        </p:nvGrpSpPr>
        <p:grpSpPr>
          <a:xfrm rot="5400000">
            <a:off x="5773737" y="3698354"/>
            <a:ext cx="417521" cy="481485"/>
            <a:chOff x="5110362" y="1552354"/>
            <a:chExt cx="417521" cy="481485"/>
          </a:xfrm>
        </p:grpSpPr>
        <p:sp>
          <p:nvSpPr>
            <p:cNvPr id="1095" name="Google Shape;1095;p116"/>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6"/>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6"/>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6"/>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116"/>
          <p:cNvSpPr/>
          <p:nvPr/>
        </p:nvSpPr>
        <p:spPr>
          <a:xfrm rot="-1960143">
            <a:off x="5339465" y="12407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6"/>
          <p:cNvSpPr/>
          <p:nvPr/>
        </p:nvSpPr>
        <p:spPr>
          <a:xfrm rot="-1960143">
            <a:off x="4567251" y="925842"/>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6"/>
          <p:cNvSpPr/>
          <p:nvPr/>
        </p:nvSpPr>
        <p:spPr>
          <a:xfrm rot="-1960143">
            <a:off x="4212832" y="1232077"/>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6"/>
          <p:cNvSpPr/>
          <p:nvPr/>
        </p:nvSpPr>
        <p:spPr>
          <a:xfrm rot="-1960143">
            <a:off x="7281877" y="1827668"/>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116"/>
          <p:cNvGrpSpPr/>
          <p:nvPr/>
        </p:nvGrpSpPr>
        <p:grpSpPr>
          <a:xfrm>
            <a:off x="7405042" y="1059536"/>
            <a:ext cx="258153" cy="337608"/>
            <a:chOff x="3969305" y="3447586"/>
            <a:chExt cx="258153" cy="337608"/>
          </a:xfrm>
        </p:grpSpPr>
        <p:sp>
          <p:nvSpPr>
            <p:cNvPr id="1104" name="Google Shape;1104;p116"/>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6"/>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6"/>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6"/>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116"/>
          <p:cNvGrpSpPr/>
          <p:nvPr/>
        </p:nvGrpSpPr>
        <p:grpSpPr>
          <a:xfrm rot="522130">
            <a:off x="488629" y="2122735"/>
            <a:ext cx="721593" cy="735840"/>
            <a:chOff x="649125" y="2183950"/>
            <a:chExt cx="721584" cy="735831"/>
          </a:xfrm>
        </p:grpSpPr>
        <p:grpSp>
          <p:nvGrpSpPr>
            <p:cNvPr id="1109" name="Google Shape;1109;p116"/>
            <p:cNvGrpSpPr/>
            <p:nvPr/>
          </p:nvGrpSpPr>
          <p:grpSpPr>
            <a:xfrm rot="-6195061">
              <a:off x="723795" y="2268480"/>
              <a:ext cx="572259" cy="606548"/>
              <a:chOff x="448192" y="1394506"/>
              <a:chExt cx="572303" cy="606595"/>
            </a:xfrm>
          </p:grpSpPr>
          <p:cxnSp>
            <p:nvCxnSpPr>
              <p:cNvPr id="1110" name="Google Shape;1110;p116"/>
              <p:cNvCxnSpPr/>
              <p:nvPr/>
            </p:nvCxnSpPr>
            <p:spPr>
              <a:xfrm rot="5700833" flipH="1">
                <a:off x="753802" y="1536637"/>
                <a:ext cx="387884" cy="112038"/>
              </a:xfrm>
              <a:prstGeom prst="straightConnector1">
                <a:avLst/>
              </a:prstGeom>
              <a:noFill/>
              <a:ln w="19050" cap="flat" cmpd="sng">
                <a:solidFill>
                  <a:schemeClr val="lt1"/>
                </a:solidFill>
                <a:prstDash val="solid"/>
                <a:round/>
                <a:headEnd type="none" w="med" len="med"/>
                <a:tailEnd type="none" w="med" len="med"/>
              </a:ln>
            </p:spPr>
          </p:cxnSp>
          <p:cxnSp>
            <p:nvCxnSpPr>
              <p:cNvPr id="1111" name="Google Shape;1111;p116"/>
              <p:cNvCxnSpPr/>
              <p:nvPr/>
            </p:nvCxnSpPr>
            <p:spPr>
              <a:xfrm rot="5703658" flipH="1">
                <a:off x="680340" y="1638382"/>
                <a:ext cx="163236" cy="286086"/>
              </a:xfrm>
              <a:prstGeom prst="straightConnector1">
                <a:avLst/>
              </a:prstGeom>
              <a:noFill/>
              <a:ln w="19050" cap="flat" cmpd="sng">
                <a:solidFill>
                  <a:schemeClr val="lt1"/>
                </a:solidFill>
                <a:prstDash val="solid"/>
                <a:round/>
                <a:headEnd type="none" w="med" len="med"/>
                <a:tailEnd type="none" w="med" len="med"/>
              </a:ln>
            </p:spPr>
          </p:cxnSp>
          <p:cxnSp>
            <p:nvCxnSpPr>
              <p:cNvPr id="1112" name="Google Shape;1112;p116"/>
              <p:cNvCxnSpPr/>
              <p:nvPr/>
            </p:nvCxnSpPr>
            <p:spPr>
              <a:xfrm rot="10800000">
                <a:off x="631342" y="1801199"/>
                <a:ext cx="0" cy="367704"/>
              </a:xfrm>
              <a:prstGeom prst="straightConnector1">
                <a:avLst/>
              </a:prstGeom>
              <a:noFill/>
              <a:ln w="19050" cap="flat" cmpd="sng">
                <a:solidFill>
                  <a:schemeClr val="lt1"/>
                </a:solidFill>
                <a:prstDash val="solid"/>
                <a:round/>
                <a:headEnd type="none" w="med" len="med"/>
                <a:tailEnd type="none" w="med" len="med"/>
              </a:ln>
            </p:spPr>
          </p:cxnSp>
        </p:grpSp>
        <p:cxnSp>
          <p:nvCxnSpPr>
            <p:cNvPr id="1113" name="Google Shape;1113;p116"/>
            <p:cNvCxnSpPr/>
            <p:nvPr/>
          </p:nvCxnSpPr>
          <p:spPr>
            <a:xfrm flipH="1">
              <a:off x="649125" y="2183950"/>
              <a:ext cx="330600" cy="7500"/>
            </a:xfrm>
            <a:prstGeom prst="straightConnector1">
              <a:avLst/>
            </a:prstGeom>
            <a:noFill/>
            <a:ln w="19050" cap="flat" cmpd="sng">
              <a:solidFill>
                <a:schemeClr val="lt1"/>
              </a:solidFill>
              <a:prstDash val="solid"/>
              <a:round/>
              <a:headEnd type="none" w="med" len="med"/>
              <a:tailEnd type="none" w="med" len="med"/>
            </a:ln>
          </p:spPr>
        </p:cxnSp>
      </p:grpSp>
      <p:grpSp>
        <p:nvGrpSpPr>
          <p:cNvPr id="1114" name="Google Shape;1114;p116"/>
          <p:cNvGrpSpPr/>
          <p:nvPr/>
        </p:nvGrpSpPr>
        <p:grpSpPr>
          <a:xfrm>
            <a:off x="904234" y="3462193"/>
            <a:ext cx="2736230" cy="129838"/>
            <a:chOff x="1910200" y="1810425"/>
            <a:chExt cx="2938391" cy="139431"/>
          </a:xfrm>
        </p:grpSpPr>
        <p:sp>
          <p:nvSpPr>
            <p:cNvPr id="1115" name="Google Shape;1115;p116"/>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6"/>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white sheet with text on it&#10;&#10;AI-generated content may be incorrect.">
            <a:extLst>
              <a:ext uri="{FF2B5EF4-FFF2-40B4-BE49-F238E27FC236}">
                <a16:creationId xmlns:a16="http://schemas.microsoft.com/office/drawing/2014/main" id="{C216885C-470E-0EF3-82B3-F8655EC440AF}"/>
              </a:ext>
            </a:extLst>
          </p:cNvPr>
          <p:cNvPicPr>
            <a:picLocks noChangeAspect="1"/>
          </p:cNvPicPr>
          <p:nvPr/>
        </p:nvPicPr>
        <p:blipFill>
          <a:blip r:embed="rId3"/>
          <a:stretch>
            <a:fillRect/>
          </a:stretch>
        </p:blipFill>
        <p:spPr>
          <a:xfrm>
            <a:off x="4007960" y="580907"/>
            <a:ext cx="3152914" cy="40780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1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APPETIZERS</a:t>
            </a:r>
            <a:endParaRPr>
              <a:solidFill>
                <a:schemeClr val="accent2"/>
              </a:solidFill>
            </a:endParaRPr>
          </a:p>
        </p:txBody>
      </p:sp>
      <p:sp>
        <p:nvSpPr>
          <p:cNvPr id="1123" name="Google Shape;1123;p117"/>
          <p:cNvSpPr txBox="1"/>
          <p:nvPr/>
        </p:nvSpPr>
        <p:spPr>
          <a:xfrm>
            <a:off x="6235562" y="38911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TAKE A CHANCE</a:t>
            </a:r>
            <a:endParaRPr sz="2500">
              <a:solidFill>
                <a:schemeClr val="lt1"/>
              </a:solidFill>
              <a:latin typeface="Londrina Solid"/>
              <a:ea typeface="Londrina Solid"/>
              <a:cs typeface="Londrina Solid"/>
              <a:sym typeface="Londrina Solid"/>
            </a:endParaRPr>
          </a:p>
        </p:txBody>
      </p:sp>
      <p:sp>
        <p:nvSpPr>
          <p:cNvPr id="1124" name="Google Shape;1124;p117"/>
          <p:cNvSpPr txBox="1"/>
          <p:nvPr/>
        </p:nvSpPr>
        <p:spPr>
          <a:xfrm>
            <a:off x="987438" y="38911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COMMIT &amp; TOSS</a:t>
            </a:r>
            <a:endParaRPr sz="2500">
              <a:solidFill>
                <a:schemeClr val="lt1"/>
              </a:solidFill>
              <a:latin typeface="Londrina Solid"/>
              <a:ea typeface="Londrina Solid"/>
              <a:cs typeface="Londrina Solid"/>
              <a:sym typeface="Londrina Solid"/>
            </a:endParaRPr>
          </a:p>
        </p:txBody>
      </p:sp>
      <p:sp>
        <p:nvSpPr>
          <p:cNvPr id="1125" name="Google Shape;1125;p117"/>
          <p:cNvSpPr txBox="1"/>
          <p:nvPr/>
        </p:nvSpPr>
        <p:spPr>
          <a:xfrm>
            <a:off x="3611493" y="38911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PAPER TELEPHONE</a:t>
            </a:r>
            <a:endParaRPr sz="2500">
              <a:solidFill>
                <a:schemeClr val="lt1"/>
              </a:solidFill>
              <a:latin typeface="Londrina Solid"/>
              <a:ea typeface="Londrina Solid"/>
              <a:cs typeface="Londrina Solid"/>
              <a:sym typeface="Londrina Solid"/>
            </a:endParaRPr>
          </a:p>
        </p:txBody>
      </p:sp>
      <p:grpSp>
        <p:nvGrpSpPr>
          <p:cNvPr id="1126" name="Google Shape;1126;p117"/>
          <p:cNvGrpSpPr/>
          <p:nvPr/>
        </p:nvGrpSpPr>
        <p:grpSpPr>
          <a:xfrm>
            <a:off x="3318044" y="4257841"/>
            <a:ext cx="192250" cy="401583"/>
            <a:chOff x="4132056" y="1252046"/>
            <a:chExt cx="192250" cy="401583"/>
          </a:xfrm>
        </p:grpSpPr>
        <p:sp>
          <p:nvSpPr>
            <p:cNvPr id="1127" name="Google Shape;1127;p117"/>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7"/>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9" name="Google Shape;1129;p117"/>
          <p:cNvSpPr/>
          <p:nvPr/>
        </p:nvSpPr>
        <p:spPr>
          <a:xfrm rot="-1960143">
            <a:off x="8167973" y="122854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7"/>
          <p:cNvSpPr/>
          <p:nvPr/>
        </p:nvSpPr>
        <p:spPr>
          <a:xfrm rot="-1960143">
            <a:off x="3653638" y="2609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7"/>
          <p:cNvSpPr/>
          <p:nvPr/>
        </p:nvSpPr>
        <p:spPr>
          <a:xfrm rot="-1960143">
            <a:off x="4529194" y="3923540"/>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17"/>
          <p:cNvGrpSpPr/>
          <p:nvPr/>
        </p:nvGrpSpPr>
        <p:grpSpPr>
          <a:xfrm>
            <a:off x="5687838" y="2250250"/>
            <a:ext cx="238224" cy="370822"/>
            <a:chOff x="4728538" y="1222988"/>
            <a:chExt cx="238224" cy="370822"/>
          </a:xfrm>
        </p:grpSpPr>
        <p:sp>
          <p:nvSpPr>
            <p:cNvPr id="1133" name="Google Shape;1133;p117"/>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7"/>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7"/>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117"/>
          <p:cNvGrpSpPr/>
          <p:nvPr/>
        </p:nvGrpSpPr>
        <p:grpSpPr>
          <a:xfrm>
            <a:off x="6187057" y="731828"/>
            <a:ext cx="576709" cy="567999"/>
            <a:chOff x="4151832" y="2079765"/>
            <a:chExt cx="576709" cy="567999"/>
          </a:xfrm>
        </p:grpSpPr>
        <p:sp>
          <p:nvSpPr>
            <p:cNvPr id="1137" name="Google Shape;1137;p117"/>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7"/>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7"/>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117"/>
          <p:cNvGrpSpPr/>
          <p:nvPr/>
        </p:nvGrpSpPr>
        <p:grpSpPr>
          <a:xfrm>
            <a:off x="8028529" y="4101472"/>
            <a:ext cx="486910" cy="247706"/>
            <a:chOff x="5099579" y="2618827"/>
            <a:chExt cx="486910" cy="247706"/>
          </a:xfrm>
        </p:grpSpPr>
        <p:sp>
          <p:nvSpPr>
            <p:cNvPr id="1141" name="Google Shape;1141;p117"/>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7"/>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7"/>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7"/>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117"/>
          <p:cNvGrpSpPr/>
          <p:nvPr/>
        </p:nvGrpSpPr>
        <p:grpSpPr>
          <a:xfrm>
            <a:off x="5508537" y="4325442"/>
            <a:ext cx="417521" cy="481485"/>
            <a:chOff x="5110362" y="1552354"/>
            <a:chExt cx="417521" cy="481485"/>
          </a:xfrm>
        </p:grpSpPr>
        <p:sp>
          <p:nvSpPr>
            <p:cNvPr id="1146" name="Google Shape;1146;p117"/>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7"/>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7"/>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7"/>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 name="Google Shape;1150;p117"/>
          <p:cNvGrpSpPr/>
          <p:nvPr/>
        </p:nvGrpSpPr>
        <p:grpSpPr>
          <a:xfrm>
            <a:off x="1600355" y="4401661"/>
            <a:ext cx="258153" cy="337608"/>
            <a:chOff x="3969305" y="3447586"/>
            <a:chExt cx="258153" cy="337608"/>
          </a:xfrm>
        </p:grpSpPr>
        <p:sp>
          <p:nvSpPr>
            <p:cNvPr id="1151" name="Google Shape;1151;p117"/>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7"/>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7"/>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7"/>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17"/>
          <p:cNvSpPr/>
          <p:nvPr/>
        </p:nvSpPr>
        <p:spPr>
          <a:xfrm>
            <a:off x="1847404" y="35218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7"/>
          <p:cNvSpPr/>
          <p:nvPr/>
        </p:nvSpPr>
        <p:spPr>
          <a:xfrm>
            <a:off x="4452754" y="35218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7"/>
          <p:cNvSpPr/>
          <p:nvPr/>
        </p:nvSpPr>
        <p:spPr>
          <a:xfrm>
            <a:off x="7106604" y="35218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8" name="Google Shape;1158;p117"/>
          <p:cNvPicPr preferRelativeResize="0"/>
          <p:nvPr/>
        </p:nvPicPr>
        <p:blipFill rotWithShape="1">
          <a:blip r:embed="rId3">
            <a:alphaModFix/>
          </a:blip>
          <a:srcRect t="-8059" r="-6428" b="-8748"/>
          <a:stretch/>
        </p:blipFill>
        <p:spPr>
          <a:xfrm>
            <a:off x="3159750" y="1365675"/>
            <a:ext cx="2651602" cy="2003825"/>
          </a:xfrm>
          <a:prstGeom prst="rect">
            <a:avLst/>
          </a:prstGeom>
          <a:noFill/>
          <a:ln>
            <a:noFill/>
          </a:ln>
        </p:spPr>
      </p:pic>
      <p:pic>
        <p:nvPicPr>
          <p:cNvPr id="1159" name="Google Shape;1159;p117"/>
          <p:cNvPicPr preferRelativeResize="0"/>
          <p:nvPr/>
        </p:nvPicPr>
        <p:blipFill>
          <a:blip r:embed="rId4">
            <a:alphaModFix/>
          </a:blip>
          <a:stretch>
            <a:fillRect/>
          </a:stretch>
        </p:blipFill>
        <p:spPr>
          <a:xfrm>
            <a:off x="6335844" y="1770792"/>
            <a:ext cx="1826150" cy="1826150"/>
          </a:xfrm>
          <a:prstGeom prst="rect">
            <a:avLst/>
          </a:prstGeom>
          <a:noFill/>
          <a:ln>
            <a:noFill/>
          </a:ln>
        </p:spPr>
      </p:pic>
      <p:pic>
        <p:nvPicPr>
          <p:cNvPr id="1160" name="Google Shape;1160;p117"/>
          <p:cNvPicPr preferRelativeResize="0"/>
          <p:nvPr/>
        </p:nvPicPr>
        <p:blipFill rotWithShape="1">
          <a:blip r:embed="rId5">
            <a:alphaModFix/>
          </a:blip>
          <a:srcRect l="-65643" t="-2566" r="-63399" b="-4832"/>
          <a:stretch/>
        </p:blipFill>
        <p:spPr>
          <a:xfrm>
            <a:off x="737075" y="1854629"/>
            <a:ext cx="2961977" cy="16661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18"/>
          <p:cNvSpPr txBox="1">
            <a:spLocks noGrp="1"/>
          </p:cNvSpPr>
          <p:nvPr>
            <p:ph type="title"/>
          </p:nvPr>
        </p:nvSpPr>
        <p:spPr>
          <a:xfrm>
            <a:off x="1533551" y="1309857"/>
            <a:ext cx="35466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COMMIT &amp; TOSS</a:t>
            </a:r>
            <a:endParaRPr dirty="0"/>
          </a:p>
        </p:txBody>
      </p:sp>
      <p:sp>
        <p:nvSpPr>
          <p:cNvPr id="1166" name="Google Shape;1166;p118"/>
          <p:cNvSpPr txBox="1">
            <a:spLocks noGrp="1"/>
          </p:cNvSpPr>
          <p:nvPr>
            <p:ph type="subTitle" idx="1"/>
          </p:nvPr>
        </p:nvSpPr>
        <p:spPr>
          <a:xfrm>
            <a:off x="1501625" y="2954433"/>
            <a:ext cx="3794100" cy="51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Learners are presented a prompt, then write their response on a paper, crumple it, and toss it across the room. Another learner will pick it up and read it. </a:t>
            </a:r>
            <a:endParaRPr sz="2400" dirty="0">
              <a:latin typeface="Calibri" panose="020F0502020204030204" pitchFamily="34" charset="0"/>
              <a:cs typeface="Calibri" panose="020F0502020204030204" pitchFamily="34" charset="0"/>
            </a:endParaRPr>
          </a:p>
        </p:txBody>
      </p:sp>
      <p:cxnSp>
        <p:nvCxnSpPr>
          <p:cNvPr id="1167" name="Google Shape;1167;p118"/>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168" name="Google Shape;1168;p118"/>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169" name="Google Shape;1169;p118"/>
          <p:cNvGrpSpPr/>
          <p:nvPr/>
        </p:nvGrpSpPr>
        <p:grpSpPr>
          <a:xfrm>
            <a:off x="1950873" y="1985413"/>
            <a:ext cx="2298116" cy="109049"/>
            <a:chOff x="1910200" y="1810425"/>
            <a:chExt cx="2938391" cy="139431"/>
          </a:xfrm>
        </p:grpSpPr>
        <p:sp>
          <p:nvSpPr>
            <p:cNvPr id="1170" name="Google Shape;1170;p118"/>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8"/>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118"/>
          <p:cNvGrpSpPr/>
          <p:nvPr/>
        </p:nvGrpSpPr>
        <p:grpSpPr>
          <a:xfrm>
            <a:off x="1009231" y="1176521"/>
            <a:ext cx="192250" cy="401583"/>
            <a:chOff x="4132056" y="1252046"/>
            <a:chExt cx="192250" cy="401583"/>
          </a:xfrm>
        </p:grpSpPr>
        <p:sp>
          <p:nvSpPr>
            <p:cNvPr id="1173" name="Google Shape;1173;p118"/>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8"/>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118"/>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8"/>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8"/>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8" name="Google Shape;1178;p118"/>
          <p:cNvGrpSpPr/>
          <p:nvPr/>
        </p:nvGrpSpPr>
        <p:grpSpPr>
          <a:xfrm>
            <a:off x="7871813" y="927038"/>
            <a:ext cx="238224" cy="370822"/>
            <a:chOff x="4728538" y="1222988"/>
            <a:chExt cx="238224" cy="370822"/>
          </a:xfrm>
        </p:grpSpPr>
        <p:sp>
          <p:nvSpPr>
            <p:cNvPr id="1179" name="Google Shape;1179;p118"/>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8"/>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8"/>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118"/>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3" name="Google Shape;1183;p118"/>
          <p:cNvGrpSpPr/>
          <p:nvPr/>
        </p:nvGrpSpPr>
        <p:grpSpPr>
          <a:xfrm>
            <a:off x="4789817" y="4072527"/>
            <a:ext cx="486910" cy="247706"/>
            <a:chOff x="5099579" y="2618827"/>
            <a:chExt cx="486910" cy="247706"/>
          </a:xfrm>
        </p:grpSpPr>
        <p:sp>
          <p:nvSpPr>
            <p:cNvPr id="1184" name="Google Shape;1184;p118"/>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8"/>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8"/>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8"/>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118"/>
          <p:cNvGrpSpPr/>
          <p:nvPr/>
        </p:nvGrpSpPr>
        <p:grpSpPr>
          <a:xfrm rot="3099793">
            <a:off x="6186925" y="800738"/>
            <a:ext cx="417532" cy="481498"/>
            <a:chOff x="5110362" y="1552354"/>
            <a:chExt cx="417521" cy="481485"/>
          </a:xfrm>
        </p:grpSpPr>
        <p:sp>
          <p:nvSpPr>
            <p:cNvPr id="1189" name="Google Shape;1189;p118"/>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8"/>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8"/>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8"/>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 name="Google Shape;1193;p118"/>
          <p:cNvGrpSpPr/>
          <p:nvPr/>
        </p:nvGrpSpPr>
        <p:grpSpPr>
          <a:xfrm>
            <a:off x="3234531" y="1021576"/>
            <a:ext cx="482292" cy="376131"/>
            <a:chOff x="3198944" y="1721925"/>
            <a:chExt cx="482292" cy="376131"/>
          </a:xfrm>
        </p:grpSpPr>
        <p:sp>
          <p:nvSpPr>
            <p:cNvPr id="1194" name="Google Shape;1194;p118"/>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8"/>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18"/>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8"/>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18"/>
          <p:cNvGrpSpPr/>
          <p:nvPr/>
        </p:nvGrpSpPr>
        <p:grpSpPr>
          <a:xfrm>
            <a:off x="8299830" y="2154611"/>
            <a:ext cx="258153" cy="337608"/>
            <a:chOff x="3969305" y="3447586"/>
            <a:chExt cx="258153" cy="337608"/>
          </a:xfrm>
        </p:grpSpPr>
        <p:sp>
          <p:nvSpPr>
            <p:cNvPr id="1199" name="Google Shape;1199;p118"/>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8"/>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8"/>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8"/>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118"/>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8"/>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8"/>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118"/>
          <p:cNvGrpSpPr/>
          <p:nvPr/>
        </p:nvGrpSpPr>
        <p:grpSpPr>
          <a:xfrm rot="-3574542">
            <a:off x="1132813" y="839461"/>
            <a:ext cx="928676" cy="745151"/>
            <a:chOff x="7694900" y="1959325"/>
            <a:chExt cx="928675" cy="745150"/>
          </a:xfrm>
        </p:grpSpPr>
        <p:cxnSp>
          <p:nvCxnSpPr>
            <p:cNvPr id="1207" name="Google Shape;1207;p118"/>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208" name="Google Shape;1208;p118"/>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209" name="Google Shape;1209;p118"/>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210" name="Google Shape;1210;p118"/>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211" name="Google Shape;1211;p118"/>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1212" name="Google Shape;1212;p118"/>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3" name="Google Shape;1213;p118"/>
          <p:cNvPicPr preferRelativeResize="0"/>
          <p:nvPr/>
        </p:nvPicPr>
        <p:blipFill rotWithShape="1">
          <a:blip r:embed="rId3">
            <a:alphaModFix/>
          </a:blip>
          <a:srcRect l="-47794" t="-8778" r="-32223" b="-9690"/>
          <a:stretch/>
        </p:blipFill>
        <p:spPr>
          <a:xfrm>
            <a:off x="4564073" y="847268"/>
            <a:ext cx="4235899" cy="33441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1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COMMIT &amp; TOSS</a:t>
            </a:r>
            <a:endParaRPr/>
          </a:p>
        </p:txBody>
      </p:sp>
      <p:sp>
        <p:nvSpPr>
          <p:cNvPr id="1240" name="Google Shape;1240;p119"/>
          <p:cNvSpPr txBox="1">
            <a:spLocks noGrp="1"/>
          </p:cNvSpPr>
          <p:nvPr>
            <p:ph type="body" idx="1"/>
          </p:nvPr>
        </p:nvSpPr>
        <p:spPr>
          <a:prstGeom prst="rect">
            <a:avLst/>
          </a:prstGeom>
        </p:spPr>
        <p:txBody>
          <a:bodyPr spcFirstLastPara="1" wrap="square" lIns="91425" tIns="91425" rIns="91425" bIns="91425" anchor="t" anchorCtr="0">
            <a:noAutofit/>
          </a:bodyPr>
          <a:lstStyle/>
          <a:p>
            <a:pPr marL="88900" lvl="0" indent="0" algn="ctr" rtl="0">
              <a:lnSpc>
                <a:spcPct val="115000"/>
              </a:lnSpc>
              <a:spcBef>
                <a:spcPts val="300"/>
              </a:spcBef>
              <a:spcAft>
                <a:spcPts val="0"/>
              </a:spcAft>
              <a:buClr>
                <a:srgbClr val="000000"/>
              </a:buClr>
              <a:buSzPts val="1300"/>
              <a:buFont typeface="Arial"/>
              <a:buNone/>
            </a:pPr>
            <a:r>
              <a:rPr lang="en" sz="2400" dirty="0">
                <a:latin typeface="Calibri"/>
                <a:ea typeface="Calibri"/>
                <a:cs typeface="Calibri"/>
                <a:sym typeface="Calibri"/>
              </a:rPr>
              <a:t>On a sticky note, write down your answer to this question: </a:t>
            </a:r>
            <a:endParaRPr sz="2400" dirty="0">
              <a:latin typeface="Calibri"/>
              <a:ea typeface="Calibri"/>
              <a:cs typeface="Calibri"/>
              <a:sym typeface="Calibri"/>
            </a:endParaRPr>
          </a:p>
          <a:p>
            <a:pPr marL="88900" lvl="0" indent="0" algn="ctr" rtl="0">
              <a:lnSpc>
                <a:spcPct val="115000"/>
              </a:lnSpc>
              <a:spcBef>
                <a:spcPts val="300"/>
              </a:spcBef>
              <a:spcAft>
                <a:spcPts val="0"/>
              </a:spcAft>
              <a:buClr>
                <a:srgbClr val="000000"/>
              </a:buClr>
              <a:buSzPts val="1300"/>
              <a:buFont typeface="Arial"/>
              <a:buNone/>
            </a:pPr>
            <a:endParaRPr sz="2400" dirty="0">
              <a:latin typeface="Calibri"/>
              <a:ea typeface="Calibri"/>
              <a:cs typeface="Calibri"/>
              <a:sym typeface="Calibri"/>
            </a:endParaRPr>
          </a:p>
          <a:p>
            <a:pPr marL="88900" lvl="0" indent="0" algn="ctr" rtl="0">
              <a:lnSpc>
                <a:spcPct val="115000"/>
              </a:lnSpc>
              <a:spcBef>
                <a:spcPts val="300"/>
              </a:spcBef>
              <a:spcAft>
                <a:spcPts val="0"/>
              </a:spcAft>
              <a:buClr>
                <a:srgbClr val="000000"/>
              </a:buClr>
              <a:buSzPts val="1300"/>
              <a:buFont typeface="Arial"/>
              <a:buNone/>
            </a:pPr>
            <a:r>
              <a:rPr lang="en" sz="4500" dirty="0">
                <a:latin typeface="Calibri"/>
                <a:ea typeface="Calibri"/>
                <a:cs typeface="Calibri"/>
                <a:sym typeface="Calibri"/>
              </a:rPr>
              <a:t>What is freedom?</a:t>
            </a:r>
            <a:endParaRPr sz="2400" dirty="0">
              <a:latin typeface="Calibri"/>
              <a:ea typeface="Calibri"/>
              <a:cs typeface="Calibri"/>
              <a:sym typeface="Calibri"/>
            </a:endParaRPr>
          </a:p>
          <a:p>
            <a:pPr marL="0" lvl="0" indent="0" algn="l" rtl="0">
              <a:spcBef>
                <a:spcPts val="0"/>
              </a:spcBef>
              <a:spcAft>
                <a:spcPts val="0"/>
              </a:spcAft>
              <a:buNone/>
            </a:pPr>
            <a:endParaRPr dirty="0"/>
          </a:p>
        </p:txBody>
      </p:sp>
      <p:grpSp>
        <p:nvGrpSpPr>
          <p:cNvPr id="1219" name="Google Shape;1219;p119"/>
          <p:cNvGrpSpPr/>
          <p:nvPr/>
        </p:nvGrpSpPr>
        <p:grpSpPr>
          <a:xfrm rot="1997185">
            <a:off x="2725920" y="920601"/>
            <a:ext cx="576683" cy="567974"/>
            <a:chOff x="4151832" y="2079765"/>
            <a:chExt cx="576709" cy="567999"/>
          </a:xfrm>
        </p:grpSpPr>
        <p:sp>
          <p:nvSpPr>
            <p:cNvPr id="1220" name="Google Shape;1220;p119"/>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9"/>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9"/>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19"/>
          <p:cNvGrpSpPr/>
          <p:nvPr/>
        </p:nvGrpSpPr>
        <p:grpSpPr>
          <a:xfrm>
            <a:off x="6385454" y="3648214"/>
            <a:ext cx="486910" cy="247706"/>
            <a:chOff x="5099579" y="2618827"/>
            <a:chExt cx="486910" cy="247706"/>
          </a:xfrm>
        </p:grpSpPr>
        <p:sp>
          <p:nvSpPr>
            <p:cNvPr id="1224" name="Google Shape;1224;p119"/>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9"/>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9"/>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9"/>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119"/>
          <p:cNvGrpSpPr/>
          <p:nvPr/>
        </p:nvGrpSpPr>
        <p:grpSpPr>
          <a:xfrm rot="3925880">
            <a:off x="1525772" y="638945"/>
            <a:ext cx="417537" cy="481504"/>
            <a:chOff x="5110362" y="1552354"/>
            <a:chExt cx="417521" cy="481485"/>
          </a:xfrm>
        </p:grpSpPr>
        <p:sp>
          <p:nvSpPr>
            <p:cNvPr id="1229" name="Google Shape;1229;p119"/>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9"/>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9"/>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9"/>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119"/>
          <p:cNvGrpSpPr/>
          <p:nvPr/>
        </p:nvGrpSpPr>
        <p:grpSpPr>
          <a:xfrm>
            <a:off x="7926505" y="1902461"/>
            <a:ext cx="258153" cy="337608"/>
            <a:chOff x="3969305" y="3447586"/>
            <a:chExt cx="258153" cy="337608"/>
          </a:xfrm>
        </p:grpSpPr>
        <p:sp>
          <p:nvSpPr>
            <p:cNvPr id="1234" name="Google Shape;1234;p119"/>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9"/>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9"/>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19"/>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119"/>
          <p:cNvSpPr/>
          <p:nvPr/>
        </p:nvSpPr>
        <p:spPr>
          <a:xfrm rot="-1960143">
            <a:off x="5043148" y="3861096"/>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9" name="Google Shape;1239;p119"/>
          <p:cNvPicPr preferRelativeResize="0"/>
          <p:nvPr/>
        </p:nvPicPr>
        <p:blipFill rotWithShape="1">
          <a:blip r:embed="rId3">
            <a:alphaModFix/>
          </a:blip>
          <a:srcRect l="-65643" t="-2566" r="-63399" b="-4832"/>
          <a:stretch/>
        </p:blipFill>
        <p:spPr>
          <a:xfrm>
            <a:off x="6182023" y="2822275"/>
            <a:ext cx="2961977" cy="16661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120"/>
          <p:cNvPicPr preferRelativeResize="0"/>
          <p:nvPr/>
        </p:nvPicPr>
        <p:blipFill rotWithShape="1">
          <a:blip r:embed="rId3">
            <a:alphaModFix/>
          </a:blip>
          <a:srcRect l="1600" t="-2139" r="-1599" b="-7042"/>
          <a:stretch/>
        </p:blipFill>
        <p:spPr>
          <a:xfrm>
            <a:off x="4049451" y="775750"/>
            <a:ext cx="4791224" cy="3601574"/>
          </a:xfrm>
          <a:prstGeom prst="rect">
            <a:avLst/>
          </a:prstGeom>
          <a:noFill/>
          <a:ln>
            <a:noFill/>
          </a:ln>
        </p:spPr>
      </p:pic>
      <p:sp>
        <p:nvSpPr>
          <p:cNvPr id="1246" name="Google Shape;1246;p120"/>
          <p:cNvSpPr txBox="1">
            <a:spLocks noGrp="1"/>
          </p:cNvSpPr>
          <p:nvPr>
            <p:ph type="title"/>
          </p:nvPr>
        </p:nvSpPr>
        <p:spPr>
          <a:xfrm>
            <a:off x="1482650" y="1416425"/>
            <a:ext cx="46608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PAPER </a:t>
            </a:r>
            <a:endParaRPr/>
          </a:p>
          <a:p>
            <a:pPr marL="0" lvl="0" indent="0" algn="l" rtl="0">
              <a:spcBef>
                <a:spcPts val="0"/>
              </a:spcBef>
              <a:spcAft>
                <a:spcPts val="0"/>
              </a:spcAft>
              <a:buNone/>
            </a:pPr>
            <a:r>
              <a:rPr lang="en"/>
              <a:t>TELEPHONE</a:t>
            </a:r>
            <a:endParaRPr/>
          </a:p>
        </p:txBody>
      </p:sp>
      <p:sp>
        <p:nvSpPr>
          <p:cNvPr id="1247" name="Google Shape;1247;p120"/>
          <p:cNvSpPr txBox="1">
            <a:spLocks noGrp="1"/>
          </p:cNvSpPr>
          <p:nvPr>
            <p:ph type="subTitle" idx="1"/>
          </p:nvPr>
        </p:nvSpPr>
        <p:spPr>
          <a:xfrm>
            <a:off x="1482650" y="3125764"/>
            <a:ext cx="3033600" cy="51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It’s like the whispering game and </a:t>
            </a:r>
            <a:r>
              <a:rPr lang="en" sz="2400" dirty="0" err="1">
                <a:latin typeface="Calibri" panose="020F0502020204030204" pitchFamily="34" charset="0"/>
                <a:cs typeface="Calibri" panose="020F0502020204030204" pitchFamily="34" charset="0"/>
              </a:rPr>
              <a:t>pictionary</a:t>
            </a:r>
            <a:r>
              <a:rPr lang="en" sz="2400" dirty="0">
                <a:latin typeface="Calibri" panose="020F0502020204030204" pitchFamily="34" charset="0"/>
                <a:cs typeface="Calibri" panose="020F0502020204030204" pitchFamily="34" charset="0"/>
              </a:rPr>
              <a:t> made a baby.</a:t>
            </a:r>
            <a:endParaRPr sz="2400" dirty="0">
              <a:latin typeface="Calibri" panose="020F0502020204030204" pitchFamily="34" charset="0"/>
              <a:cs typeface="Calibri" panose="020F0502020204030204" pitchFamily="34" charset="0"/>
            </a:endParaRPr>
          </a:p>
        </p:txBody>
      </p:sp>
      <p:cxnSp>
        <p:nvCxnSpPr>
          <p:cNvPr id="1248" name="Google Shape;1248;p120"/>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249" name="Google Shape;1249;p120"/>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250" name="Google Shape;1250;p120"/>
          <p:cNvGrpSpPr/>
          <p:nvPr/>
        </p:nvGrpSpPr>
        <p:grpSpPr>
          <a:xfrm>
            <a:off x="1478479" y="2589433"/>
            <a:ext cx="2298116" cy="109049"/>
            <a:chOff x="1910200" y="1810425"/>
            <a:chExt cx="2938391" cy="139431"/>
          </a:xfrm>
        </p:grpSpPr>
        <p:sp>
          <p:nvSpPr>
            <p:cNvPr id="1251" name="Google Shape;1251;p120"/>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20"/>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120"/>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20"/>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5" name="Google Shape;1255;p120"/>
          <p:cNvGrpSpPr/>
          <p:nvPr/>
        </p:nvGrpSpPr>
        <p:grpSpPr>
          <a:xfrm>
            <a:off x="7871813" y="927038"/>
            <a:ext cx="238224" cy="370822"/>
            <a:chOff x="4728538" y="1222988"/>
            <a:chExt cx="238224" cy="370822"/>
          </a:xfrm>
        </p:grpSpPr>
        <p:sp>
          <p:nvSpPr>
            <p:cNvPr id="1256" name="Google Shape;1256;p120"/>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20"/>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20"/>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9" name="Google Shape;1259;p120"/>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0" name="Google Shape;1260;p120"/>
          <p:cNvGrpSpPr/>
          <p:nvPr/>
        </p:nvGrpSpPr>
        <p:grpSpPr>
          <a:xfrm>
            <a:off x="4789817" y="4072527"/>
            <a:ext cx="486910" cy="247706"/>
            <a:chOff x="5099579" y="2618827"/>
            <a:chExt cx="486910" cy="247706"/>
          </a:xfrm>
        </p:grpSpPr>
        <p:sp>
          <p:nvSpPr>
            <p:cNvPr id="1261" name="Google Shape;1261;p120"/>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20"/>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20"/>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20"/>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20"/>
          <p:cNvGrpSpPr/>
          <p:nvPr/>
        </p:nvGrpSpPr>
        <p:grpSpPr>
          <a:xfrm rot="3099793">
            <a:off x="6186925" y="800738"/>
            <a:ext cx="417532" cy="481498"/>
            <a:chOff x="5110362" y="1552354"/>
            <a:chExt cx="417521" cy="481485"/>
          </a:xfrm>
        </p:grpSpPr>
        <p:sp>
          <p:nvSpPr>
            <p:cNvPr id="1266" name="Google Shape;1266;p120"/>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20"/>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20"/>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20"/>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120"/>
          <p:cNvGrpSpPr/>
          <p:nvPr/>
        </p:nvGrpSpPr>
        <p:grpSpPr>
          <a:xfrm>
            <a:off x="3234531" y="1021576"/>
            <a:ext cx="482292" cy="376131"/>
            <a:chOff x="3198944" y="1721925"/>
            <a:chExt cx="482292" cy="376131"/>
          </a:xfrm>
        </p:grpSpPr>
        <p:sp>
          <p:nvSpPr>
            <p:cNvPr id="1271" name="Google Shape;1271;p120"/>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20"/>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20"/>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20"/>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120"/>
          <p:cNvGrpSpPr/>
          <p:nvPr/>
        </p:nvGrpSpPr>
        <p:grpSpPr>
          <a:xfrm>
            <a:off x="8299830" y="2154611"/>
            <a:ext cx="258153" cy="337608"/>
            <a:chOff x="3969305" y="3447586"/>
            <a:chExt cx="258153" cy="337608"/>
          </a:xfrm>
        </p:grpSpPr>
        <p:sp>
          <p:nvSpPr>
            <p:cNvPr id="1276" name="Google Shape;1276;p120"/>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20"/>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20"/>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20"/>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 name="Google Shape;1280;p120"/>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1" name="Google Shape;1281;p120"/>
          <p:cNvGrpSpPr/>
          <p:nvPr/>
        </p:nvGrpSpPr>
        <p:grpSpPr>
          <a:xfrm rot="-3574542">
            <a:off x="1134356" y="676135"/>
            <a:ext cx="928676" cy="745151"/>
            <a:chOff x="7694900" y="1959325"/>
            <a:chExt cx="928675" cy="745150"/>
          </a:xfrm>
        </p:grpSpPr>
        <p:cxnSp>
          <p:nvCxnSpPr>
            <p:cNvPr id="1282" name="Google Shape;1282;p120"/>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283" name="Google Shape;1283;p120"/>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284" name="Google Shape;1284;p120"/>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285" name="Google Shape;1285;p120"/>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286" name="Google Shape;1286;p120"/>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1287" name="Google Shape;1287;p120"/>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121"/>
          <p:cNvSpPr txBox="1">
            <a:spLocks noGrp="1"/>
          </p:cNvSpPr>
          <p:nvPr>
            <p:ph type="title"/>
          </p:nvPr>
        </p:nvSpPr>
        <p:spPr>
          <a:xfrm>
            <a:off x="1077775" y="1008838"/>
            <a:ext cx="35466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TAKE A CHANCE</a:t>
            </a:r>
            <a:endParaRPr/>
          </a:p>
        </p:txBody>
      </p:sp>
      <p:sp>
        <p:nvSpPr>
          <p:cNvPr id="1293" name="Google Shape;1293;p121"/>
          <p:cNvSpPr txBox="1">
            <a:spLocks noGrp="1"/>
          </p:cNvSpPr>
          <p:nvPr>
            <p:ph type="subTitle" idx="1"/>
          </p:nvPr>
        </p:nvSpPr>
        <p:spPr>
          <a:xfrm>
            <a:off x="1067025" y="2240200"/>
            <a:ext cx="4959300" cy="188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This strategy is used to help participants synthesize their thoughts. </a:t>
            </a:r>
            <a:endParaRPr sz="2400" dirty="0">
              <a:latin typeface="Calibri" panose="020F0502020204030204" pitchFamily="34" charset="0"/>
              <a:cs typeface="Calibri" panose="020F0502020204030204" pitchFamily="34" charset="0"/>
            </a:endParaRPr>
          </a:p>
          <a:p>
            <a:pPr marL="0" lvl="0" indent="0" algn="l" rtl="0">
              <a:spcBef>
                <a:spcPts val="1000"/>
              </a:spcBef>
              <a:spcAft>
                <a:spcPts val="1000"/>
              </a:spcAft>
              <a:buNone/>
            </a:pPr>
            <a:r>
              <a:rPr lang="en" sz="2400" dirty="0">
                <a:latin typeface="Calibri" panose="020F0502020204030204" pitchFamily="34" charset="0"/>
                <a:cs typeface="Calibri" panose="020F0502020204030204" pitchFamily="34" charset="0"/>
              </a:rPr>
              <a:t>Participants roll a die to determine how many words to use in order to answer a question. </a:t>
            </a:r>
            <a:endParaRPr sz="2400" dirty="0">
              <a:latin typeface="Calibri" panose="020F0502020204030204" pitchFamily="34" charset="0"/>
              <a:cs typeface="Calibri" panose="020F0502020204030204" pitchFamily="34" charset="0"/>
            </a:endParaRPr>
          </a:p>
        </p:txBody>
      </p:sp>
      <p:cxnSp>
        <p:nvCxnSpPr>
          <p:cNvPr id="1294" name="Google Shape;1294;p121"/>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295" name="Google Shape;1295;p121"/>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296" name="Google Shape;1296;p121"/>
          <p:cNvGrpSpPr/>
          <p:nvPr/>
        </p:nvGrpSpPr>
        <p:grpSpPr>
          <a:xfrm>
            <a:off x="1225079" y="1762145"/>
            <a:ext cx="2298116" cy="109049"/>
            <a:chOff x="1910200" y="1810425"/>
            <a:chExt cx="2938391" cy="139431"/>
          </a:xfrm>
        </p:grpSpPr>
        <p:sp>
          <p:nvSpPr>
            <p:cNvPr id="1297" name="Google Shape;1297;p121"/>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21"/>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21"/>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21"/>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21"/>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2" name="Google Shape;1302;p121"/>
          <p:cNvGrpSpPr/>
          <p:nvPr/>
        </p:nvGrpSpPr>
        <p:grpSpPr>
          <a:xfrm>
            <a:off x="7871813" y="927038"/>
            <a:ext cx="238224" cy="370822"/>
            <a:chOff x="4728538" y="1222988"/>
            <a:chExt cx="238224" cy="370822"/>
          </a:xfrm>
        </p:grpSpPr>
        <p:sp>
          <p:nvSpPr>
            <p:cNvPr id="1303" name="Google Shape;1303;p121"/>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21"/>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21"/>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121"/>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121"/>
          <p:cNvGrpSpPr/>
          <p:nvPr/>
        </p:nvGrpSpPr>
        <p:grpSpPr>
          <a:xfrm rot="3099793">
            <a:off x="6186925" y="800738"/>
            <a:ext cx="417532" cy="481498"/>
            <a:chOff x="5110362" y="1552354"/>
            <a:chExt cx="417521" cy="481485"/>
          </a:xfrm>
        </p:grpSpPr>
        <p:sp>
          <p:nvSpPr>
            <p:cNvPr id="1308" name="Google Shape;1308;p121"/>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21"/>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21"/>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21"/>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312;p121"/>
          <p:cNvGrpSpPr/>
          <p:nvPr/>
        </p:nvGrpSpPr>
        <p:grpSpPr>
          <a:xfrm>
            <a:off x="8299830" y="2154611"/>
            <a:ext cx="258153" cy="337608"/>
            <a:chOff x="3969305" y="3447586"/>
            <a:chExt cx="258153" cy="337608"/>
          </a:xfrm>
        </p:grpSpPr>
        <p:sp>
          <p:nvSpPr>
            <p:cNvPr id="1313" name="Google Shape;1313;p121"/>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21"/>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21"/>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21"/>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7" name="Google Shape;1317;p121"/>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21"/>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121"/>
          <p:cNvGrpSpPr/>
          <p:nvPr/>
        </p:nvGrpSpPr>
        <p:grpSpPr>
          <a:xfrm rot="-3574542">
            <a:off x="626856" y="587473"/>
            <a:ext cx="928676" cy="745151"/>
            <a:chOff x="7694900" y="1959325"/>
            <a:chExt cx="928675" cy="745150"/>
          </a:xfrm>
        </p:grpSpPr>
        <p:cxnSp>
          <p:nvCxnSpPr>
            <p:cNvPr id="1320" name="Google Shape;1320;p121"/>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321" name="Google Shape;1321;p121"/>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322" name="Google Shape;1322;p121"/>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323" name="Google Shape;1323;p121"/>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324" name="Google Shape;1324;p121"/>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pic>
        <p:nvPicPr>
          <p:cNvPr id="1325" name="Google Shape;1325;p121"/>
          <p:cNvPicPr preferRelativeResize="0"/>
          <p:nvPr/>
        </p:nvPicPr>
        <p:blipFill>
          <a:blip r:embed="rId3">
            <a:alphaModFix/>
          </a:blip>
          <a:stretch>
            <a:fillRect/>
          </a:stretch>
        </p:blipFill>
        <p:spPr>
          <a:xfrm>
            <a:off x="5477937" y="1176525"/>
            <a:ext cx="3099640" cy="30996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22"/>
          <p:cNvSpPr txBox="1">
            <a:spLocks noGrp="1"/>
          </p:cNvSpPr>
          <p:nvPr>
            <p:ph type="subTitle" idx="1"/>
          </p:nvPr>
        </p:nvSpPr>
        <p:spPr>
          <a:xfrm>
            <a:off x="776332" y="730216"/>
            <a:ext cx="7882500" cy="402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latin typeface="Londrina Solid"/>
                <a:ea typeface="Londrina Solid"/>
                <a:cs typeface="Londrina Solid"/>
                <a:sym typeface="Londrina Solid"/>
              </a:rPr>
              <a:t>Procedures: </a:t>
            </a:r>
            <a:endParaRPr sz="2500" dirty="0">
              <a:latin typeface="Londrina Solid"/>
              <a:ea typeface="Londrina Solid"/>
              <a:cs typeface="Londrina Solid"/>
              <a:sym typeface="Londrina Solid"/>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Divide into groups of 3.  </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AutoNum type="arabicPeriod"/>
            </a:pPr>
            <a:r>
              <a:rPr lang="en" sz="2400" dirty="0">
                <a:latin typeface="Calibri" panose="020F0502020204030204" pitchFamily="34" charset="0"/>
                <a:cs typeface="Calibri" panose="020F0502020204030204" pitchFamily="34" charset="0"/>
              </a:rPr>
              <a:t>Your group will have two dice  or one double die. </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AutoNum type="arabicPeriod"/>
            </a:pPr>
            <a:r>
              <a:rPr lang="en" sz="2400" dirty="0">
                <a:latin typeface="Calibri" panose="020F0502020204030204" pitchFamily="34" charset="0"/>
                <a:cs typeface="Calibri" panose="020F0502020204030204" pitchFamily="34" charset="0"/>
              </a:rPr>
              <a:t>Read the question provided together as a group and think about it individually. </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AutoNum type="arabicPeriod"/>
            </a:pPr>
            <a:r>
              <a:rPr lang="en" sz="2400" dirty="0">
                <a:latin typeface="Calibri" panose="020F0502020204030204" pitchFamily="34" charset="0"/>
                <a:cs typeface="Calibri" panose="020F0502020204030204" pitchFamily="34" charset="0"/>
              </a:rPr>
              <a:t>When it is your turn, roll the die, add the numbers, and say the sum. The number represents the total number of words you can use to answer the question. </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Continue until all members of the group have answered the question. </a:t>
            </a:r>
            <a:endParaRPr sz="2400" dirty="0">
              <a:latin typeface="Calibri" panose="020F0502020204030204" pitchFamily="34" charset="0"/>
              <a:cs typeface="Calibri" panose="020F0502020204030204" pitchFamily="34" charset="0"/>
            </a:endParaRPr>
          </a:p>
        </p:txBody>
      </p:sp>
      <p:sp>
        <p:nvSpPr>
          <p:cNvPr id="1331" name="Google Shape;1331;p122"/>
          <p:cNvSpPr txBox="1">
            <a:spLocks noGrp="1"/>
          </p:cNvSpPr>
          <p:nvPr>
            <p:ph type="title"/>
          </p:nvPr>
        </p:nvSpPr>
        <p:spPr>
          <a:xfrm>
            <a:off x="720000" y="3831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TAKE A CHANCE</a:t>
            </a:r>
            <a:endParaRPr/>
          </a:p>
        </p:txBody>
      </p:sp>
      <p:sp>
        <p:nvSpPr>
          <p:cNvPr id="1332" name="Google Shape;1332;p122"/>
          <p:cNvSpPr/>
          <p:nvPr/>
        </p:nvSpPr>
        <p:spPr>
          <a:xfrm rot="-1960143">
            <a:off x="4221398" y="3480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22"/>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22"/>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5" name="Google Shape;1335;p122"/>
          <p:cNvGrpSpPr/>
          <p:nvPr/>
        </p:nvGrpSpPr>
        <p:grpSpPr>
          <a:xfrm>
            <a:off x="8242688" y="3213463"/>
            <a:ext cx="238224" cy="370822"/>
            <a:chOff x="4728538" y="1222988"/>
            <a:chExt cx="238224" cy="370822"/>
          </a:xfrm>
        </p:grpSpPr>
        <p:sp>
          <p:nvSpPr>
            <p:cNvPr id="1336" name="Google Shape;1336;p122"/>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22"/>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22"/>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122"/>
          <p:cNvGrpSpPr/>
          <p:nvPr/>
        </p:nvGrpSpPr>
        <p:grpSpPr>
          <a:xfrm rot="1997185">
            <a:off x="2725920" y="920601"/>
            <a:ext cx="576683" cy="567974"/>
            <a:chOff x="4151832" y="2079765"/>
            <a:chExt cx="576709" cy="567999"/>
          </a:xfrm>
        </p:grpSpPr>
        <p:sp>
          <p:nvSpPr>
            <p:cNvPr id="1340" name="Google Shape;1340;p122"/>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22"/>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22"/>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122"/>
          <p:cNvGrpSpPr/>
          <p:nvPr/>
        </p:nvGrpSpPr>
        <p:grpSpPr>
          <a:xfrm>
            <a:off x="6385454" y="4353477"/>
            <a:ext cx="486910" cy="247706"/>
            <a:chOff x="5099579" y="2618827"/>
            <a:chExt cx="486910" cy="247706"/>
          </a:xfrm>
        </p:grpSpPr>
        <p:sp>
          <p:nvSpPr>
            <p:cNvPr id="1344" name="Google Shape;1344;p122"/>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22"/>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22"/>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22"/>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122"/>
          <p:cNvGrpSpPr/>
          <p:nvPr/>
        </p:nvGrpSpPr>
        <p:grpSpPr>
          <a:xfrm rot="3925880">
            <a:off x="1525772" y="638945"/>
            <a:ext cx="417537" cy="481504"/>
            <a:chOff x="5110362" y="1552354"/>
            <a:chExt cx="417521" cy="481485"/>
          </a:xfrm>
        </p:grpSpPr>
        <p:sp>
          <p:nvSpPr>
            <p:cNvPr id="1349" name="Google Shape;1349;p122"/>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22"/>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22"/>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22"/>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122"/>
          <p:cNvGrpSpPr/>
          <p:nvPr/>
        </p:nvGrpSpPr>
        <p:grpSpPr>
          <a:xfrm>
            <a:off x="8307505" y="1902461"/>
            <a:ext cx="258153" cy="337608"/>
            <a:chOff x="3969305" y="3447586"/>
            <a:chExt cx="258153" cy="337608"/>
          </a:xfrm>
        </p:grpSpPr>
        <p:sp>
          <p:nvSpPr>
            <p:cNvPr id="1354" name="Google Shape;1354;p122"/>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2"/>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2"/>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2"/>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122"/>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9" name="Google Shape;1359;p122"/>
          <p:cNvPicPr preferRelativeResize="0"/>
          <p:nvPr/>
        </p:nvPicPr>
        <p:blipFill>
          <a:blip r:embed="rId3">
            <a:alphaModFix/>
          </a:blip>
          <a:stretch>
            <a:fillRect/>
          </a:stretch>
        </p:blipFill>
        <p:spPr>
          <a:xfrm>
            <a:off x="6335844" y="236660"/>
            <a:ext cx="1826150" cy="1826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709"/>
        <p:cNvGrpSpPr/>
        <p:nvPr/>
      </p:nvGrpSpPr>
      <p:grpSpPr>
        <a:xfrm>
          <a:off x="0" y="0"/>
          <a:ext cx="0" cy="0"/>
          <a:chOff x="0" y="0"/>
          <a:chExt cx="0" cy="0"/>
        </a:xfrm>
      </p:grpSpPr>
      <p:sp>
        <p:nvSpPr>
          <p:cNvPr id="710" name="Google Shape;710;p105"/>
          <p:cNvSpPr txBox="1">
            <a:spLocks noGrp="1"/>
          </p:cNvSpPr>
          <p:nvPr>
            <p:ph type="body" idx="1"/>
          </p:nvPr>
        </p:nvSpPr>
        <p:spPr>
          <a:xfrm>
            <a:off x="457200" y="1309350"/>
            <a:ext cx="6192600" cy="3434100"/>
          </a:xfrm>
          <a:prstGeom prst="rect">
            <a:avLst/>
          </a:prstGeom>
        </p:spPr>
        <p:txBody>
          <a:bodyPr spcFirstLastPara="1" wrap="square" lIns="91425" tIns="45700" rIns="91425" bIns="45700" anchor="t" anchorCtr="0">
            <a:normAutofit fontScale="92500"/>
          </a:bodyPr>
          <a:lstStyle/>
          <a:p>
            <a:pPr marL="457200" lvl="0" indent="-393700" algn="l" rtl="0">
              <a:spcBef>
                <a:spcPts val="520"/>
              </a:spcBef>
              <a:spcAft>
                <a:spcPts val="0"/>
              </a:spcAft>
              <a:buSzPts val="2600"/>
              <a:buAutoNum type="arabicPeriod"/>
            </a:pPr>
            <a:r>
              <a:rPr lang="en" dirty="0"/>
              <a:t>Create an account on </a:t>
            </a:r>
            <a:r>
              <a:rPr lang="en" u="sng" dirty="0">
                <a:solidFill>
                  <a:srgbClr val="0000FF"/>
                </a:solidFill>
                <a:hlinkClick r:id="rId3">
                  <a:extLst>
                    <a:ext uri="{A12FA001-AC4F-418D-AE19-62706E023703}">
                      <ahyp:hlinkClr xmlns:ahyp="http://schemas.microsoft.com/office/drawing/2018/hyperlinkcolor" val="tx"/>
                    </a:ext>
                  </a:extLst>
                </a:hlinkClick>
              </a:rPr>
              <a:t>learn.k20center.ou.edu</a:t>
            </a:r>
            <a:r>
              <a:rPr lang="en" dirty="0">
                <a:solidFill>
                  <a:srgbClr val="0000FF"/>
                </a:solidFill>
              </a:rPr>
              <a:t> </a:t>
            </a:r>
            <a:r>
              <a:rPr lang="en" dirty="0"/>
              <a:t>using your Google/school email.</a:t>
            </a:r>
            <a:endParaRPr dirty="0"/>
          </a:p>
          <a:p>
            <a:pPr marL="457200" lvl="0" indent="-393700" algn="l" rtl="0">
              <a:spcBef>
                <a:spcPts val="1000"/>
              </a:spcBef>
              <a:spcAft>
                <a:spcPts val="0"/>
              </a:spcAft>
              <a:buSzPts val="2600"/>
              <a:buAutoNum type="arabicPeriod"/>
            </a:pPr>
            <a:r>
              <a:rPr lang="en" dirty="0"/>
              <a:t>Identify Instructional Strategies on LEARN that align with your instructional focus.</a:t>
            </a:r>
            <a:endParaRPr dirty="0"/>
          </a:p>
          <a:p>
            <a:pPr marL="914400" lvl="1" indent="-355600" algn="l" rtl="0">
              <a:spcBef>
                <a:spcPts val="1000"/>
              </a:spcBef>
              <a:spcAft>
                <a:spcPts val="0"/>
              </a:spcAft>
              <a:buSzPts val="2000"/>
              <a:buChar char="●"/>
            </a:pPr>
            <a:r>
              <a:rPr lang="en" sz="2300" dirty="0"/>
              <a:t>Link to Newer Strategy List: </a:t>
            </a:r>
            <a:r>
              <a:rPr lang="en" sz="2300" u="sng" dirty="0">
                <a:solidFill>
                  <a:srgbClr val="0000FF"/>
                </a:solidFill>
                <a:hlinkClick r:id="rId4">
                  <a:extLst>
                    <a:ext uri="{A12FA001-AC4F-418D-AE19-62706E023703}">
                      <ahyp:hlinkClr xmlns:ahyp="http://schemas.microsoft.com/office/drawing/2018/hyperlinkcolor" val="tx"/>
                    </a:ext>
                  </a:extLst>
                </a:hlinkClick>
              </a:rPr>
              <a:t>bit.ly/m/LEAD2025</a:t>
            </a:r>
            <a:r>
              <a:rPr lang="en" sz="2300" dirty="0"/>
              <a:t> </a:t>
            </a:r>
            <a:endParaRPr dirty="0">
              <a:solidFill>
                <a:srgbClr val="0000FF"/>
              </a:solidFill>
            </a:endParaRPr>
          </a:p>
          <a:p>
            <a:pPr marL="457200" lvl="0" indent="-393700" algn="l" rtl="0">
              <a:spcBef>
                <a:spcPts val="1000"/>
              </a:spcBef>
              <a:spcAft>
                <a:spcPts val="1000"/>
              </a:spcAft>
              <a:buSzPts val="2600"/>
              <a:buAutoNum type="arabicPeriod"/>
            </a:pPr>
            <a:r>
              <a:rPr lang="en" dirty="0"/>
              <a:t>Favorite these strategies. </a:t>
            </a:r>
            <a:endParaRPr dirty="0"/>
          </a:p>
        </p:txBody>
      </p:sp>
      <p:sp>
        <p:nvSpPr>
          <p:cNvPr id="711" name="Google Shape;711;p10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Prework: Instructional Focus Strategy Harvest</a:t>
            </a:r>
            <a:endParaRPr/>
          </a:p>
        </p:txBody>
      </p:sp>
      <p:pic>
        <p:nvPicPr>
          <p:cNvPr id="712" name="Google Shape;712;p105"/>
          <p:cNvPicPr preferRelativeResize="0"/>
          <p:nvPr/>
        </p:nvPicPr>
        <p:blipFill>
          <a:blip r:embed="rId5">
            <a:alphaModFix/>
          </a:blip>
          <a:stretch>
            <a:fillRect/>
          </a:stretch>
        </p:blipFill>
        <p:spPr>
          <a:xfrm>
            <a:off x="6649800" y="1317047"/>
            <a:ext cx="2341800" cy="25912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23"/>
          <p:cNvSpPr txBox="1"/>
          <p:nvPr/>
        </p:nvSpPr>
        <p:spPr>
          <a:xfrm>
            <a:off x="582375" y="2897775"/>
            <a:ext cx="7905900" cy="9543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500">
                <a:solidFill>
                  <a:schemeClr val="dk2"/>
                </a:solidFill>
                <a:latin typeface="Londrina Solid"/>
                <a:ea typeface="Londrina Solid"/>
                <a:cs typeface="Londrina Solid"/>
                <a:sym typeface="Londrina Solid"/>
              </a:rPr>
              <a:t>2nd Question: </a:t>
            </a:r>
            <a:r>
              <a:rPr lang="en" sz="2500">
                <a:solidFill>
                  <a:schemeClr val="lt1"/>
                </a:solidFill>
                <a:latin typeface="Londrina Solid"/>
                <a:ea typeface="Londrina Solid"/>
                <a:cs typeface="Londrina Solid"/>
                <a:sym typeface="Londrina Solid"/>
              </a:rPr>
              <a:t>If you could snatch one prop from any movie set, which prop would you choose and why? </a:t>
            </a:r>
            <a:endParaRPr sz="2500">
              <a:solidFill>
                <a:schemeClr val="lt1"/>
              </a:solidFill>
              <a:latin typeface="Londrina Solid"/>
              <a:ea typeface="Londrina Solid"/>
              <a:cs typeface="Londrina Solid"/>
              <a:sym typeface="Londrina Solid"/>
            </a:endParaRPr>
          </a:p>
        </p:txBody>
      </p:sp>
      <p:sp>
        <p:nvSpPr>
          <p:cNvPr id="1365" name="Google Shape;1365;p123"/>
          <p:cNvSpPr txBox="1">
            <a:spLocks noGrp="1"/>
          </p:cNvSpPr>
          <p:nvPr>
            <p:ph type="subTitle" idx="1"/>
          </p:nvPr>
        </p:nvSpPr>
        <p:spPr>
          <a:xfrm>
            <a:off x="521250" y="1600550"/>
            <a:ext cx="8101500" cy="1327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2500" dirty="0">
                <a:solidFill>
                  <a:schemeClr val="dk2"/>
                </a:solidFill>
                <a:latin typeface="Londrina Solid"/>
                <a:ea typeface="Londrina Solid"/>
                <a:cs typeface="Londrina Solid"/>
                <a:sym typeface="Londrina Solid"/>
              </a:rPr>
              <a:t>1st Question :</a:t>
            </a:r>
            <a:r>
              <a:rPr lang="en" sz="2500" dirty="0">
                <a:latin typeface="Londrina Solid"/>
                <a:ea typeface="Londrina Solid"/>
                <a:cs typeface="Londrina Solid"/>
                <a:sym typeface="Londrina Solid"/>
              </a:rPr>
              <a:t> If you could teach a class on any subject, what would it be, and why are you passionate about it? </a:t>
            </a:r>
            <a:endParaRPr sz="2500" dirty="0">
              <a:latin typeface="Londrina Solid"/>
              <a:ea typeface="Londrina Solid"/>
              <a:cs typeface="Londrina Solid"/>
              <a:sym typeface="Londrina Solid"/>
            </a:endParaRPr>
          </a:p>
          <a:p>
            <a:pPr marL="0" lvl="0" indent="0" algn="l" rtl="0">
              <a:spcBef>
                <a:spcPts val="1000"/>
              </a:spcBef>
              <a:spcAft>
                <a:spcPts val="0"/>
              </a:spcAft>
              <a:buNone/>
            </a:pPr>
            <a:endParaRPr sz="2500" dirty="0">
              <a:latin typeface="Londrina Solid"/>
              <a:ea typeface="Londrina Solid"/>
              <a:cs typeface="Londrina Solid"/>
              <a:sym typeface="Londrina Solid"/>
            </a:endParaRPr>
          </a:p>
          <a:p>
            <a:pPr marL="0" lvl="0" indent="0" algn="l" rtl="0">
              <a:spcBef>
                <a:spcPts val="1000"/>
              </a:spcBef>
              <a:spcAft>
                <a:spcPts val="0"/>
              </a:spcAft>
              <a:buNone/>
            </a:pPr>
            <a:endParaRPr sz="2500" dirty="0">
              <a:latin typeface="Londrina Solid"/>
              <a:ea typeface="Londrina Solid"/>
              <a:cs typeface="Londrina Solid"/>
              <a:sym typeface="Londrina Solid"/>
            </a:endParaRPr>
          </a:p>
        </p:txBody>
      </p:sp>
      <p:sp>
        <p:nvSpPr>
          <p:cNvPr id="1390" name="Google Shape;1390;p123"/>
          <p:cNvSpPr txBox="1">
            <a:spLocks noGrp="1"/>
          </p:cNvSpPr>
          <p:nvPr>
            <p:ph type="title"/>
          </p:nvPr>
        </p:nvSpPr>
        <p:spPr>
          <a:xfrm>
            <a:off x="720000" y="3831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TAKE A CHANCE</a:t>
            </a:r>
            <a:endParaRPr/>
          </a:p>
        </p:txBody>
      </p:sp>
      <p:sp>
        <p:nvSpPr>
          <p:cNvPr id="1366" name="Google Shape;1366;p123"/>
          <p:cNvSpPr/>
          <p:nvPr/>
        </p:nvSpPr>
        <p:spPr>
          <a:xfrm rot="-1960143">
            <a:off x="4221398" y="3480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3"/>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3"/>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123"/>
          <p:cNvGrpSpPr/>
          <p:nvPr/>
        </p:nvGrpSpPr>
        <p:grpSpPr>
          <a:xfrm rot="1997185">
            <a:off x="2725920" y="920601"/>
            <a:ext cx="576683" cy="567974"/>
            <a:chOff x="4151832" y="2079765"/>
            <a:chExt cx="576709" cy="567999"/>
          </a:xfrm>
        </p:grpSpPr>
        <p:sp>
          <p:nvSpPr>
            <p:cNvPr id="1370" name="Google Shape;1370;p123"/>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3"/>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3"/>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123"/>
          <p:cNvGrpSpPr/>
          <p:nvPr/>
        </p:nvGrpSpPr>
        <p:grpSpPr>
          <a:xfrm>
            <a:off x="6385454" y="4124877"/>
            <a:ext cx="486910" cy="247706"/>
            <a:chOff x="5099579" y="2618827"/>
            <a:chExt cx="486910" cy="247706"/>
          </a:xfrm>
        </p:grpSpPr>
        <p:sp>
          <p:nvSpPr>
            <p:cNvPr id="1374" name="Google Shape;1374;p123"/>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3"/>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3"/>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3"/>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3"/>
          <p:cNvGrpSpPr/>
          <p:nvPr/>
        </p:nvGrpSpPr>
        <p:grpSpPr>
          <a:xfrm rot="3925880">
            <a:off x="1525772" y="638945"/>
            <a:ext cx="417537" cy="481504"/>
            <a:chOff x="5110362" y="1552354"/>
            <a:chExt cx="417521" cy="481485"/>
          </a:xfrm>
        </p:grpSpPr>
        <p:sp>
          <p:nvSpPr>
            <p:cNvPr id="1379" name="Google Shape;1379;p123"/>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3"/>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3"/>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3"/>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123"/>
          <p:cNvGrpSpPr/>
          <p:nvPr/>
        </p:nvGrpSpPr>
        <p:grpSpPr>
          <a:xfrm>
            <a:off x="8114569" y="3515612"/>
            <a:ext cx="482292" cy="376131"/>
            <a:chOff x="3198944" y="1721925"/>
            <a:chExt cx="482292" cy="376131"/>
          </a:xfrm>
        </p:grpSpPr>
        <p:sp>
          <p:nvSpPr>
            <p:cNvPr id="1384" name="Google Shape;1384;p123"/>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3"/>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3"/>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3"/>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8" name="Google Shape;1388;p123"/>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9" name="Google Shape;1389;p123"/>
          <p:cNvPicPr preferRelativeResize="0"/>
          <p:nvPr/>
        </p:nvPicPr>
        <p:blipFill>
          <a:blip r:embed="rId3">
            <a:alphaModFix/>
          </a:blip>
          <a:stretch>
            <a:fillRect/>
          </a:stretch>
        </p:blipFill>
        <p:spPr>
          <a:xfrm>
            <a:off x="6335844" y="236660"/>
            <a:ext cx="1826150" cy="1826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2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rPr>
              <a:t>MAIN COURSES</a:t>
            </a:r>
            <a:endParaRPr dirty="0">
              <a:solidFill>
                <a:schemeClr val="accent2"/>
              </a:solidFill>
            </a:endParaRPr>
          </a:p>
        </p:txBody>
      </p:sp>
      <p:sp>
        <p:nvSpPr>
          <p:cNvPr id="1396" name="Google Shape;1396;p124"/>
          <p:cNvSpPr txBox="1"/>
          <p:nvPr/>
        </p:nvSpPr>
        <p:spPr>
          <a:xfrm>
            <a:off x="6235562" y="41197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PICTURE YOURSELF</a:t>
            </a:r>
            <a:endParaRPr sz="2500">
              <a:solidFill>
                <a:schemeClr val="lt1"/>
              </a:solidFill>
              <a:latin typeface="Londrina Solid"/>
              <a:ea typeface="Londrina Solid"/>
              <a:cs typeface="Londrina Solid"/>
              <a:sym typeface="Londrina Solid"/>
            </a:endParaRPr>
          </a:p>
        </p:txBody>
      </p:sp>
      <p:sp>
        <p:nvSpPr>
          <p:cNvPr id="1397" name="Google Shape;1397;p124"/>
          <p:cNvSpPr txBox="1"/>
          <p:nvPr/>
        </p:nvSpPr>
        <p:spPr>
          <a:xfrm>
            <a:off x="987438" y="41197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DETECTIVE BOARD</a:t>
            </a:r>
            <a:endParaRPr sz="2500">
              <a:solidFill>
                <a:schemeClr val="lt1"/>
              </a:solidFill>
              <a:latin typeface="Londrina Solid"/>
              <a:ea typeface="Londrina Solid"/>
              <a:cs typeface="Londrina Solid"/>
              <a:sym typeface="Londrina Solid"/>
            </a:endParaRPr>
          </a:p>
        </p:txBody>
      </p:sp>
      <p:sp>
        <p:nvSpPr>
          <p:cNvPr id="1398" name="Google Shape;1398;p124"/>
          <p:cNvSpPr txBox="1"/>
          <p:nvPr/>
        </p:nvSpPr>
        <p:spPr>
          <a:xfrm>
            <a:off x="3611493" y="41197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THINKING </a:t>
            </a:r>
            <a:endParaRPr sz="2500">
              <a:solidFill>
                <a:schemeClr val="lt1"/>
              </a:solidFill>
              <a:latin typeface="Londrina Solid"/>
              <a:ea typeface="Londrina Solid"/>
              <a:cs typeface="Londrina Solid"/>
              <a:sym typeface="Londrina Solid"/>
            </a:endParaRPr>
          </a:p>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HATS</a:t>
            </a:r>
            <a:endParaRPr sz="2500">
              <a:solidFill>
                <a:schemeClr val="lt1"/>
              </a:solidFill>
              <a:latin typeface="Londrina Solid"/>
              <a:ea typeface="Londrina Solid"/>
              <a:cs typeface="Londrina Solid"/>
              <a:sym typeface="Londrina Solid"/>
            </a:endParaRPr>
          </a:p>
        </p:txBody>
      </p:sp>
      <p:grpSp>
        <p:nvGrpSpPr>
          <p:cNvPr id="1399" name="Google Shape;1399;p124"/>
          <p:cNvGrpSpPr/>
          <p:nvPr/>
        </p:nvGrpSpPr>
        <p:grpSpPr>
          <a:xfrm>
            <a:off x="3318044" y="4327091"/>
            <a:ext cx="192250" cy="401583"/>
            <a:chOff x="4132056" y="1252046"/>
            <a:chExt cx="192250" cy="401583"/>
          </a:xfrm>
        </p:grpSpPr>
        <p:sp>
          <p:nvSpPr>
            <p:cNvPr id="1400" name="Google Shape;1400;p124"/>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4"/>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2" name="Google Shape;1402;p124"/>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4"/>
          <p:cNvSpPr/>
          <p:nvPr/>
        </p:nvSpPr>
        <p:spPr>
          <a:xfrm rot="-1960143">
            <a:off x="4529194" y="4152140"/>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24"/>
          <p:cNvGrpSpPr/>
          <p:nvPr/>
        </p:nvGrpSpPr>
        <p:grpSpPr>
          <a:xfrm>
            <a:off x="7952329" y="4038884"/>
            <a:ext cx="486910" cy="247706"/>
            <a:chOff x="5099579" y="2618827"/>
            <a:chExt cx="486910" cy="247706"/>
          </a:xfrm>
        </p:grpSpPr>
        <p:sp>
          <p:nvSpPr>
            <p:cNvPr id="1405" name="Google Shape;1405;p124"/>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4"/>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4"/>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4"/>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24"/>
          <p:cNvGrpSpPr/>
          <p:nvPr/>
        </p:nvGrpSpPr>
        <p:grpSpPr>
          <a:xfrm>
            <a:off x="5508537" y="3998192"/>
            <a:ext cx="417521" cy="481485"/>
            <a:chOff x="5110362" y="1552354"/>
            <a:chExt cx="417521" cy="481485"/>
          </a:xfrm>
        </p:grpSpPr>
        <p:sp>
          <p:nvSpPr>
            <p:cNvPr id="1410" name="Google Shape;1410;p124"/>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4"/>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4"/>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4"/>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124"/>
          <p:cNvGrpSpPr/>
          <p:nvPr/>
        </p:nvGrpSpPr>
        <p:grpSpPr>
          <a:xfrm>
            <a:off x="758855" y="3280200"/>
            <a:ext cx="258153" cy="337608"/>
            <a:chOff x="3969305" y="3447586"/>
            <a:chExt cx="258153" cy="337608"/>
          </a:xfrm>
        </p:grpSpPr>
        <p:sp>
          <p:nvSpPr>
            <p:cNvPr id="1415" name="Google Shape;1415;p124"/>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4"/>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4"/>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4"/>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9" name="Google Shape;1419;p124"/>
          <p:cNvSpPr/>
          <p:nvPr/>
        </p:nvSpPr>
        <p:spPr>
          <a:xfrm>
            <a:off x="1818177" y="37504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4"/>
          <p:cNvSpPr/>
          <p:nvPr/>
        </p:nvSpPr>
        <p:spPr>
          <a:xfrm>
            <a:off x="4405782" y="37504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4"/>
          <p:cNvSpPr/>
          <p:nvPr/>
        </p:nvSpPr>
        <p:spPr>
          <a:xfrm>
            <a:off x="7153316" y="37504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2" name="Google Shape;1422;p124"/>
          <p:cNvPicPr preferRelativeResize="0"/>
          <p:nvPr/>
        </p:nvPicPr>
        <p:blipFill rotWithShape="1">
          <a:blip r:embed="rId3">
            <a:alphaModFix/>
          </a:blip>
          <a:srcRect/>
          <a:stretch/>
        </p:blipFill>
        <p:spPr>
          <a:xfrm>
            <a:off x="3629499" y="1884701"/>
            <a:ext cx="1969500" cy="1969500"/>
          </a:xfrm>
          <a:prstGeom prst="rect">
            <a:avLst/>
          </a:prstGeom>
          <a:noFill/>
          <a:ln>
            <a:noFill/>
          </a:ln>
        </p:spPr>
      </p:pic>
      <p:pic>
        <p:nvPicPr>
          <p:cNvPr id="1423" name="Google Shape;1423;p124"/>
          <p:cNvPicPr preferRelativeResize="0"/>
          <p:nvPr/>
        </p:nvPicPr>
        <p:blipFill rotWithShape="1">
          <a:blip r:embed="rId4">
            <a:alphaModFix/>
          </a:blip>
          <a:srcRect/>
          <a:stretch/>
        </p:blipFill>
        <p:spPr>
          <a:xfrm>
            <a:off x="6469649" y="1980799"/>
            <a:ext cx="1616150" cy="1616150"/>
          </a:xfrm>
          <a:prstGeom prst="rect">
            <a:avLst/>
          </a:prstGeom>
          <a:noFill/>
          <a:ln>
            <a:noFill/>
          </a:ln>
        </p:spPr>
      </p:pic>
      <p:pic>
        <p:nvPicPr>
          <p:cNvPr id="1424" name="Google Shape;1424;p124"/>
          <p:cNvPicPr preferRelativeResize="0"/>
          <p:nvPr/>
        </p:nvPicPr>
        <p:blipFill rotWithShape="1">
          <a:blip r:embed="rId5">
            <a:alphaModFix/>
          </a:blip>
          <a:srcRect/>
          <a:stretch/>
        </p:blipFill>
        <p:spPr>
          <a:xfrm>
            <a:off x="1157774" y="1911916"/>
            <a:ext cx="1696323" cy="16963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25"/>
          <p:cNvSpPr txBox="1">
            <a:spLocks noGrp="1"/>
          </p:cNvSpPr>
          <p:nvPr>
            <p:ph type="title"/>
          </p:nvPr>
        </p:nvSpPr>
        <p:spPr>
          <a:xfrm>
            <a:off x="1482650" y="1568825"/>
            <a:ext cx="35466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DETECTIVE BOARD</a:t>
            </a:r>
            <a:endParaRPr/>
          </a:p>
        </p:txBody>
      </p:sp>
      <p:sp>
        <p:nvSpPr>
          <p:cNvPr id="1430" name="Google Shape;1430;p125"/>
          <p:cNvSpPr txBox="1">
            <a:spLocks noGrp="1"/>
          </p:cNvSpPr>
          <p:nvPr>
            <p:ph type="subTitle" idx="1"/>
          </p:nvPr>
        </p:nvSpPr>
        <p:spPr>
          <a:xfrm>
            <a:off x="1539175" y="3352625"/>
            <a:ext cx="3490200" cy="51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A tangled, three-dimensional visualization of connections across multiple topics.</a:t>
            </a:r>
            <a:endParaRPr sz="2400" dirty="0">
              <a:latin typeface="Calibri" panose="020F0502020204030204" pitchFamily="34" charset="0"/>
              <a:cs typeface="Calibri" panose="020F0502020204030204" pitchFamily="34" charset="0"/>
            </a:endParaRPr>
          </a:p>
        </p:txBody>
      </p:sp>
      <p:cxnSp>
        <p:nvCxnSpPr>
          <p:cNvPr id="1431" name="Google Shape;1431;p125"/>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432" name="Google Shape;1432;p125"/>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433" name="Google Shape;1433;p125"/>
          <p:cNvGrpSpPr/>
          <p:nvPr/>
        </p:nvGrpSpPr>
        <p:grpSpPr>
          <a:xfrm>
            <a:off x="1478479" y="2741833"/>
            <a:ext cx="2298116" cy="109049"/>
            <a:chOff x="1910200" y="1810425"/>
            <a:chExt cx="2938391" cy="139431"/>
          </a:xfrm>
        </p:grpSpPr>
        <p:sp>
          <p:nvSpPr>
            <p:cNvPr id="1434" name="Google Shape;1434;p125"/>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25"/>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125"/>
          <p:cNvGrpSpPr/>
          <p:nvPr/>
        </p:nvGrpSpPr>
        <p:grpSpPr>
          <a:xfrm>
            <a:off x="1009231" y="1176521"/>
            <a:ext cx="192250" cy="401583"/>
            <a:chOff x="4132056" y="1252046"/>
            <a:chExt cx="192250" cy="401583"/>
          </a:xfrm>
        </p:grpSpPr>
        <p:sp>
          <p:nvSpPr>
            <p:cNvPr id="1437" name="Google Shape;1437;p125"/>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25"/>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9" name="Google Shape;1439;p125"/>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25"/>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25"/>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125"/>
          <p:cNvGrpSpPr/>
          <p:nvPr/>
        </p:nvGrpSpPr>
        <p:grpSpPr>
          <a:xfrm>
            <a:off x="7871813" y="927038"/>
            <a:ext cx="238224" cy="370822"/>
            <a:chOff x="4728538" y="1222988"/>
            <a:chExt cx="238224" cy="370822"/>
          </a:xfrm>
        </p:grpSpPr>
        <p:sp>
          <p:nvSpPr>
            <p:cNvPr id="1443" name="Google Shape;1443;p125"/>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25"/>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25"/>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25"/>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7" name="Google Shape;1447;p125"/>
          <p:cNvGrpSpPr/>
          <p:nvPr/>
        </p:nvGrpSpPr>
        <p:grpSpPr>
          <a:xfrm>
            <a:off x="4789817" y="4072527"/>
            <a:ext cx="486910" cy="247706"/>
            <a:chOff x="5099579" y="2618827"/>
            <a:chExt cx="486910" cy="247706"/>
          </a:xfrm>
        </p:grpSpPr>
        <p:sp>
          <p:nvSpPr>
            <p:cNvPr id="1448" name="Google Shape;1448;p125"/>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25"/>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25"/>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25"/>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125"/>
          <p:cNvGrpSpPr/>
          <p:nvPr/>
        </p:nvGrpSpPr>
        <p:grpSpPr>
          <a:xfrm rot="3099793">
            <a:off x="6186925" y="800738"/>
            <a:ext cx="417532" cy="481498"/>
            <a:chOff x="5110362" y="1552354"/>
            <a:chExt cx="417521" cy="481485"/>
          </a:xfrm>
        </p:grpSpPr>
        <p:sp>
          <p:nvSpPr>
            <p:cNvPr id="1453" name="Google Shape;1453;p125"/>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25"/>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25"/>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25"/>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125"/>
          <p:cNvGrpSpPr/>
          <p:nvPr/>
        </p:nvGrpSpPr>
        <p:grpSpPr>
          <a:xfrm>
            <a:off x="3234531" y="1021576"/>
            <a:ext cx="482292" cy="376131"/>
            <a:chOff x="3198944" y="1721925"/>
            <a:chExt cx="482292" cy="376131"/>
          </a:xfrm>
        </p:grpSpPr>
        <p:sp>
          <p:nvSpPr>
            <p:cNvPr id="1458" name="Google Shape;1458;p125"/>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25"/>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25"/>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25"/>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2" name="Google Shape;1462;p125"/>
          <p:cNvGrpSpPr/>
          <p:nvPr/>
        </p:nvGrpSpPr>
        <p:grpSpPr>
          <a:xfrm>
            <a:off x="8299830" y="2154611"/>
            <a:ext cx="258153" cy="337608"/>
            <a:chOff x="3969305" y="3447586"/>
            <a:chExt cx="258153" cy="337608"/>
          </a:xfrm>
        </p:grpSpPr>
        <p:sp>
          <p:nvSpPr>
            <p:cNvPr id="1463" name="Google Shape;1463;p125"/>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25"/>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25"/>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25"/>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7" name="Google Shape;1467;p125"/>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25"/>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25"/>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0" name="Google Shape;1470;p125"/>
          <p:cNvGrpSpPr/>
          <p:nvPr/>
        </p:nvGrpSpPr>
        <p:grpSpPr>
          <a:xfrm rot="-3574542">
            <a:off x="1134356" y="828535"/>
            <a:ext cx="928676" cy="745151"/>
            <a:chOff x="7694900" y="1959325"/>
            <a:chExt cx="928675" cy="745150"/>
          </a:xfrm>
        </p:grpSpPr>
        <p:cxnSp>
          <p:nvCxnSpPr>
            <p:cNvPr id="1471" name="Google Shape;1471;p125"/>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472" name="Google Shape;1472;p125"/>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473" name="Google Shape;1473;p125"/>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474" name="Google Shape;1474;p125"/>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475" name="Google Shape;1475;p125"/>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1476" name="Google Shape;1476;p125"/>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7" name="Google Shape;1477;p125"/>
          <p:cNvPicPr preferRelativeResize="0"/>
          <p:nvPr/>
        </p:nvPicPr>
        <p:blipFill rotWithShape="1">
          <a:blip r:embed="rId3">
            <a:alphaModFix/>
          </a:blip>
          <a:srcRect/>
          <a:stretch/>
        </p:blipFill>
        <p:spPr>
          <a:xfrm>
            <a:off x="4514938" y="923103"/>
            <a:ext cx="2938337" cy="293838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26"/>
          <p:cNvSpPr txBox="1">
            <a:spLocks noGrp="1"/>
          </p:cNvSpPr>
          <p:nvPr>
            <p:ph type="subTitle" idx="1"/>
          </p:nvPr>
        </p:nvSpPr>
        <p:spPr>
          <a:xfrm>
            <a:off x="1018025" y="1243650"/>
            <a:ext cx="7068000" cy="32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latin typeface="Londrina Solid"/>
                <a:ea typeface="Londrina Solid"/>
                <a:cs typeface="Londrina Solid"/>
                <a:sym typeface="Londrina Solid"/>
              </a:rPr>
              <a:t>Create Posters</a:t>
            </a:r>
            <a:endParaRPr sz="2500" dirty="0">
              <a:latin typeface="Londrina Solid"/>
              <a:ea typeface="Londrina Solid"/>
              <a:cs typeface="Londrina Solid"/>
              <a:sym typeface="Londrina Solid"/>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To create groups, everyone count off, 1–5.</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Start at the poster with your group number.</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Make a poster of how, as a presenter, you make your E engaging</a:t>
            </a:r>
            <a:endParaRPr sz="2400" dirty="0">
              <a:latin typeface="Calibri" panose="020F0502020204030204" pitchFamily="34" charset="0"/>
              <a:cs typeface="Calibri" panose="020F0502020204030204" pitchFamily="34" charset="0"/>
            </a:endParaRPr>
          </a:p>
          <a:p>
            <a:pPr marL="914400" lvl="0" indent="0" algn="l" rtl="0">
              <a:spcBef>
                <a:spcPts val="1000"/>
              </a:spcBef>
              <a:spcAft>
                <a:spcPts val="0"/>
              </a:spcAft>
              <a:buNone/>
            </a:pPr>
            <a:r>
              <a:rPr lang="en" sz="2400" dirty="0">
                <a:latin typeface="Calibri" panose="020F0502020204030204" pitchFamily="34" charset="0"/>
                <a:cs typeface="Calibri" panose="020F0502020204030204" pitchFamily="34" charset="0"/>
              </a:rPr>
              <a:t>List strategies, characteristics of facilitation, </a:t>
            </a:r>
            <a:endParaRPr sz="2400" dirty="0">
              <a:latin typeface="Calibri" panose="020F0502020204030204" pitchFamily="34" charset="0"/>
              <a:cs typeface="Calibri" panose="020F0502020204030204" pitchFamily="34" charset="0"/>
            </a:endParaRPr>
          </a:p>
          <a:p>
            <a:pPr marL="914400" lvl="0" indent="0" algn="l" rtl="0">
              <a:spcBef>
                <a:spcPts val="1000"/>
              </a:spcBef>
              <a:spcAft>
                <a:spcPts val="0"/>
              </a:spcAft>
              <a:buNone/>
            </a:pPr>
            <a:r>
              <a:rPr lang="en" sz="2400" dirty="0">
                <a:latin typeface="Calibri" panose="020F0502020204030204" pitchFamily="34" charset="0"/>
                <a:cs typeface="Calibri" panose="020F0502020204030204" pitchFamily="34" charset="0"/>
              </a:rPr>
              <a:t>Components of Authenticity, etc. </a:t>
            </a:r>
            <a:endParaRPr sz="2400" dirty="0">
              <a:latin typeface="Calibri" panose="020F0502020204030204" pitchFamily="34" charset="0"/>
              <a:cs typeface="Calibri" panose="020F0502020204030204" pitchFamily="34" charset="0"/>
            </a:endParaRPr>
          </a:p>
        </p:txBody>
      </p:sp>
      <p:sp>
        <p:nvSpPr>
          <p:cNvPr id="1483" name="Google Shape;1483;p12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DETECTIVE BOARD: Part 1</a:t>
            </a:r>
            <a:endParaRPr/>
          </a:p>
        </p:txBody>
      </p:sp>
      <p:sp>
        <p:nvSpPr>
          <p:cNvPr id="1484" name="Google Shape;1484;p126"/>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26"/>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6" name="Google Shape;1486;p126"/>
          <p:cNvGrpSpPr/>
          <p:nvPr/>
        </p:nvGrpSpPr>
        <p:grpSpPr>
          <a:xfrm>
            <a:off x="8242688" y="3213463"/>
            <a:ext cx="238224" cy="370822"/>
            <a:chOff x="4728538" y="1222988"/>
            <a:chExt cx="238224" cy="370822"/>
          </a:xfrm>
        </p:grpSpPr>
        <p:sp>
          <p:nvSpPr>
            <p:cNvPr id="1487" name="Google Shape;1487;p126"/>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26"/>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26"/>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0" name="Google Shape;1490;p126"/>
          <p:cNvGrpSpPr/>
          <p:nvPr/>
        </p:nvGrpSpPr>
        <p:grpSpPr>
          <a:xfrm rot="1997185">
            <a:off x="2725920" y="920601"/>
            <a:ext cx="576683" cy="567974"/>
            <a:chOff x="4151832" y="2079765"/>
            <a:chExt cx="576709" cy="567999"/>
          </a:xfrm>
        </p:grpSpPr>
        <p:sp>
          <p:nvSpPr>
            <p:cNvPr id="1491" name="Google Shape;1491;p126"/>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26"/>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26"/>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126"/>
          <p:cNvGrpSpPr/>
          <p:nvPr/>
        </p:nvGrpSpPr>
        <p:grpSpPr>
          <a:xfrm rot="3925880">
            <a:off x="1525772" y="638945"/>
            <a:ext cx="417537" cy="481504"/>
            <a:chOff x="5110362" y="1552354"/>
            <a:chExt cx="417521" cy="481485"/>
          </a:xfrm>
        </p:grpSpPr>
        <p:sp>
          <p:nvSpPr>
            <p:cNvPr id="1495" name="Google Shape;1495;p126"/>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26"/>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26"/>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26"/>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126"/>
          <p:cNvGrpSpPr/>
          <p:nvPr/>
        </p:nvGrpSpPr>
        <p:grpSpPr>
          <a:xfrm>
            <a:off x="7047769" y="3210812"/>
            <a:ext cx="482292" cy="376131"/>
            <a:chOff x="3198944" y="1721925"/>
            <a:chExt cx="482292" cy="376131"/>
          </a:xfrm>
        </p:grpSpPr>
        <p:sp>
          <p:nvSpPr>
            <p:cNvPr id="1500" name="Google Shape;1500;p126"/>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26"/>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26"/>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26"/>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4" name="Google Shape;1504;p126"/>
          <p:cNvGrpSpPr/>
          <p:nvPr/>
        </p:nvGrpSpPr>
        <p:grpSpPr>
          <a:xfrm>
            <a:off x="7926505" y="1902461"/>
            <a:ext cx="258153" cy="337608"/>
            <a:chOff x="3969305" y="3447586"/>
            <a:chExt cx="258153" cy="337608"/>
          </a:xfrm>
        </p:grpSpPr>
        <p:sp>
          <p:nvSpPr>
            <p:cNvPr id="1505" name="Google Shape;1505;p126"/>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26"/>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26"/>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26"/>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126"/>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0" name="Google Shape;1510;p126"/>
          <p:cNvPicPr preferRelativeResize="0"/>
          <p:nvPr/>
        </p:nvPicPr>
        <p:blipFill rotWithShape="1">
          <a:blip r:embed="rId3">
            <a:alphaModFix/>
          </a:blip>
          <a:srcRect/>
          <a:stretch/>
        </p:blipFill>
        <p:spPr>
          <a:xfrm>
            <a:off x="6784574" y="808954"/>
            <a:ext cx="1696323" cy="16963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27"/>
          <p:cNvSpPr txBox="1">
            <a:spLocks noGrp="1"/>
          </p:cNvSpPr>
          <p:nvPr>
            <p:ph type="subTitle" idx="1"/>
          </p:nvPr>
        </p:nvSpPr>
        <p:spPr>
          <a:xfrm>
            <a:off x="1021025" y="1027316"/>
            <a:ext cx="5901000" cy="32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latin typeface="Londrina Solid"/>
                <a:ea typeface="Londrina Solid"/>
                <a:cs typeface="Londrina Solid"/>
                <a:sym typeface="Londrina Solid"/>
              </a:rPr>
              <a:t>Connections</a:t>
            </a:r>
            <a:endParaRPr sz="2500" dirty="0">
              <a:latin typeface="Londrina Solid"/>
              <a:ea typeface="Londrina Solid"/>
              <a:cs typeface="Londrina Solid"/>
              <a:sym typeface="Londrina Solid"/>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Starting with group 1, share one item on the chart paper.</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If that is on another poster, string will be provided to connect the two.</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The next group shares a different item and connections made.</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AutoNum type="arabicPeriod"/>
            </a:pPr>
            <a:r>
              <a:rPr lang="en" sz="2400" dirty="0">
                <a:latin typeface="Calibri" panose="020F0502020204030204" pitchFamily="34" charset="0"/>
                <a:cs typeface="Calibri" panose="020F0502020204030204" pitchFamily="34" charset="0"/>
              </a:rPr>
              <a:t>This continues as time allows.</a:t>
            </a:r>
            <a:endParaRPr sz="2400" dirty="0">
              <a:latin typeface="Calibri" panose="020F0502020204030204" pitchFamily="34" charset="0"/>
              <a:cs typeface="Calibri" panose="020F0502020204030204" pitchFamily="34" charset="0"/>
            </a:endParaRPr>
          </a:p>
        </p:txBody>
      </p:sp>
      <p:sp>
        <p:nvSpPr>
          <p:cNvPr id="1516" name="Google Shape;1516;p12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DETECTIVE BOARD: Part 2</a:t>
            </a:r>
            <a:endParaRPr/>
          </a:p>
        </p:txBody>
      </p:sp>
      <p:sp>
        <p:nvSpPr>
          <p:cNvPr id="1517" name="Google Shape;1517;p127"/>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27"/>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9" name="Google Shape;1519;p127"/>
          <p:cNvGrpSpPr/>
          <p:nvPr/>
        </p:nvGrpSpPr>
        <p:grpSpPr>
          <a:xfrm>
            <a:off x="8242688" y="3213463"/>
            <a:ext cx="238224" cy="370822"/>
            <a:chOff x="4728538" y="1222988"/>
            <a:chExt cx="238224" cy="370822"/>
          </a:xfrm>
        </p:grpSpPr>
        <p:sp>
          <p:nvSpPr>
            <p:cNvPr id="1520" name="Google Shape;1520;p127"/>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27"/>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27"/>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27"/>
          <p:cNvGrpSpPr/>
          <p:nvPr/>
        </p:nvGrpSpPr>
        <p:grpSpPr>
          <a:xfrm rot="1997185">
            <a:off x="2725920" y="920601"/>
            <a:ext cx="576683" cy="567974"/>
            <a:chOff x="4151832" y="2079765"/>
            <a:chExt cx="576709" cy="567999"/>
          </a:xfrm>
        </p:grpSpPr>
        <p:sp>
          <p:nvSpPr>
            <p:cNvPr id="1524" name="Google Shape;1524;p127"/>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27"/>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27"/>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127"/>
          <p:cNvGrpSpPr/>
          <p:nvPr/>
        </p:nvGrpSpPr>
        <p:grpSpPr>
          <a:xfrm>
            <a:off x="6385454" y="4124877"/>
            <a:ext cx="486910" cy="247706"/>
            <a:chOff x="5099579" y="2618827"/>
            <a:chExt cx="486910" cy="247706"/>
          </a:xfrm>
        </p:grpSpPr>
        <p:sp>
          <p:nvSpPr>
            <p:cNvPr id="1528" name="Google Shape;1528;p127"/>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27"/>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27"/>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27"/>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127"/>
          <p:cNvGrpSpPr/>
          <p:nvPr/>
        </p:nvGrpSpPr>
        <p:grpSpPr>
          <a:xfrm rot="3925880">
            <a:off x="1525772" y="638945"/>
            <a:ext cx="417537" cy="481504"/>
            <a:chOff x="5110362" y="1552354"/>
            <a:chExt cx="417521" cy="481485"/>
          </a:xfrm>
        </p:grpSpPr>
        <p:sp>
          <p:nvSpPr>
            <p:cNvPr id="1533" name="Google Shape;1533;p127"/>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27"/>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27"/>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27"/>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127"/>
          <p:cNvGrpSpPr/>
          <p:nvPr/>
        </p:nvGrpSpPr>
        <p:grpSpPr>
          <a:xfrm>
            <a:off x="7047769" y="3210812"/>
            <a:ext cx="482292" cy="376131"/>
            <a:chOff x="3198944" y="1721925"/>
            <a:chExt cx="482292" cy="376131"/>
          </a:xfrm>
        </p:grpSpPr>
        <p:sp>
          <p:nvSpPr>
            <p:cNvPr id="1538" name="Google Shape;1538;p127"/>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27"/>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27"/>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27"/>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27"/>
          <p:cNvGrpSpPr/>
          <p:nvPr/>
        </p:nvGrpSpPr>
        <p:grpSpPr>
          <a:xfrm>
            <a:off x="7926505" y="1902461"/>
            <a:ext cx="258153" cy="337608"/>
            <a:chOff x="3969305" y="3447586"/>
            <a:chExt cx="258153" cy="337608"/>
          </a:xfrm>
        </p:grpSpPr>
        <p:sp>
          <p:nvSpPr>
            <p:cNvPr id="1543" name="Google Shape;1543;p127"/>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27"/>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27"/>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27"/>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47" name="Google Shape;1547;p127"/>
          <p:cNvPicPr preferRelativeResize="0"/>
          <p:nvPr/>
        </p:nvPicPr>
        <p:blipFill rotWithShape="1">
          <a:blip r:embed="rId3">
            <a:alphaModFix/>
          </a:blip>
          <a:srcRect/>
          <a:stretch/>
        </p:blipFill>
        <p:spPr>
          <a:xfrm>
            <a:off x="6784574" y="808954"/>
            <a:ext cx="1696323" cy="16963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28"/>
          <p:cNvSpPr txBox="1">
            <a:spLocks noGrp="1"/>
          </p:cNvSpPr>
          <p:nvPr>
            <p:ph type="title"/>
          </p:nvPr>
        </p:nvSpPr>
        <p:spPr>
          <a:xfrm>
            <a:off x="1234834" y="1310868"/>
            <a:ext cx="3292009"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dirty="0"/>
              <a:t>THINKING HATS</a:t>
            </a:r>
            <a:endParaRPr sz="4400" dirty="0"/>
          </a:p>
        </p:txBody>
      </p:sp>
      <p:sp>
        <p:nvSpPr>
          <p:cNvPr id="1553" name="Google Shape;1553;p128"/>
          <p:cNvSpPr txBox="1">
            <a:spLocks noGrp="1"/>
          </p:cNvSpPr>
          <p:nvPr>
            <p:ph type="subTitle" idx="1"/>
          </p:nvPr>
        </p:nvSpPr>
        <p:spPr>
          <a:xfrm>
            <a:off x="1234834" y="2401103"/>
            <a:ext cx="3452833" cy="1891115"/>
          </a:xfrm>
          <a:prstGeom prst="rect">
            <a:avLst/>
          </a:prstGeom>
        </p:spPr>
        <p:txBody>
          <a:bodyPr spcFirstLastPara="1" wrap="square" lIns="91425" tIns="91425" rIns="91425" bIns="91425" anchor="ctr" anchorCtr="0">
            <a:noAutofit/>
          </a:bodyPr>
          <a:lstStyle/>
          <a:p>
            <a:pPr marL="0" lvl="0" indent="0" algn="l" rtl="0">
              <a:spcBef>
                <a:spcPts val="1000"/>
              </a:spcBef>
              <a:spcAft>
                <a:spcPts val="0"/>
              </a:spcAft>
              <a:buNone/>
            </a:pPr>
            <a:r>
              <a:rPr lang="en" sz="2400" dirty="0">
                <a:latin typeface="Calibri" panose="020F0502020204030204" pitchFamily="34" charset="0"/>
                <a:cs typeface="Calibri" panose="020F0502020204030204" pitchFamily="34" charset="0"/>
              </a:rPr>
              <a:t>Get in groups of 6 and assign one of these colors </a:t>
            </a:r>
            <a:br>
              <a:rPr lang="en" sz="2400" dirty="0">
                <a:latin typeface="Calibri" panose="020F0502020204030204" pitchFamily="34" charset="0"/>
                <a:cs typeface="Calibri" panose="020F0502020204030204" pitchFamily="34" charset="0"/>
              </a:rPr>
            </a:br>
            <a:r>
              <a:rPr lang="en" sz="2400" dirty="0">
                <a:latin typeface="Calibri" panose="020F0502020204030204" pitchFamily="34" charset="0"/>
                <a:cs typeface="Calibri" panose="020F0502020204030204" pitchFamily="34" charset="0"/>
              </a:rPr>
              <a:t>to each member: </a:t>
            </a:r>
            <a:br>
              <a:rPr lang="en" sz="2400" dirty="0">
                <a:latin typeface="Calibri" panose="020F0502020204030204" pitchFamily="34" charset="0"/>
                <a:cs typeface="Calibri" panose="020F0502020204030204" pitchFamily="34" charset="0"/>
              </a:rPr>
            </a:br>
            <a:r>
              <a:rPr lang="en" sz="2400" b="1" dirty="0">
                <a:latin typeface="Calibri" panose="020F0502020204030204" pitchFamily="34" charset="0"/>
                <a:cs typeface="Calibri" panose="020F0502020204030204" pitchFamily="34" charset="0"/>
              </a:rPr>
              <a:t>White, Green, Yellow, </a:t>
            </a:r>
            <a:br>
              <a:rPr lang="en" sz="2400" b="1" dirty="0">
                <a:latin typeface="Calibri" panose="020F0502020204030204" pitchFamily="34" charset="0"/>
                <a:cs typeface="Calibri" panose="020F0502020204030204" pitchFamily="34" charset="0"/>
              </a:rPr>
            </a:br>
            <a:r>
              <a:rPr lang="en" sz="2400" b="1" dirty="0">
                <a:latin typeface="Calibri" panose="020F0502020204030204" pitchFamily="34" charset="0"/>
                <a:cs typeface="Calibri" panose="020F0502020204030204" pitchFamily="34" charset="0"/>
              </a:rPr>
              <a:t>Red, Black, Blue</a:t>
            </a:r>
            <a:endParaRPr sz="2400" b="1" dirty="0">
              <a:latin typeface="Calibri" panose="020F0502020204030204" pitchFamily="34" charset="0"/>
              <a:cs typeface="Calibri" panose="020F0502020204030204" pitchFamily="34" charset="0"/>
            </a:endParaRPr>
          </a:p>
          <a:p>
            <a:pPr marL="0" lvl="0" indent="0" algn="l" rtl="0">
              <a:spcBef>
                <a:spcPts val="1000"/>
              </a:spcBef>
              <a:spcAft>
                <a:spcPts val="0"/>
              </a:spcAft>
              <a:buNone/>
            </a:pPr>
            <a:endParaRPr sz="2000" b="1" dirty="0"/>
          </a:p>
        </p:txBody>
      </p:sp>
      <p:cxnSp>
        <p:nvCxnSpPr>
          <p:cNvPr id="1554" name="Google Shape;1554;p128"/>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555" name="Google Shape;1555;p128"/>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556" name="Google Shape;1556;p128"/>
          <p:cNvGrpSpPr/>
          <p:nvPr/>
        </p:nvGrpSpPr>
        <p:grpSpPr>
          <a:xfrm>
            <a:off x="2049595" y="2000598"/>
            <a:ext cx="946456" cy="109049"/>
            <a:chOff x="1910200" y="1810425"/>
            <a:chExt cx="2938391" cy="139431"/>
          </a:xfrm>
        </p:grpSpPr>
        <p:sp>
          <p:nvSpPr>
            <p:cNvPr id="1557" name="Google Shape;1557;p128"/>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28"/>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9" name="Google Shape;1559;p128"/>
          <p:cNvGrpSpPr/>
          <p:nvPr/>
        </p:nvGrpSpPr>
        <p:grpSpPr>
          <a:xfrm>
            <a:off x="1009231" y="1176521"/>
            <a:ext cx="192250" cy="401583"/>
            <a:chOff x="4132056" y="1252046"/>
            <a:chExt cx="192250" cy="401583"/>
          </a:xfrm>
        </p:grpSpPr>
        <p:sp>
          <p:nvSpPr>
            <p:cNvPr id="1560" name="Google Shape;1560;p128"/>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28"/>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 name="Google Shape;1562;p128"/>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28"/>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28"/>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5" name="Google Shape;1565;p128"/>
          <p:cNvGrpSpPr/>
          <p:nvPr/>
        </p:nvGrpSpPr>
        <p:grpSpPr>
          <a:xfrm>
            <a:off x="7871813" y="927038"/>
            <a:ext cx="238224" cy="370822"/>
            <a:chOff x="4728538" y="1222988"/>
            <a:chExt cx="238224" cy="370822"/>
          </a:xfrm>
        </p:grpSpPr>
        <p:sp>
          <p:nvSpPr>
            <p:cNvPr id="1566" name="Google Shape;1566;p128"/>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28"/>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28"/>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9" name="Google Shape;1569;p128"/>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0" name="Google Shape;1570;p128"/>
          <p:cNvGrpSpPr/>
          <p:nvPr/>
        </p:nvGrpSpPr>
        <p:grpSpPr>
          <a:xfrm>
            <a:off x="4789817" y="4072527"/>
            <a:ext cx="486910" cy="247706"/>
            <a:chOff x="5099579" y="2618827"/>
            <a:chExt cx="486910" cy="247706"/>
          </a:xfrm>
        </p:grpSpPr>
        <p:sp>
          <p:nvSpPr>
            <p:cNvPr id="1571" name="Google Shape;1571;p128"/>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28"/>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28"/>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28"/>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28"/>
          <p:cNvGrpSpPr/>
          <p:nvPr/>
        </p:nvGrpSpPr>
        <p:grpSpPr>
          <a:xfrm rot="3099793">
            <a:off x="6186925" y="800738"/>
            <a:ext cx="417532" cy="481498"/>
            <a:chOff x="5110362" y="1552354"/>
            <a:chExt cx="417521" cy="481485"/>
          </a:xfrm>
        </p:grpSpPr>
        <p:sp>
          <p:nvSpPr>
            <p:cNvPr id="1576" name="Google Shape;1576;p128"/>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28"/>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28"/>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28"/>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128"/>
          <p:cNvGrpSpPr/>
          <p:nvPr/>
        </p:nvGrpSpPr>
        <p:grpSpPr>
          <a:xfrm>
            <a:off x="3234531" y="1021576"/>
            <a:ext cx="482292" cy="376131"/>
            <a:chOff x="3198944" y="1721925"/>
            <a:chExt cx="482292" cy="376131"/>
          </a:xfrm>
        </p:grpSpPr>
        <p:sp>
          <p:nvSpPr>
            <p:cNvPr id="1581" name="Google Shape;1581;p128"/>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28"/>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28"/>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28"/>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128"/>
          <p:cNvGrpSpPr/>
          <p:nvPr/>
        </p:nvGrpSpPr>
        <p:grpSpPr>
          <a:xfrm>
            <a:off x="8299830" y="2154611"/>
            <a:ext cx="258153" cy="337608"/>
            <a:chOff x="3969305" y="3447586"/>
            <a:chExt cx="258153" cy="337608"/>
          </a:xfrm>
        </p:grpSpPr>
        <p:sp>
          <p:nvSpPr>
            <p:cNvPr id="1586" name="Google Shape;1586;p128"/>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28"/>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28"/>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28"/>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0" name="Google Shape;1590;p128"/>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28"/>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28"/>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3" name="Google Shape;1593;p128"/>
          <p:cNvGrpSpPr/>
          <p:nvPr/>
        </p:nvGrpSpPr>
        <p:grpSpPr>
          <a:xfrm rot="-3574542">
            <a:off x="1125297" y="672506"/>
            <a:ext cx="928676" cy="745151"/>
            <a:chOff x="7694900" y="1959325"/>
            <a:chExt cx="928675" cy="745150"/>
          </a:xfrm>
        </p:grpSpPr>
        <p:cxnSp>
          <p:nvCxnSpPr>
            <p:cNvPr id="1594" name="Google Shape;1594;p128"/>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595" name="Google Shape;1595;p128"/>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596" name="Google Shape;1596;p128"/>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597" name="Google Shape;1597;p128"/>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598" name="Google Shape;1598;p128"/>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1599" name="Google Shape;1599;p128"/>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0" name="Google Shape;1600;p128"/>
          <p:cNvPicPr preferRelativeResize="0"/>
          <p:nvPr/>
        </p:nvPicPr>
        <p:blipFill rotWithShape="1">
          <a:blip r:embed="rId3">
            <a:alphaModFix/>
          </a:blip>
          <a:srcRect/>
          <a:stretch/>
        </p:blipFill>
        <p:spPr>
          <a:xfrm>
            <a:off x="4460109" y="623327"/>
            <a:ext cx="3808098" cy="38080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29"/>
          <p:cNvSpPr txBox="1">
            <a:spLocks noGrp="1"/>
          </p:cNvSpPr>
          <p:nvPr>
            <p:ph type="subTitle" idx="1"/>
          </p:nvPr>
        </p:nvSpPr>
        <p:spPr>
          <a:xfrm>
            <a:off x="786800" y="1091250"/>
            <a:ext cx="7879800" cy="32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latin typeface="Londrina Solid"/>
                <a:ea typeface="Londrina Solid"/>
                <a:cs typeface="Londrina Solid"/>
                <a:sym typeface="Londrina Solid"/>
              </a:rPr>
              <a:t>TAKE A FEW MOMENTS TO PUT ON YOUR HATS </a:t>
            </a:r>
            <a:r>
              <a:rPr lang="en" sz="2500" b="1" dirty="0">
                <a:latin typeface="Londrina Solid"/>
                <a:ea typeface="Londrina Solid"/>
                <a:cs typeface="Londrina Solid"/>
                <a:sym typeface="Londrina Solid"/>
              </a:rPr>
              <a:t> </a:t>
            </a:r>
            <a:endParaRPr sz="2500" b="1" dirty="0">
              <a:latin typeface="Londrina Solid"/>
              <a:ea typeface="Londrina Solid"/>
              <a:cs typeface="Londrina Solid"/>
              <a:sym typeface="Londrina Solid"/>
            </a:endParaRPr>
          </a:p>
          <a:p>
            <a:pPr marL="457200" lvl="0" indent="-355600" algn="l" rtl="0">
              <a:spcBef>
                <a:spcPts val="1000"/>
              </a:spcBef>
              <a:spcAft>
                <a:spcPts val="0"/>
              </a:spcAft>
              <a:buSzPts val="2000"/>
              <a:buChar char="●"/>
            </a:pPr>
            <a:r>
              <a:rPr lang="en" sz="2400" b="1" dirty="0">
                <a:latin typeface="Calibri" panose="020F0502020204030204" pitchFamily="34" charset="0"/>
                <a:cs typeface="Calibri" panose="020F0502020204030204" pitchFamily="34" charset="0"/>
              </a:rPr>
              <a:t>The detective</a:t>
            </a:r>
            <a:r>
              <a:rPr lang="en" sz="2400" dirty="0">
                <a:latin typeface="Calibri" panose="020F0502020204030204" pitchFamily="34" charset="0"/>
                <a:cs typeface="Calibri" panose="020F0502020204030204" pitchFamily="34" charset="0"/>
              </a:rPr>
              <a:t> (white hat) - values facts </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Char char="●"/>
            </a:pPr>
            <a:r>
              <a:rPr lang="en" sz="2400" b="1" dirty="0">
                <a:latin typeface="Calibri" panose="020F0502020204030204" pitchFamily="34" charset="0"/>
                <a:cs typeface="Calibri" panose="020F0502020204030204" pitchFamily="34" charset="0"/>
              </a:rPr>
              <a:t>The creative</a:t>
            </a:r>
            <a:r>
              <a:rPr lang="en" sz="2400" dirty="0">
                <a:latin typeface="Calibri" panose="020F0502020204030204" pitchFamily="34" charset="0"/>
                <a:cs typeface="Calibri" panose="020F0502020204030204" pitchFamily="34" charset="0"/>
              </a:rPr>
              <a:t> (green hat) - no-bad-ideas attitude</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Char char="●"/>
            </a:pPr>
            <a:r>
              <a:rPr lang="en" sz="2400" b="1" dirty="0">
                <a:latin typeface="Calibri" panose="020F0502020204030204" pitchFamily="34" charset="0"/>
                <a:cs typeface="Calibri" panose="020F0502020204030204" pitchFamily="34" charset="0"/>
              </a:rPr>
              <a:t>The optimistic</a:t>
            </a:r>
            <a:r>
              <a:rPr lang="en" sz="2400" dirty="0">
                <a:latin typeface="Calibri" panose="020F0502020204030204" pitchFamily="34" charset="0"/>
                <a:cs typeface="Calibri" panose="020F0502020204030204" pitchFamily="34" charset="0"/>
              </a:rPr>
              <a:t> (yellow hat) - champions others’ ideas</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Char char="●"/>
            </a:pPr>
            <a:r>
              <a:rPr lang="en" sz="2400" b="1" dirty="0">
                <a:latin typeface="Calibri" panose="020F0502020204030204" pitchFamily="34" charset="0"/>
                <a:cs typeface="Calibri" panose="020F0502020204030204" pitchFamily="34" charset="0"/>
              </a:rPr>
              <a:t>The thoughtful</a:t>
            </a:r>
            <a:r>
              <a:rPr lang="en" sz="2400" dirty="0">
                <a:latin typeface="Calibri" panose="020F0502020204030204" pitchFamily="34" charset="0"/>
                <a:cs typeface="Calibri" panose="020F0502020204030204" pitchFamily="34" charset="0"/>
              </a:rPr>
              <a:t> (red hat) - considers feelings</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Char char="●"/>
            </a:pPr>
            <a:r>
              <a:rPr lang="en" sz="2400" b="1" dirty="0">
                <a:latin typeface="Calibri" panose="020F0502020204030204" pitchFamily="34" charset="0"/>
                <a:cs typeface="Calibri" panose="020F0502020204030204" pitchFamily="34" charset="0"/>
              </a:rPr>
              <a:t>The cautious</a:t>
            </a:r>
            <a:r>
              <a:rPr lang="en" sz="2400" dirty="0">
                <a:latin typeface="Calibri" panose="020F0502020204030204" pitchFamily="34" charset="0"/>
                <a:cs typeface="Calibri" panose="020F0502020204030204" pitchFamily="34" charset="0"/>
              </a:rPr>
              <a:t> (black hat) - identifies risks</a:t>
            </a:r>
            <a:endParaRPr sz="2400" dirty="0">
              <a:latin typeface="Calibri" panose="020F0502020204030204" pitchFamily="34" charset="0"/>
              <a:cs typeface="Calibri" panose="020F0502020204030204" pitchFamily="34" charset="0"/>
            </a:endParaRPr>
          </a:p>
          <a:p>
            <a:pPr marL="457200" lvl="0" indent="-355600" algn="l" rtl="0">
              <a:spcBef>
                <a:spcPts val="0"/>
              </a:spcBef>
              <a:spcAft>
                <a:spcPts val="0"/>
              </a:spcAft>
              <a:buSzPts val="2000"/>
              <a:buChar char="●"/>
            </a:pPr>
            <a:r>
              <a:rPr lang="en" sz="2400" b="1" dirty="0">
                <a:latin typeface="Calibri" panose="020F0502020204030204" pitchFamily="34" charset="0"/>
                <a:cs typeface="Calibri" panose="020F0502020204030204" pitchFamily="34" charset="0"/>
              </a:rPr>
              <a:t>The conductor</a:t>
            </a:r>
            <a:r>
              <a:rPr lang="en" sz="2400" dirty="0">
                <a:latin typeface="Calibri" panose="020F0502020204030204" pitchFamily="34" charset="0"/>
                <a:cs typeface="Calibri" panose="020F0502020204030204" pitchFamily="34" charset="0"/>
              </a:rPr>
              <a:t> (blue hat) - summarizes ideas. </a:t>
            </a:r>
            <a:endParaRPr sz="2400" dirty="0">
              <a:latin typeface="Calibri" panose="020F0502020204030204" pitchFamily="34" charset="0"/>
              <a:cs typeface="Calibri" panose="020F0502020204030204" pitchFamily="34" charset="0"/>
            </a:endParaRPr>
          </a:p>
        </p:txBody>
      </p:sp>
      <p:sp>
        <p:nvSpPr>
          <p:cNvPr id="1606" name="Google Shape;1606;p12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THINKING HATS</a:t>
            </a:r>
            <a:endParaRPr/>
          </a:p>
        </p:txBody>
      </p:sp>
      <p:grpSp>
        <p:nvGrpSpPr>
          <p:cNvPr id="1607" name="Google Shape;1607;p129"/>
          <p:cNvGrpSpPr/>
          <p:nvPr/>
        </p:nvGrpSpPr>
        <p:grpSpPr>
          <a:xfrm>
            <a:off x="8242688" y="3213463"/>
            <a:ext cx="238224" cy="370822"/>
            <a:chOff x="4728538" y="1222988"/>
            <a:chExt cx="238224" cy="370822"/>
          </a:xfrm>
        </p:grpSpPr>
        <p:sp>
          <p:nvSpPr>
            <p:cNvPr id="1608" name="Google Shape;1608;p129"/>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29"/>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29"/>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129"/>
          <p:cNvGrpSpPr/>
          <p:nvPr/>
        </p:nvGrpSpPr>
        <p:grpSpPr>
          <a:xfrm>
            <a:off x="6385454" y="4353477"/>
            <a:ext cx="486910" cy="247706"/>
            <a:chOff x="5099579" y="2618827"/>
            <a:chExt cx="486910" cy="247706"/>
          </a:xfrm>
        </p:grpSpPr>
        <p:sp>
          <p:nvSpPr>
            <p:cNvPr id="1612" name="Google Shape;1612;p129"/>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29"/>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29"/>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29"/>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6" name="Google Shape;1616;p129"/>
          <p:cNvGrpSpPr/>
          <p:nvPr/>
        </p:nvGrpSpPr>
        <p:grpSpPr>
          <a:xfrm rot="3925880">
            <a:off x="1525772" y="638945"/>
            <a:ext cx="417537" cy="481504"/>
            <a:chOff x="5110362" y="1552354"/>
            <a:chExt cx="417521" cy="481485"/>
          </a:xfrm>
        </p:grpSpPr>
        <p:sp>
          <p:nvSpPr>
            <p:cNvPr id="1617" name="Google Shape;1617;p129"/>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29"/>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29"/>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29"/>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129"/>
          <p:cNvGrpSpPr/>
          <p:nvPr/>
        </p:nvGrpSpPr>
        <p:grpSpPr>
          <a:xfrm>
            <a:off x="7926505" y="2207261"/>
            <a:ext cx="258153" cy="337608"/>
            <a:chOff x="3969305" y="3447586"/>
            <a:chExt cx="258153" cy="337608"/>
          </a:xfrm>
        </p:grpSpPr>
        <p:sp>
          <p:nvSpPr>
            <p:cNvPr id="1622" name="Google Shape;1622;p129"/>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29"/>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29"/>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29"/>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6" name="Google Shape;1626;p129"/>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7" name="Google Shape;1627;p129"/>
          <p:cNvPicPr preferRelativeResize="0"/>
          <p:nvPr/>
        </p:nvPicPr>
        <p:blipFill rotWithShape="1">
          <a:blip r:embed="rId3">
            <a:alphaModFix/>
          </a:blip>
          <a:srcRect/>
          <a:stretch/>
        </p:blipFill>
        <p:spPr>
          <a:xfrm>
            <a:off x="6826391" y="2921471"/>
            <a:ext cx="1872339" cy="185763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130"/>
          <p:cNvSpPr txBox="1">
            <a:spLocks noGrp="1"/>
          </p:cNvSpPr>
          <p:nvPr>
            <p:ph type="subTitle" idx="1"/>
          </p:nvPr>
        </p:nvSpPr>
        <p:spPr>
          <a:xfrm>
            <a:off x="786800" y="1091250"/>
            <a:ext cx="7511400" cy="231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500" dirty="0">
                <a:solidFill>
                  <a:schemeClr val="lt2"/>
                </a:solidFill>
                <a:latin typeface="Londrina Solid"/>
                <a:ea typeface="Londrina Solid"/>
                <a:cs typeface="Londrina Solid"/>
                <a:sym typeface="Londrina Solid"/>
              </a:rPr>
              <a:t>PROMPT #1</a:t>
            </a:r>
            <a:endParaRPr sz="2500" dirty="0">
              <a:latin typeface="Londrina Solid"/>
              <a:ea typeface="Londrina Solid"/>
              <a:cs typeface="Londrina Solid"/>
              <a:sym typeface="Londrina Solid"/>
            </a:endParaRPr>
          </a:p>
          <a:p>
            <a:pPr marL="0" lvl="0" indent="0" algn="l" rtl="0">
              <a:spcBef>
                <a:spcPts val="1000"/>
              </a:spcBef>
              <a:spcAft>
                <a:spcPts val="0"/>
              </a:spcAft>
              <a:buNone/>
            </a:pPr>
            <a:r>
              <a:rPr lang="en" sz="2500" dirty="0">
                <a:latin typeface="Londrina Solid"/>
                <a:ea typeface="Londrina Solid"/>
                <a:cs typeface="Londrina Solid"/>
                <a:sym typeface="Londrina Solid"/>
              </a:rPr>
              <a:t>DISCUSS WHAT YOU LEARNED ABOUT PROFESSIONAL DEVELOPMENT AND SUPPORTING YOUR SCHOOL THROUGH THIS PROGRAM.</a:t>
            </a:r>
            <a:endParaRPr sz="2000" dirty="0"/>
          </a:p>
        </p:txBody>
      </p:sp>
      <p:sp>
        <p:nvSpPr>
          <p:cNvPr id="1633" name="Google Shape;1633;p13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THINKING HATS</a:t>
            </a:r>
            <a:endParaRPr/>
          </a:p>
        </p:txBody>
      </p:sp>
      <p:grpSp>
        <p:nvGrpSpPr>
          <p:cNvPr id="1634" name="Google Shape;1634;p130"/>
          <p:cNvGrpSpPr/>
          <p:nvPr/>
        </p:nvGrpSpPr>
        <p:grpSpPr>
          <a:xfrm>
            <a:off x="8242688" y="3213463"/>
            <a:ext cx="238224" cy="370822"/>
            <a:chOff x="4728538" y="1222988"/>
            <a:chExt cx="238224" cy="370822"/>
          </a:xfrm>
        </p:grpSpPr>
        <p:sp>
          <p:nvSpPr>
            <p:cNvPr id="1635" name="Google Shape;1635;p130"/>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0"/>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0"/>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130"/>
          <p:cNvGrpSpPr/>
          <p:nvPr/>
        </p:nvGrpSpPr>
        <p:grpSpPr>
          <a:xfrm>
            <a:off x="6385454" y="4353477"/>
            <a:ext cx="486910" cy="247706"/>
            <a:chOff x="5099579" y="2618827"/>
            <a:chExt cx="486910" cy="247706"/>
          </a:xfrm>
        </p:grpSpPr>
        <p:sp>
          <p:nvSpPr>
            <p:cNvPr id="1639" name="Google Shape;1639;p130"/>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0"/>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0"/>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0"/>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130"/>
          <p:cNvGrpSpPr/>
          <p:nvPr/>
        </p:nvGrpSpPr>
        <p:grpSpPr>
          <a:xfrm rot="3925880">
            <a:off x="1525772" y="638945"/>
            <a:ext cx="417537" cy="481504"/>
            <a:chOff x="5110362" y="1552354"/>
            <a:chExt cx="417521" cy="481485"/>
          </a:xfrm>
        </p:grpSpPr>
        <p:sp>
          <p:nvSpPr>
            <p:cNvPr id="1644" name="Google Shape;1644;p130"/>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0"/>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0"/>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30"/>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8" name="Google Shape;1648;p130"/>
          <p:cNvGrpSpPr/>
          <p:nvPr/>
        </p:nvGrpSpPr>
        <p:grpSpPr>
          <a:xfrm>
            <a:off x="7926505" y="2207261"/>
            <a:ext cx="258153" cy="337608"/>
            <a:chOff x="3969305" y="3447586"/>
            <a:chExt cx="258153" cy="337608"/>
          </a:xfrm>
        </p:grpSpPr>
        <p:sp>
          <p:nvSpPr>
            <p:cNvPr id="1649" name="Google Shape;1649;p130"/>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30"/>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30"/>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30"/>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3" name="Google Shape;1653;p130"/>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4" name="Google Shape;1654;p130"/>
          <p:cNvPicPr preferRelativeResize="0"/>
          <p:nvPr/>
        </p:nvPicPr>
        <p:blipFill rotWithShape="1">
          <a:blip r:embed="rId3">
            <a:alphaModFix/>
          </a:blip>
          <a:srcRect/>
          <a:stretch/>
        </p:blipFill>
        <p:spPr>
          <a:xfrm>
            <a:off x="6528152" y="2955575"/>
            <a:ext cx="1969500" cy="1969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131"/>
          <p:cNvSpPr txBox="1">
            <a:spLocks noGrp="1"/>
          </p:cNvSpPr>
          <p:nvPr>
            <p:ph type="title"/>
          </p:nvPr>
        </p:nvSpPr>
        <p:spPr>
          <a:xfrm>
            <a:off x="641200" y="2285400"/>
            <a:ext cx="26283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DEBRIEF</a:t>
            </a:r>
            <a:endParaRPr dirty="0"/>
          </a:p>
        </p:txBody>
      </p:sp>
      <p:sp>
        <p:nvSpPr>
          <p:cNvPr id="1681" name="Google Shape;1681;p131"/>
          <p:cNvSpPr txBox="1">
            <a:spLocks noGrp="1"/>
          </p:cNvSpPr>
          <p:nvPr>
            <p:ph type="body" idx="1"/>
          </p:nvPr>
        </p:nvSpPr>
        <p:spPr>
          <a:xfrm>
            <a:off x="3059600" y="1504938"/>
            <a:ext cx="4866900" cy="213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dirty="0">
                <a:latin typeface="Londrina Solid"/>
                <a:ea typeface="Londrina Solid"/>
                <a:cs typeface="Londrina Solid"/>
                <a:sym typeface="Londrina Solid"/>
              </a:rPr>
              <a:t>What did you notice?</a:t>
            </a:r>
            <a:endParaRPr sz="3300" dirty="0">
              <a:latin typeface="Londrina Solid"/>
              <a:ea typeface="Londrina Solid"/>
              <a:cs typeface="Londrina Solid"/>
              <a:sym typeface="Londrina Solid"/>
            </a:endParaRPr>
          </a:p>
        </p:txBody>
      </p:sp>
      <p:sp>
        <p:nvSpPr>
          <p:cNvPr id="1682" name="Google Shape;1682;p131"/>
          <p:cNvSpPr txBox="1">
            <a:spLocks noGrp="1"/>
          </p:cNvSpPr>
          <p:nvPr>
            <p:ph type="title" idx="4294967295"/>
          </p:nvPr>
        </p:nvSpPr>
        <p:spPr>
          <a:xfrm>
            <a:off x="0" y="444500"/>
            <a:ext cx="7702550" cy="573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THINKING HATS</a:t>
            </a:r>
            <a:endParaRPr>
              <a:solidFill>
                <a:schemeClr val="accent2"/>
              </a:solidFill>
            </a:endParaRPr>
          </a:p>
        </p:txBody>
      </p:sp>
      <p:grpSp>
        <p:nvGrpSpPr>
          <p:cNvPr id="1660" name="Google Shape;1660;p131"/>
          <p:cNvGrpSpPr/>
          <p:nvPr/>
        </p:nvGrpSpPr>
        <p:grpSpPr>
          <a:xfrm>
            <a:off x="8242688" y="3213463"/>
            <a:ext cx="238224" cy="370822"/>
            <a:chOff x="4728538" y="1222988"/>
            <a:chExt cx="238224" cy="370822"/>
          </a:xfrm>
        </p:grpSpPr>
        <p:sp>
          <p:nvSpPr>
            <p:cNvPr id="1661" name="Google Shape;1661;p131"/>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31"/>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31"/>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4" name="Google Shape;1664;p131"/>
          <p:cNvGrpSpPr/>
          <p:nvPr/>
        </p:nvGrpSpPr>
        <p:grpSpPr>
          <a:xfrm>
            <a:off x="6385454" y="4353477"/>
            <a:ext cx="486910" cy="247706"/>
            <a:chOff x="5099579" y="2618827"/>
            <a:chExt cx="486910" cy="247706"/>
          </a:xfrm>
        </p:grpSpPr>
        <p:sp>
          <p:nvSpPr>
            <p:cNvPr id="1665" name="Google Shape;1665;p131"/>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31"/>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31"/>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31"/>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9" name="Google Shape;1669;p131"/>
          <p:cNvGrpSpPr/>
          <p:nvPr/>
        </p:nvGrpSpPr>
        <p:grpSpPr>
          <a:xfrm rot="3925880">
            <a:off x="1525772" y="638945"/>
            <a:ext cx="417537" cy="481504"/>
            <a:chOff x="5110362" y="1552354"/>
            <a:chExt cx="417521" cy="481485"/>
          </a:xfrm>
        </p:grpSpPr>
        <p:sp>
          <p:nvSpPr>
            <p:cNvPr id="1670" name="Google Shape;1670;p131"/>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31"/>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31"/>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31"/>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4" name="Google Shape;1674;p131"/>
          <p:cNvGrpSpPr/>
          <p:nvPr/>
        </p:nvGrpSpPr>
        <p:grpSpPr>
          <a:xfrm>
            <a:off x="7926505" y="1597661"/>
            <a:ext cx="258153" cy="337608"/>
            <a:chOff x="3969305" y="3447586"/>
            <a:chExt cx="258153" cy="337608"/>
          </a:xfrm>
        </p:grpSpPr>
        <p:sp>
          <p:nvSpPr>
            <p:cNvPr id="1675" name="Google Shape;1675;p131"/>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31"/>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31"/>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31"/>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9" name="Google Shape;1679;p131"/>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0" name="Google Shape;1680;p131"/>
          <p:cNvPicPr preferRelativeResize="0"/>
          <p:nvPr/>
        </p:nvPicPr>
        <p:blipFill rotWithShape="1">
          <a:blip r:embed="rId3">
            <a:alphaModFix/>
          </a:blip>
          <a:srcRect/>
          <a:stretch/>
        </p:blipFill>
        <p:spPr>
          <a:xfrm>
            <a:off x="6592517" y="2728975"/>
            <a:ext cx="1969500" cy="1969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132"/>
          <p:cNvSpPr txBox="1">
            <a:spLocks noGrp="1"/>
          </p:cNvSpPr>
          <p:nvPr>
            <p:ph type="subTitle" idx="1"/>
          </p:nvPr>
        </p:nvSpPr>
        <p:spPr>
          <a:xfrm>
            <a:off x="786800" y="1091250"/>
            <a:ext cx="7879800" cy="32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dirty="0">
                <a:solidFill>
                  <a:schemeClr val="dk2"/>
                </a:solidFill>
                <a:latin typeface="Londrina Solid"/>
                <a:ea typeface="Londrina Solid"/>
                <a:cs typeface="Londrina Solid"/>
                <a:sym typeface="Londrina Solid"/>
              </a:rPr>
              <a:t>PROMPT #2</a:t>
            </a:r>
            <a:endParaRPr sz="4500" b="1" dirty="0">
              <a:solidFill>
                <a:schemeClr val="dk2"/>
              </a:solidFill>
              <a:latin typeface="Londrina Solid"/>
              <a:ea typeface="Londrina Solid"/>
              <a:cs typeface="Londrina Solid"/>
              <a:sym typeface="Londrina Solid"/>
            </a:endParaRPr>
          </a:p>
          <a:p>
            <a:pPr marL="0" lvl="0" indent="0" algn="l" rtl="0">
              <a:spcBef>
                <a:spcPts val="1000"/>
              </a:spcBef>
              <a:spcAft>
                <a:spcPts val="0"/>
              </a:spcAft>
              <a:buNone/>
            </a:pPr>
            <a:r>
              <a:rPr lang="en" sz="2500" dirty="0">
                <a:latin typeface="Londrina Solid"/>
                <a:ea typeface="Londrina Solid"/>
                <a:cs typeface="Londrina Solid"/>
                <a:sym typeface="Londrina Solid"/>
              </a:rPr>
              <a:t>BRAINSTORM ISSUES STUDENTS MIGHT WANT TO ADDRESS WITH A SCHOOL ADMINISTRATOR.</a:t>
            </a:r>
            <a:endParaRPr sz="2500" dirty="0">
              <a:latin typeface="Londrina Solid"/>
              <a:ea typeface="Londrina Solid"/>
              <a:cs typeface="Londrina Solid"/>
              <a:sym typeface="Londrina Solid"/>
            </a:endParaRPr>
          </a:p>
          <a:p>
            <a:pPr marL="0" lvl="0" indent="0" algn="l" rtl="0">
              <a:spcBef>
                <a:spcPts val="0"/>
              </a:spcBef>
              <a:spcAft>
                <a:spcPts val="0"/>
              </a:spcAft>
              <a:buNone/>
            </a:pPr>
            <a:endParaRPr sz="2500" dirty="0">
              <a:latin typeface="Londrina Solid"/>
              <a:ea typeface="Londrina Solid"/>
              <a:cs typeface="Londrina Solid"/>
              <a:sym typeface="Londrina Solid"/>
            </a:endParaRPr>
          </a:p>
          <a:p>
            <a:pPr marL="0" lvl="0" indent="0" algn="l" rtl="0">
              <a:spcBef>
                <a:spcPts val="0"/>
              </a:spcBef>
              <a:spcAft>
                <a:spcPts val="0"/>
              </a:spcAft>
              <a:buNone/>
            </a:pPr>
            <a:r>
              <a:rPr lang="en" sz="2500" dirty="0">
                <a:latin typeface="Londrina Solid"/>
                <a:ea typeface="Londrina Solid"/>
                <a:cs typeface="Londrina Solid"/>
                <a:sym typeface="Londrina Solid"/>
              </a:rPr>
              <a:t>WRITE A MOCK PROPOSAL.</a:t>
            </a:r>
            <a:endParaRPr sz="2500" dirty="0">
              <a:latin typeface="Londrina Solid"/>
              <a:ea typeface="Londrina Solid"/>
              <a:cs typeface="Londrina Solid"/>
              <a:sym typeface="Londrina Solid"/>
            </a:endParaRPr>
          </a:p>
        </p:txBody>
      </p:sp>
      <p:sp>
        <p:nvSpPr>
          <p:cNvPr id="1688" name="Google Shape;1688;p1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THINKING HATS</a:t>
            </a:r>
            <a:endParaRPr/>
          </a:p>
        </p:txBody>
      </p:sp>
      <p:grpSp>
        <p:nvGrpSpPr>
          <p:cNvPr id="1689" name="Google Shape;1689;p132"/>
          <p:cNvGrpSpPr/>
          <p:nvPr/>
        </p:nvGrpSpPr>
        <p:grpSpPr>
          <a:xfrm>
            <a:off x="8242688" y="3213463"/>
            <a:ext cx="238224" cy="370822"/>
            <a:chOff x="4728538" y="1222988"/>
            <a:chExt cx="238224" cy="370822"/>
          </a:xfrm>
        </p:grpSpPr>
        <p:sp>
          <p:nvSpPr>
            <p:cNvPr id="1690" name="Google Shape;1690;p132"/>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32"/>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32"/>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132"/>
          <p:cNvGrpSpPr/>
          <p:nvPr/>
        </p:nvGrpSpPr>
        <p:grpSpPr>
          <a:xfrm>
            <a:off x="6385454" y="4353477"/>
            <a:ext cx="486910" cy="247706"/>
            <a:chOff x="5099579" y="2618827"/>
            <a:chExt cx="486910" cy="247706"/>
          </a:xfrm>
        </p:grpSpPr>
        <p:sp>
          <p:nvSpPr>
            <p:cNvPr id="1694" name="Google Shape;1694;p132"/>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32"/>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32"/>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32"/>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8" name="Google Shape;1698;p132"/>
          <p:cNvGrpSpPr/>
          <p:nvPr/>
        </p:nvGrpSpPr>
        <p:grpSpPr>
          <a:xfrm rot="3925880">
            <a:off x="1525772" y="638945"/>
            <a:ext cx="417537" cy="481504"/>
            <a:chOff x="5110362" y="1552354"/>
            <a:chExt cx="417521" cy="481485"/>
          </a:xfrm>
        </p:grpSpPr>
        <p:sp>
          <p:nvSpPr>
            <p:cNvPr id="1699" name="Google Shape;1699;p132"/>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32"/>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32"/>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32"/>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132"/>
          <p:cNvGrpSpPr/>
          <p:nvPr/>
        </p:nvGrpSpPr>
        <p:grpSpPr>
          <a:xfrm>
            <a:off x="7850305" y="2893061"/>
            <a:ext cx="258153" cy="337608"/>
            <a:chOff x="3969305" y="3447586"/>
            <a:chExt cx="258153" cy="337608"/>
          </a:xfrm>
        </p:grpSpPr>
        <p:sp>
          <p:nvSpPr>
            <p:cNvPr id="1704" name="Google Shape;1704;p132"/>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32"/>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32"/>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32"/>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132"/>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9" name="Google Shape;1709;p132"/>
          <p:cNvPicPr preferRelativeResize="0"/>
          <p:nvPr/>
        </p:nvPicPr>
        <p:blipFill rotWithShape="1">
          <a:blip r:embed="rId3">
            <a:alphaModFix/>
          </a:blip>
          <a:srcRect/>
          <a:stretch/>
        </p:blipFill>
        <p:spPr>
          <a:xfrm>
            <a:off x="6428718" y="2893060"/>
            <a:ext cx="1969500" cy="1969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4676"/>
        </a:solidFill>
        <a:effectLst/>
      </p:bgPr>
    </p:bg>
    <p:spTree>
      <p:nvGrpSpPr>
        <p:cNvPr id="1" name="Shape 93"/>
        <p:cNvGrpSpPr/>
        <p:nvPr/>
      </p:nvGrpSpPr>
      <p:grpSpPr>
        <a:xfrm>
          <a:off x="0" y="0"/>
          <a:ext cx="0" cy="0"/>
          <a:chOff x="0" y="0"/>
          <a:chExt cx="0" cy="0"/>
        </a:xfrm>
      </p:grpSpPr>
      <p:sp>
        <p:nvSpPr>
          <p:cNvPr id="717" name="Google Shape;717;p106"/>
          <p:cNvSpPr txBox="1">
            <a:spLocks/>
          </p:cNvSpPr>
          <p:nvPr/>
        </p:nvSpPr>
        <p:spPr>
          <a:xfrm>
            <a:off x="646202" y="1448598"/>
            <a:ext cx="7851600" cy="1371600"/>
          </a:xfrm>
          <a:prstGeom prst="rect">
            <a:avLst/>
          </a:prstGeom>
          <a:noFill/>
          <a:ln>
            <a:noFill/>
          </a:ln>
        </p:spPr>
        <p:txBody>
          <a:bodyPr spcFirstLastPara="1" wrap="square" lIns="0" tIns="0" rIns="1827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Calibri"/>
              <a:buNone/>
              <a:defRPr sz="50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Supporting School Improvement</a:t>
            </a:r>
          </a:p>
        </p:txBody>
      </p:sp>
      <p:sp>
        <p:nvSpPr>
          <p:cNvPr id="718" name="Google Shape;718;p106"/>
          <p:cNvSpPr txBox="1">
            <a:spLocks/>
          </p:cNvSpPr>
          <p:nvPr/>
        </p:nvSpPr>
        <p:spPr>
          <a:xfrm>
            <a:off x="647650" y="3009900"/>
            <a:ext cx="7851600" cy="1682100"/>
          </a:xfrm>
          <a:prstGeom prst="rect">
            <a:avLst/>
          </a:prstGeom>
          <a:noFill/>
          <a:ln>
            <a:noFill/>
          </a:ln>
        </p:spPr>
        <p:txBody>
          <a:bodyPr spcFirstLastPara="1" wrap="square" lIns="0" tIns="45700" rIns="18275" bIns="457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52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70"/>
              </a:spcBef>
              <a:spcAft>
                <a:spcPts val="0"/>
              </a:spcAft>
              <a:buClr>
                <a:schemeClr val="accent1"/>
              </a:buClr>
              <a:buSzPts val="1148"/>
              <a:buFont typeface="Noto Sans Symbols"/>
              <a:buNone/>
              <a:defRPr sz="135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40"/>
              </a:spcBef>
              <a:spcAft>
                <a:spcPts val="0"/>
              </a:spcAft>
              <a:buClr>
                <a:schemeClr val="accent2"/>
              </a:buClr>
              <a:buSzPts val="840"/>
              <a:buFont typeface="Noto Sans Symbols"/>
              <a:buNone/>
              <a:defRPr sz="12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10"/>
              </a:spcBef>
              <a:spcAft>
                <a:spcPts val="0"/>
              </a:spcAft>
              <a:buClr>
                <a:schemeClr val="accent3"/>
              </a:buClr>
              <a:buSzPts val="683"/>
              <a:buFont typeface="Noto Sans Symbols"/>
              <a:buNone/>
              <a:defRPr sz="105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10"/>
              </a:spcBef>
              <a:spcAft>
                <a:spcPts val="0"/>
              </a:spcAft>
              <a:buClr>
                <a:schemeClr val="accent4"/>
              </a:buClr>
              <a:buSzPts val="683"/>
              <a:buFont typeface="Noto Sans Symbols"/>
              <a:buNone/>
              <a:defRPr sz="1050" b="0" i="0" u="none" strike="noStrike" cap="none">
                <a:solidFill>
                  <a:schemeClr val="lt1"/>
                </a:solidFill>
                <a:latin typeface="Calibri"/>
                <a:ea typeface="Calibri"/>
                <a:cs typeface="Calibri"/>
                <a:sym typeface="Calibri"/>
              </a:defRPr>
            </a:lvl5pPr>
            <a:lvl6pPr marL="2743200" marR="0" lvl="5" indent="-320039" algn="l" rtl="0">
              <a:lnSpc>
                <a:spcPct val="100000"/>
              </a:lnSpc>
              <a:spcBef>
                <a:spcPts val="360"/>
              </a:spcBef>
              <a:spcAft>
                <a:spcPts val="0"/>
              </a:spcAft>
              <a:buClr>
                <a:schemeClr val="accent5"/>
              </a:buClr>
              <a:buSzPts val="1440"/>
              <a:buFont typeface="Noto Sans Symbols"/>
              <a:buChar char="⚫"/>
              <a:defRPr sz="1350" b="0" i="0" u="none" strike="noStrike" cap="none">
                <a:solidFill>
                  <a:schemeClr val="lt1"/>
                </a:solidFill>
                <a:latin typeface="Calibri"/>
                <a:ea typeface="Calibri"/>
                <a:cs typeface="Calibri"/>
                <a:sym typeface="Calibri"/>
              </a:defRPr>
            </a:lvl6pPr>
            <a:lvl7pPr marL="3200400" marR="0" lvl="6" indent="-320039" algn="l" rtl="0">
              <a:lnSpc>
                <a:spcPct val="100000"/>
              </a:lnSpc>
              <a:spcBef>
                <a:spcPts val="360"/>
              </a:spcBef>
              <a:spcAft>
                <a:spcPts val="0"/>
              </a:spcAft>
              <a:buClr>
                <a:schemeClr val="accent6"/>
              </a:buClr>
              <a:buSzPts val="1440"/>
              <a:buFont typeface="Noto Sans Symbols"/>
              <a:buChar char="⚫"/>
              <a:defRPr sz="1200" b="0" i="0" u="none" strike="noStrike" cap="none">
                <a:solidFill>
                  <a:schemeClr val="lt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Calibri"/>
              <a:buChar char="•"/>
              <a:defRPr sz="1200" b="0" i="0" u="none" strike="noStrike" cap="none">
                <a:solidFill>
                  <a:schemeClr val="lt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Calibri"/>
              <a:buChar char="•"/>
              <a:defRPr sz="1050" b="0" i="0" u="none" strike="noStrike" cap="none">
                <a:solidFill>
                  <a:schemeClr val="lt1"/>
                </a:solidFill>
                <a:latin typeface="Calibri"/>
                <a:ea typeface="Calibri"/>
                <a:cs typeface="Calibri"/>
                <a:sym typeface="Calibri"/>
              </a:defRPr>
            </a:lvl9pPr>
          </a:lstStyle>
          <a:p>
            <a:pPr marL="0" indent="0">
              <a:buClr>
                <a:schemeClr val="dk1"/>
              </a:buClr>
              <a:buSzPts val="1100"/>
              <a:buFont typeface="Arial"/>
              <a:buNone/>
            </a:pPr>
            <a:r>
              <a:rPr lang="en-US"/>
              <a:t>[Type facilitator/s name/s here]</a:t>
            </a:r>
          </a:p>
          <a:p>
            <a:pPr marL="0" indent="0">
              <a:buFont typeface="Arial"/>
              <a:buNone/>
            </a:pPr>
            <a:endParaRPr lang="en-US"/>
          </a:p>
          <a:p>
            <a:pPr marL="0" indent="0">
              <a:buFont typeface="Arial"/>
              <a:buNone/>
            </a:pPr>
            <a:endParaRPr lang="en-US"/>
          </a:p>
          <a:p>
            <a:pPr marL="0" indent="0">
              <a:buFont typeface="Arial"/>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33"/>
          <p:cNvSpPr txBox="1">
            <a:spLocks noGrp="1"/>
          </p:cNvSpPr>
          <p:nvPr>
            <p:ph type="title"/>
          </p:nvPr>
        </p:nvSpPr>
        <p:spPr>
          <a:xfrm>
            <a:off x="641200" y="2285400"/>
            <a:ext cx="26283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DEBRIEF</a:t>
            </a:r>
            <a:endParaRPr dirty="0"/>
          </a:p>
        </p:txBody>
      </p:sp>
      <p:sp>
        <p:nvSpPr>
          <p:cNvPr id="1736" name="Google Shape;1736;p133"/>
          <p:cNvSpPr txBox="1">
            <a:spLocks noGrp="1"/>
          </p:cNvSpPr>
          <p:nvPr>
            <p:ph type="body" idx="1"/>
          </p:nvPr>
        </p:nvSpPr>
        <p:spPr>
          <a:xfrm>
            <a:off x="2928062" y="1597660"/>
            <a:ext cx="4866900" cy="2366210"/>
          </a:xfrm>
          <a:prstGeom prst="rect">
            <a:avLst/>
          </a:prstGeom>
        </p:spPr>
        <p:txBody>
          <a:bodyPr spcFirstLastPara="1" wrap="square" lIns="91425" tIns="91425" rIns="91425" bIns="91425" anchor="ctr" anchorCtr="0">
            <a:noAutofit/>
          </a:bodyPr>
          <a:lstStyle/>
          <a:p>
            <a:pPr marL="342900" indent="-342900">
              <a:buSzPct val="100000"/>
            </a:pPr>
            <a:r>
              <a:rPr lang="en-US" sz="2500" dirty="0">
                <a:latin typeface="Londrina Solid"/>
                <a:ea typeface="Londrina Solid"/>
                <a:cs typeface="Londrina Solid"/>
                <a:sym typeface="Londrina Solid"/>
              </a:rPr>
              <a:t> </a:t>
            </a:r>
            <a:r>
              <a:rPr lang="en-US" sz="2600" dirty="0">
                <a:latin typeface="Londrina Solid"/>
                <a:ea typeface="Londrina Solid"/>
                <a:cs typeface="Londrina Solid"/>
                <a:sym typeface="Londrina Solid"/>
              </a:rPr>
              <a:t>How did the group organize their conversation?</a:t>
            </a:r>
          </a:p>
          <a:p>
            <a:pPr marL="342900" indent="-342900">
              <a:buSzPct val="100000"/>
            </a:pPr>
            <a:r>
              <a:rPr lang="en-US" sz="2600" dirty="0">
                <a:latin typeface="Londrina Solid"/>
                <a:ea typeface="Londrina Solid"/>
                <a:cs typeface="Londrina Solid"/>
                <a:sym typeface="Londrina Solid"/>
              </a:rPr>
              <a:t>How did having roles enrich the process?</a:t>
            </a:r>
          </a:p>
          <a:p>
            <a:pPr marL="69850" lvl="0" indent="0" algn="l" rtl="0">
              <a:spcBef>
                <a:spcPts val="1000"/>
              </a:spcBef>
              <a:spcAft>
                <a:spcPts val="0"/>
              </a:spcAft>
              <a:buSzPts val="2500"/>
              <a:buNone/>
            </a:pPr>
            <a:endParaRPr sz="2500" dirty="0"/>
          </a:p>
        </p:txBody>
      </p:sp>
      <p:sp>
        <p:nvSpPr>
          <p:cNvPr id="1737" name="Google Shape;1737;p133"/>
          <p:cNvSpPr txBox="1">
            <a:spLocks noGrp="1"/>
          </p:cNvSpPr>
          <p:nvPr>
            <p:ph type="title" idx="4294967295"/>
          </p:nvPr>
        </p:nvSpPr>
        <p:spPr>
          <a:xfrm>
            <a:off x="0" y="444500"/>
            <a:ext cx="7702550" cy="573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THINKING HATS</a:t>
            </a:r>
            <a:endParaRPr>
              <a:solidFill>
                <a:schemeClr val="accent2"/>
              </a:solidFill>
            </a:endParaRPr>
          </a:p>
        </p:txBody>
      </p:sp>
      <p:grpSp>
        <p:nvGrpSpPr>
          <p:cNvPr id="1715" name="Google Shape;1715;p133"/>
          <p:cNvGrpSpPr/>
          <p:nvPr/>
        </p:nvGrpSpPr>
        <p:grpSpPr>
          <a:xfrm>
            <a:off x="8242688" y="3213463"/>
            <a:ext cx="238224" cy="370822"/>
            <a:chOff x="4728538" y="1222988"/>
            <a:chExt cx="238224" cy="370822"/>
          </a:xfrm>
        </p:grpSpPr>
        <p:sp>
          <p:nvSpPr>
            <p:cNvPr id="1716" name="Google Shape;1716;p133"/>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3"/>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3"/>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 name="Google Shape;1719;p133"/>
          <p:cNvGrpSpPr/>
          <p:nvPr/>
        </p:nvGrpSpPr>
        <p:grpSpPr>
          <a:xfrm>
            <a:off x="6385454" y="4353477"/>
            <a:ext cx="486910" cy="247706"/>
            <a:chOff x="5099579" y="2618827"/>
            <a:chExt cx="486910" cy="247706"/>
          </a:xfrm>
        </p:grpSpPr>
        <p:sp>
          <p:nvSpPr>
            <p:cNvPr id="1720" name="Google Shape;1720;p133"/>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3"/>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3"/>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3"/>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724;p133"/>
          <p:cNvGrpSpPr/>
          <p:nvPr/>
        </p:nvGrpSpPr>
        <p:grpSpPr>
          <a:xfrm rot="3925880">
            <a:off x="1525772" y="638945"/>
            <a:ext cx="417537" cy="481504"/>
            <a:chOff x="5110362" y="1552354"/>
            <a:chExt cx="417521" cy="481485"/>
          </a:xfrm>
        </p:grpSpPr>
        <p:sp>
          <p:nvSpPr>
            <p:cNvPr id="1725" name="Google Shape;1725;p133"/>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3"/>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33"/>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33"/>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9" name="Google Shape;1729;p133"/>
          <p:cNvGrpSpPr/>
          <p:nvPr/>
        </p:nvGrpSpPr>
        <p:grpSpPr>
          <a:xfrm>
            <a:off x="7926505" y="1597661"/>
            <a:ext cx="258153" cy="337608"/>
            <a:chOff x="3969305" y="3447586"/>
            <a:chExt cx="258153" cy="337608"/>
          </a:xfrm>
        </p:grpSpPr>
        <p:sp>
          <p:nvSpPr>
            <p:cNvPr id="1730" name="Google Shape;1730;p133"/>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3"/>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3"/>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3"/>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4" name="Google Shape;1734;p133"/>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5" name="Google Shape;1735;p133"/>
          <p:cNvPicPr preferRelativeResize="0"/>
          <p:nvPr/>
        </p:nvPicPr>
        <p:blipFill rotWithShape="1">
          <a:blip r:embed="rId3">
            <a:alphaModFix/>
          </a:blip>
          <a:srcRect/>
          <a:stretch/>
        </p:blipFill>
        <p:spPr>
          <a:xfrm>
            <a:off x="6595475" y="2979120"/>
            <a:ext cx="1969500" cy="1969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134"/>
          <p:cNvSpPr txBox="1">
            <a:spLocks noGrp="1"/>
          </p:cNvSpPr>
          <p:nvPr>
            <p:ph type="title"/>
          </p:nvPr>
        </p:nvSpPr>
        <p:spPr>
          <a:xfrm>
            <a:off x="1482650" y="1568825"/>
            <a:ext cx="35466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PICTURE </a:t>
            </a:r>
            <a:endParaRPr/>
          </a:p>
          <a:p>
            <a:pPr marL="0" lvl="0" indent="0" algn="l" rtl="0">
              <a:spcBef>
                <a:spcPts val="0"/>
              </a:spcBef>
              <a:spcAft>
                <a:spcPts val="0"/>
              </a:spcAft>
              <a:buNone/>
            </a:pPr>
            <a:r>
              <a:rPr lang="en"/>
              <a:t>YOURSELF</a:t>
            </a:r>
            <a:endParaRPr/>
          </a:p>
        </p:txBody>
      </p:sp>
      <p:sp>
        <p:nvSpPr>
          <p:cNvPr id="1743" name="Google Shape;1743;p134"/>
          <p:cNvSpPr txBox="1">
            <a:spLocks noGrp="1"/>
          </p:cNvSpPr>
          <p:nvPr>
            <p:ph type="subTitle" idx="1"/>
          </p:nvPr>
        </p:nvSpPr>
        <p:spPr>
          <a:xfrm>
            <a:off x="1329408" y="2820996"/>
            <a:ext cx="3186842" cy="149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Team up with someone who is from a different role/school/background.</a:t>
            </a:r>
            <a:endParaRPr sz="2400" dirty="0">
              <a:latin typeface="Calibri" panose="020F0502020204030204" pitchFamily="34" charset="0"/>
              <a:cs typeface="Calibri" panose="020F0502020204030204" pitchFamily="34" charset="0"/>
            </a:endParaRPr>
          </a:p>
        </p:txBody>
      </p:sp>
      <p:cxnSp>
        <p:nvCxnSpPr>
          <p:cNvPr id="1744" name="Google Shape;1744;p134"/>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745" name="Google Shape;1745;p134"/>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746" name="Google Shape;1746;p134"/>
          <p:cNvGrpSpPr/>
          <p:nvPr/>
        </p:nvGrpSpPr>
        <p:grpSpPr>
          <a:xfrm>
            <a:off x="1478479" y="2741833"/>
            <a:ext cx="2298116" cy="109049"/>
            <a:chOff x="1910200" y="1810425"/>
            <a:chExt cx="2938391" cy="139431"/>
          </a:xfrm>
        </p:grpSpPr>
        <p:sp>
          <p:nvSpPr>
            <p:cNvPr id="1747" name="Google Shape;1747;p134"/>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34"/>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9" name="Google Shape;1749;p134"/>
          <p:cNvGrpSpPr/>
          <p:nvPr/>
        </p:nvGrpSpPr>
        <p:grpSpPr>
          <a:xfrm>
            <a:off x="1009231" y="1176521"/>
            <a:ext cx="192250" cy="401583"/>
            <a:chOff x="4132056" y="1252046"/>
            <a:chExt cx="192250" cy="401583"/>
          </a:xfrm>
        </p:grpSpPr>
        <p:sp>
          <p:nvSpPr>
            <p:cNvPr id="1750" name="Google Shape;1750;p134"/>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4"/>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134"/>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4"/>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4"/>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5" name="Google Shape;1755;p134"/>
          <p:cNvGrpSpPr/>
          <p:nvPr/>
        </p:nvGrpSpPr>
        <p:grpSpPr>
          <a:xfrm>
            <a:off x="7871813" y="927038"/>
            <a:ext cx="238224" cy="370822"/>
            <a:chOff x="4728538" y="1222988"/>
            <a:chExt cx="238224" cy="370822"/>
          </a:xfrm>
        </p:grpSpPr>
        <p:sp>
          <p:nvSpPr>
            <p:cNvPr id="1756" name="Google Shape;1756;p134"/>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4"/>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4"/>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134"/>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0" name="Google Shape;1760;p134"/>
          <p:cNvGrpSpPr/>
          <p:nvPr/>
        </p:nvGrpSpPr>
        <p:grpSpPr>
          <a:xfrm>
            <a:off x="4789817" y="4072527"/>
            <a:ext cx="486910" cy="247706"/>
            <a:chOff x="5099579" y="2618827"/>
            <a:chExt cx="486910" cy="247706"/>
          </a:xfrm>
        </p:grpSpPr>
        <p:sp>
          <p:nvSpPr>
            <p:cNvPr id="1761" name="Google Shape;1761;p134"/>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4"/>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4"/>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4"/>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5" name="Google Shape;1765;p134"/>
          <p:cNvGrpSpPr/>
          <p:nvPr/>
        </p:nvGrpSpPr>
        <p:grpSpPr>
          <a:xfrm rot="3099793">
            <a:off x="6186925" y="800738"/>
            <a:ext cx="417532" cy="481498"/>
            <a:chOff x="5110362" y="1552354"/>
            <a:chExt cx="417521" cy="481485"/>
          </a:xfrm>
        </p:grpSpPr>
        <p:sp>
          <p:nvSpPr>
            <p:cNvPr id="1766" name="Google Shape;1766;p134"/>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34"/>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34"/>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4"/>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0" name="Google Shape;1770;p134"/>
          <p:cNvGrpSpPr/>
          <p:nvPr/>
        </p:nvGrpSpPr>
        <p:grpSpPr>
          <a:xfrm>
            <a:off x="3234531" y="1021576"/>
            <a:ext cx="482292" cy="376131"/>
            <a:chOff x="3198944" y="1721925"/>
            <a:chExt cx="482292" cy="376131"/>
          </a:xfrm>
        </p:grpSpPr>
        <p:sp>
          <p:nvSpPr>
            <p:cNvPr id="1771" name="Google Shape;1771;p134"/>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34"/>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4"/>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34"/>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134"/>
          <p:cNvGrpSpPr/>
          <p:nvPr/>
        </p:nvGrpSpPr>
        <p:grpSpPr>
          <a:xfrm>
            <a:off x="8299830" y="2154611"/>
            <a:ext cx="258153" cy="337608"/>
            <a:chOff x="3969305" y="3447586"/>
            <a:chExt cx="258153" cy="337608"/>
          </a:xfrm>
        </p:grpSpPr>
        <p:sp>
          <p:nvSpPr>
            <p:cNvPr id="1776" name="Google Shape;1776;p134"/>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34"/>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4"/>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4"/>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0" name="Google Shape;1780;p134"/>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34"/>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34"/>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3" name="Google Shape;1783;p134"/>
          <p:cNvGrpSpPr/>
          <p:nvPr/>
        </p:nvGrpSpPr>
        <p:grpSpPr>
          <a:xfrm rot="-3574542">
            <a:off x="1134356" y="828535"/>
            <a:ext cx="928676" cy="745151"/>
            <a:chOff x="7694900" y="1959325"/>
            <a:chExt cx="928675" cy="745150"/>
          </a:xfrm>
        </p:grpSpPr>
        <p:cxnSp>
          <p:nvCxnSpPr>
            <p:cNvPr id="1784" name="Google Shape;1784;p134"/>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785" name="Google Shape;1785;p134"/>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786" name="Google Shape;1786;p134"/>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787" name="Google Shape;1787;p134"/>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788" name="Google Shape;1788;p134"/>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1789" name="Google Shape;1789;p134"/>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0" name="Google Shape;1790;p134"/>
          <p:cNvPicPr preferRelativeResize="0"/>
          <p:nvPr/>
        </p:nvPicPr>
        <p:blipFill rotWithShape="1">
          <a:blip r:embed="rId3">
            <a:alphaModFix/>
          </a:blip>
          <a:srcRect/>
          <a:stretch/>
        </p:blipFill>
        <p:spPr>
          <a:xfrm>
            <a:off x="4796251" y="1079301"/>
            <a:ext cx="2984900" cy="2984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135"/>
          <p:cNvSpPr txBox="1">
            <a:spLocks noGrp="1"/>
          </p:cNvSpPr>
          <p:nvPr>
            <p:ph type="subTitle" idx="1"/>
          </p:nvPr>
        </p:nvSpPr>
        <p:spPr>
          <a:xfrm>
            <a:off x="1009812" y="943485"/>
            <a:ext cx="7068000" cy="3821395"/>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400" dirty="0">
                <a:latin typeface="Calibri" panose="020F0502020204030204" pitchFamily="34" charset="0"/>
                <a:cs typeface="Calibri" panose="020F0502020204030204" pitchFamily="34" charset="0"/>
              </a:rPr>
              <a:t>Gather a piece of paper and art supplies. </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Char char="●"/>
            </a:pPr>
            <a:r>
              <a:rPr lang="en" sz="2400" dirty="0">
                <a:latin typeface="Calibri" panose="020F0502020204030204" pitchFamily="34" charset="0"/>
                <a:cs typeface="Calibri" panose="020F0502020204030204" pitchFamily="34" charset="0"/>
              </a:rPr>
              <a:t>Draw a picture of yourself as an early-career teacher experiencing a K20 PD for the first time. </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Char char="●"/>
            </a:pPr>
            <a:r>
              <a:rPr lang="en" sz="2400" dirty="0">
                <a:latin typeface="Calibri" panose="020F0502020204030204" pitchFamily="34" charset="0"/>
                <a:cs typeface="Calibri" panose="020F0502020204030204" pitchFamily="34" charset="0"/>
              </a:rPr>
              <a:t>You and your partner discuss your </a:t>
            </a:r>
            <a:br>
              <a:rPr lang="en" sz="2400" dirty="0">
                <a:latin typeface="Calibri" panose="020F0502020204030204" pitchFamily="34" charset="0"/>
                <a:cs typeface="Calibri" panose="020F0502020204030204" pitchFamily="34" charset="0"/>
              </a:rPr>
            </a:br>
            <a:r>
              <a:rPr lang="en" sz="2400" dirty="0">
                <a:latin typeface="Calibri" panose="020F0502020204030204" pitchFamily="34" charset="0"/>
                <a:cs typeface="Calibri" panose="020F0502020204030204" pitchFamily="34" charset="0"/>
              </a:rPr>
              <a:t>drawings with each other, and how </a:t>
            </a:r>
            <a:br>
              <a:rPr lang="en" sz="2400" dirty="0">
                <a:latin typeface="Calibri" panose="020F0502020204030204" pitchFamily="34" charset="0"/>
                <a:cs typeface="Calibri" panose="020F0502020204030204" pitchFamily="34" charset="0"/>
              </a:rPr>
            </a:br>
            <a:r>
              <a:rPr lang="en" sz="2400" dirty="0">
                <a:latin typeface="Calibri" panose="020F0502020204030204" pitchFamily="34" charset="0"/>
                <a:cs typeface="Calibri" panose="020F0502020204030204" pitchFamily="34" charset="0"/>
              </a:rPr>
              <a:t>you could support that teacher.</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Char char="●"/>
            </a:pPr>
            <a:r>
              <a:rPr lang="en" sz="2400" dirty="0">
                <a:latin typeface="Calibri" panose="020F0502020204030204" pitchFamily="34" charset="0"/>
                <a:cs typeface="Calibri" panose="020F0502020204030204" pitchFamily="34" charset="0"/>
              </a:rPr>
              <a:t>Revise your drawing based on the </a:t>
            </a:r>
            <a:br>
              <a:rPr lang="en" sz="2400" dirty="0">
                <a:latin typeface="Calibri" panose="020F0502020204030204" pitchFamily="34" charset="0"/>
                <a:cs typeface="Calibri" panose="020F0502020204030204" pitchFamily="34" charset="0"/>
              </a:rPr>
            </a:br>
            <a:r>
              <a:rPr lang="en" sz="2400" dirty="0">
                <a:latin typeface="Calibri" panose="020F0502020204030204" pitchFamily="34" charset="0"/>
                <a:cs typeface="Calibri" panose="020F0502020204030204" pitchFamily="34" charset="0"/>
              </a:rPr>
              <a:t>discussion.</a:t>
            </a:r>
            <a:endParaRPr sz="2400" dirty="0">
              <a:latin typeface="Calibri" panose="020F0502020204030204" pitchFamily="34" charset="0"/>
              <a:cs typeface="Calibri" panose="020F0502020204030204" pitchFamily="34" charset="0"/>
            </a:endParaRPr>
          </a:p>
        </p:txBody>
      </p:sp>
      <p:sp>
        <p:nvSpPr>
          <p:cNvPr id="1796" name="Google Shape;1796;p135"/>
          <p:cNvSpPr txBox="1">
            <a:spLocks noGrp="1"/>
          </p:cNvSpPr>
          <p:nvPr>
            <p:ph type="title"/>
          </p:nvPr>
        </p:nvSpPr>
        <p:spPr>
          <a:xfrm>
            <a:off x="720000" y="445025"/>
            <a:ext cx="7011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PICTURE YOURSELF</a:t>
            </a:r>
            <a:endParaRPr/>
          </a:p>
        </p:txBody>
      </p:sp>
      <p:grpSp>
        <p:nvGrpSpPr>
          <p:cNvPr id="1797" name="Google Shape;1797;p135"/>
          <p:cNvGrpSpPr/>
          <p:nvPr/>
        </p:nvGrpSpPr>
        <p:grpSpPr>
          <a:xfrm rot="3754901">
            <a:off x="635636" y="2031841"/>
            <a:ext cx="192257" cy="401597"/>
            <a:chOff x="4132056" y="1252046"/>
            <a:chExt cx="192250" cy="401583"/>
          </a:xfrm>
        </p:grpSpPr>
        <p:sp>
          <p:nvSpPr>
            <p:cNvPr id="1798" name="Google Shape;1798;p135"/>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5"/>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0" name="Google Shape;1800;p135"/>
          <p:cNvSpPr/>
          <p:nvPr/>
        </p:nvSpPr>
        <p:spPr>
          <a:xfrm rot="-1960143">
            <a:off x="6895023" y="2421835"/>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5"/>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5"/>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3" name="Google Shape;1803;p135"/>
          <p:cNvGrpSpPr/>
          <p:nvPr/>
        </p:nvGrpSpPr>
        <p:grpSpPr>
          <a:xfrm>
            <a:off x="8242688" y="3213463"/>
            <a:ext cx="238224" cy="370822"/>
            <a:chOff x="4728538" y="1222988"/>
            <a:chExt cx="238224" cy="370822"/>
          </a:xfrm>
        </p:grpSpPr>
        <p:sp>
          <p:nvSpPr>
            <p:cNvPr id="1804" name="Google Shape;1804;p135"/>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5"/>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5"/>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135"/>
          <p:cNvGrpSpPr/>
          <p:nvPr/>
        </p:nvGrpSpPr>
        <p:grpSpPr>
          <a:xfrm rot="1997185">
            <a:off x="2725920" y="920601"/>
            <a:ext cx="576683" cy="567974"/>
            <a:chOff x="4151832" y="2079765"/>
            <a:chExt cx="576709" cy="567999"/>
          </a:xfrm>
        </p:grpSpPr>
        <p:sp>
          <p:nvSpPr>
            <p:cNvPr id="1808" name="Google Shape;1808;p135"/>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5"/>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5"/>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135"/>
          <p:cNvGrpSpPr/>
          <p:nvPr/>
        </p:nvGrpSpPr>
        <p:grpSpPr>
          <a:xfrm>
            <a:off x="7054804" y="4231052"/>
            <a:ext cx="486910" cy="247706"/>
            <a:chOff x="5099579" y="2618827"/>
            <a:chExt cx="486910" cy="247706"/>
          </a:xfrm>
        </p:grpSpPr>
        <p:sp>
          <p:nvSpPr>
            <p:cNvPr id="1812" name="Google Shape;1812;p135"/>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5"/>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5"/>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5"/>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6" name="Google Shape;1816;p135"/>
          <p:cNvGrpSpPr/>
          <p:nvPr/>
        </p:nvGrpSpPr>
        <p:grpSpPr>
          <a:xfrm rot="3925880">
            <a:off x="1525772" y="638945"/>
            <a:ext cx="417537" cy="481504"/>
            <a:chOff x="5110362" y="1552354"/>
            <a:chExt cx="417521" cy="481485"/>
          </a:xfrm>
        </p:grpSpPr>
        <p:sp>
          <p:nvSpPr>
            <p:cNvPr id="1817" name="Google Shape;1817;p135"/>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5"/>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5"/>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5"/>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135"/>
          <p:cNvGrpSpPr/>
          <p:nvPr/>
        </p:nvGrpSpPr>
        <p:grpSpPr>
          <a:xfrm>
            <a:off x="7603744" y="2588437"/>
            <a:ext cx="482292" cy="376131"/>
            <a:chOff x="3198944" y="1721925"/>
            <a:chExt cx="482292" cy="376131"/>
          </a:xfrm>
        </p:grpSpPr>
        <p:sp>
          <p:nvSpPr>
            <p:cNvPr id="1822" name="Google Shape;1822;p135"/>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5"/>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5"/>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5"/>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135"/>
          <p:cNvGrpSpPr/>
          <p:nvPr/>
        </p:nvGrpSpPr>
        <p:grpSpPr>
          <a:xfrm>
            <a:off x="7926505" y="1902461"/>
            <a:ext cx="258153" cy="337608"/>
            <a:chOff x="3969305" y="3447586"/>
            <a:chExt cx="258153" cy="337608"/>
          </a:xfrm>
        </p:grpSpPr>
        <p:sp>
          <p:nvSpPr>
            <p:cNvPr id="1827" name="Google Shape;1827;p135"/>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5"/>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5"/>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5"/>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135"/>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2" name="Google Shape;1832;p135"/>
          <p:cNvPicPr preferRelativeResize="0"/>
          <p:nvPr/>
        </p:nvPicPr>
        <p:blipFill rotWithShape="1">
          <a:blip r:embed="rId3">
            <a:alphaModFix/>
          </a:blip>
          <a:srcRect/>
          <a:stretch/>
        </p:blipFill>
        <p:spPr>
          <a:xfrm>
            <a:off x="6695100" y="2736775"/>
            <a:ext cx="1616150" cy="1616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Google Shape;1837;p13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DESSERTS</a:t>
            </a:r>
            <a:endParaRPr>
              <a:solidFill>
                <a:schemeClr val="accent2"/>
              </a:solidFill>
            </a:endParaRPr>
          </a:p>
        </p:txBody>
      </p:sp>
      <p:sp>
        <p:nvSpPr>
          <p:cNvPr id="1838" name="Google Shape;1838;p136"/>
          <p:cNvSpPr txBox="1"/>
          <p:nvPr/>
        </p:nvSpPr>
        <p:spPr>
          <a:xfrm>
            <a:off x="6235562" y="40435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LIST OF 8</a:t>
            </a:r>
            <a:endParaRPr sz="2500">
              <a:solidFill>
                <a:schemeClr val="lt1"/>
              </a:solidFill>
              <a:latin typeface="Londrina Solid"/>
              <a:ea typeface="Londrina Solid"/>
              <a:cs typeface="Londrina Solid"/>
              <a:sym typeface="Londrina Solid"/>
            </a:endParaRPr>
          </a:p>
        </p:txBody>
      </p:sp>
      <p:sp>
        <p:nvSpPr>
          <p:cNvPr id="1839" name="Google Shape;1839;p136"/>
          <p:cNvSpPr txBox="1"/>
          <p:nvPr/>
        </p:nvSpPr>
        <p:spPr>
          <a:xfrm>
            <a:off x="987438" y="40435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solidFill>
                  <a:schemeClr val="lt1"/>
                </a:solidFill>
                <a:latin typeface="Londrina Solid"/>
                <a:ea typeface="Londrina Solid"/>
                <a:cs typeface="Londrina Solid"/>
                <a:sym typeface="Londrina Solid"/>
              </a:rPr>
              <a:t>AHA! HUH? UH-UH.</a:t>
            </a:r>
            <a:endParaRPr sz="2500" dirty="0">
              <a:solidFill>
                <a:schemeClr val="lt1"/>
              </a:solidFill>
              <a:latin typeface="Londrina Solid"/>
              <a:ea typeface="Londrina Solid"/>
              <a:cs typeface="Londrina Solid"/>
              <a:sym typeface="Londrina Solid"/>
            </a:endParaRPr>
          </a:p>
        </p:txBody>
      </p:sp>
      <p:sp>
        <p:nvSpPr>
          <p:cNvPr id="1840" name="Google Shape;1840;p136"/>
          <p:cNvSpPr txBox="1"/>
          <p:nvPr/>
        </p:nvSpPr>
        <p:spPr>
          <a:xfrm>
            <a:off x="3611493" y="4043523"/>
            <a:ext cx="1969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Londrina Solid"/>
                <a:ea typeface="Londrina Solid"/>
                <a:cs typeface="Londrina Solid"/>
                <a:sym typeface="Londrina Solid"/>
              </a:rPr>
              <a:t>GIVE, GET, REFLECT</a:t>
            </a:r>
            <a:endParaRPr sz="2500">
              <a:solidFill>
                <a:schemeClr val="lt1"/>
              </a:solidFill>
              <a:latin typeface="Londrina Solid"/>
              <a:ea typeface="Londrina Solid"/>
              <a:cs typeface="Londrina Solid"/>
              <a:sym typeface="Londrina Solid"/>
            </a:endParaRPr>
          </a:p>
        </p:txBody>
      </p:sp>
      <p:grpSp>
        <p:nvGrpSpPr>
          <p:cNvPr id="1841" name="Google Shape;1841;p136"/>
          <p:cNvGrpSpPr/>
          <p:nvPr/>
        </p:nvGrpSpPr>
        <p:grpSpPr>
          <a:xfrm>
            <a:off x="3318044" y="4486441"/>
            <a:ext cx="192250" cy="401583"/>
            <a:chOff x="4132056" y="1252046"/>
            <a:chExt cx="192250" cy="401583"/>
          </a:xfrm>
        </p:grpSpPr>
        <p:sp>
          <p:nvSpPr>
            <p:cNvPr id="1842" name="Google Shape;1842;p136"/>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6"/>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4" name="Google Shape;1844;p136"/>
          <p:cNvSpPr/>
          <p:nvPr/>
        </p:nvSpPr>
        <p:spPr>
          <a:xfrm rot="-1960143">
            <a:off x="8167973" y="122854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6"/>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6"/>
          <p:cNvSpPr/>
          <p:nvPr/>
        </p:nvSpPr>
        <p:spPr>
          <a:xfrm rot="-1960143">
            <a:off x="4529194" y="4075940"/>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7" name="Google Shape;1847;p136"/>
          <p:cNvGrpSpPr/>
          <p:nvPr/>
        </p:nvGrpSpPr>
        <p:grpSpPr>
          <a:xfrm>
            <a:off x="5687838" y="1869250"/>
            <a:ext cx="238224" cy="370822"/>
            <a:chOff x="4728538" y="1222988"/>
            <a:chExt cx="238224" cy="370822"/>
          </a:xfrm>
        </p:grpSpPr>
        <p:sp>
          <p:nvSpPr>
            <p:cNvPr id="1848" name="Google Shape;1848;p136"/>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6"/>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6"/>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136"/>
          <p:cNvGrpSpPr/>
          <p:nvPr/>
        </p:nvGrpSpPr>
        <p:grpSpPr>
          <a:xfrm>
            <a:off x="8028529" y="3949072"/>
            <a:ext cx="486910" cy="247706"/>
            <a:chOff x="5099579" y="2618827"/>
            <a:chExt cx="486910" cy="247706"/>
          </a:xfrm>
        </p:grpSpPr>
        <p:sp>
          <p:nvSpPr>
            <p:cNvPr id="1852" name="Google Shape;1852;p136"/>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6"/>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6"/>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6"/>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136"/>
          <p:cNvGrpSpPr/>
          <p:nvPr/>
        </p:nvGrpSpPr>
        <p:grpSpPr>
          <a:xfrm>
            <a:off x="5508537" y="4249242"/>
            <a:ext cx="417521" cy="481485"/>
            <a:chOff x="5110362" y="1552354"/>
            <a:chExt cx="417521" cy="481485"/>
          </a:xfrm>
        </p:grpSpPr>
        <p:sp>
          <p:nvSpPr>
            <p:cNvPr id="1857" name="Google Shape;1857;p136"/>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6"/>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6"/>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6"/>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1" name="Google Shape;1861;p136"/>
          <p:cNvGrpSpPr/>
          <p:nvPr/>
        </p:nvGrpSpPr>
        <p:grpSpPr>
          <a:xfrm>
            <a:off x="987455" y="3982136"/>
            <a:ext cx="258153" cy="337608"/>
            <a:chOff x="3969305" y="3447586"/>
            <a:chExt cx="258153" cy="337608"/>
          </a:xfrm>
        </p:grpSpPr>
        <p:sp>
          <p:nvSpPr>
            <p:cNvPr id="1862" name="Google Shape;1862;p136"/>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6"/>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6"/>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6"/>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6" name="Google Shape;1866;p136"/>
          <p:cNvSpPr/>
          <p:nvPr/>
        </p:nvSpPr>
        <p:spPr>
          <a:xfrm>
            <a:off x="1847404" y="36742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6"/>
          <p:cNvSpPr/>
          <p:nvPr/>
        </p:nvSpPr>
        <p:spPr>
          <a:xfrm>
            <a:off x="4452754" y="36742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6"/>
          <p:cNvSpPr/>
          <p:nvPr/>
        </p:nvSpPr>
        <p:spPr>
          <a:xfrm>
            <a:off x="7106604" y="3674294"/>
            <a:ext cx="286991" cy="247701"/>
          </a:xfrm>
          <a:custGeom>
            <a:avLst/>
            <a:gdLst/>
            <a:ahLst/>
            <a:cxnLst/>
            <a:rect l="l" t="t" r="r" b="b"/>
            <a:pathLst>
              <a:path w="1469" h="1268" extrusionOk="0">
                <a:moveTo>
                  <a:pt x="740" y="221"/>
                </a:moveTo>
                <a:cubicBezTo>
                  <a:pt x="843" y="221"/>
                  <a:pt x="946" y="254"/>
                  <a:pt x="1024" y="312"/>
                </a:cubicBezTo>
                <a:cubicBezTo>
                  <a:pt x="1246" y="534"/>
                  <a:pt x="1202" y="890"/>
                  <a:pt x="935" y="1024"/>
                </a:cubicBezTo>
                <a:cubicBezTo>
                  <a:pt x="867" y="1078"/>
                  <a:pt x="786" y="1103"/>
                  <a:pt x="705" y="1103"/>
                </a:cubicBezTo>
                <a:cubicBezTo>
                  <a:pt x="520" y="1103"/>
                  <a:pt x="329" y="973"/>
                  <a:pt x="268" y="757"/>
                </a:cubicBezTo>
                <a:cubicBezTo>
                  <a:pt x="249" y="646"/>
                  <a:pt x="254" y="535"/>
                  <a:pt x="284" y="433"/>
                </a:cubicBezTo>
                <a:lnTo>
                  <a:pt x="284" y="433"/>
                </a:lnTo>
                <a:cubicBezTo>
                  <a:pt x="294" y="436"/>
                  <a:pt x="304" y="437"/>
                  <a:pt x="313" y="437"/>
                </a:cubicBezTo>
                <a:cubicBezTo>
                  <a:pt x="344" y="437"/>
                  <a:pt x="376" y="426"/>
                  <a:pt x="401" y="401"/>
                </a:cubicBezTo>
                <a:cubicBezTo>
                  <a:pt x="476" y="276"/>
                  <a:pt x="608" y="221"/>
                  <a:pt x="740" y="221"/>
                </a:cubicBezTo>
                <a:close/>
                <a:moveTo>
                  <a:pt x="534" y="1"/>
                </a:moveTo>
                <a:cubicBezTo>
                  <a:pt x="179" y="134"/>
                  <a:pt x="1" y="579"/>
                  <a:pt x="179" y="935"/>
                </a:cubicBezTo>
                <a:cubicBezTo>
                  <a:pt x="259" y="1150"/>
                  <a:pt x="471" y="1268"/>
                  <a:pt x="694" y="1268"/>
                </a:cubicBezTo>
                <a:cubicBezTo>
                  <a:pt x="839" y="1268"/>
                  <a:pt x="990" y="1218"/>
                  <a:pt x="1113" y="1113"/>
                </a:cubicBezTo>
                <a:cubicBezTo>
                  <a:pt x="1424" y="935"/>
                  <a:pt x="1469" y="445"/>
                  <a:pt x="1157" y="223"/>
                </a:cubicBezTo>
                <a:cubicBezTo>
                  <a:pt x="1035" y="101"/>
                  <a:pt x="875" y="44"/>
                  <a:pt x="716" y="44"/>
                </a:cubicBezTo>
                <a:cubicBezTo>
                  <a:pt x="675" y="44"/>
                  <a:pt x="634" y="47"/>
                  <a:pt x="594" y="55"/>
                </a:cubicBezTo>
                <a:lnTo>
                  <a:pt x="594" y="55"/>
                </a:lnTo>
                <a:cubicBezTo>
                  <a:pt x="586" y="30"/>
                  <a:pt x="560"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9" name="Google Shape;1869;p136"/>
          <p:cNvPicPr preferRelativeResize="0"/>
          <p:nvPr/>
        </p:nvPicPr>
        <p:blipFill rotWithShape="1">
          <a:blip r:embed="rId3">
            <a:alphaModFix/>
          </a:blip>
          <a:srcRect l="19950" r="19956"/>
          <a:stretch/>
        </p:blipFill>
        <p:spPr>
          <a:xfrm>
            <a:off x="3629499" y="1808501"/>
            <a:ext cx="1969499" cy="1969499"/>
          </a:xfrm>
          <a:prstGeom prst="rect">
            <a:avLst/>
          </a:prstGeom>
          <a:noFill/>
          <a:ln>
            <a:noFill/>
          </a:ln>
        </p:spPr>
      </p:pic>
      <p:pic>
        <p:nvPicPr>
          <p:cNvPr id="1870" name="Google Shape;1870;p136"/>
          <p:cNvPicPr preferRelativeResize="0"/>
          <p:nvPr/>
        </p:nvPicPr>
        <p:blipFill rotWithShape="1">
          <a:blip r:embed="rId4">
            <a:alphaModFix/>
          </a:blip>
          <a:srcRect/>
          <a:stretch/>
        </p:blipFill>
        <p:spPr>
          <a:xfrm>
            <a:off x="6259644" y="1770792"/>
            <a:ext cx="1826150" cy="1826150"/>
          </a:xfrm>
          <a:prstGeom prst="rect">
            <a:avLst/>
          </a:prstGeom>
          <a:noFill/>
          <a:ln>
            <a:noFill/>
          </a:ln>
        </p:spPr>
      </p:pic>
      <p:pic>
        <p:nvPicPr>
          <p:cNvPr id="1871" name="Google Shape;1871;p136"/>
          <p:cNvPicPr preferRelativeResize="0"/>
          <p:nvPr/>
        </p:nvPicPr>
        <p:blipFill rotWithShape="1">
          <a:blip r:embed="rId5">
            <a:alphaModFix/>
          </a:blip>
          <a:srcRect/>
          <a:stretch/>
        </p:blipFill>
        <p:spPr>
          <a:xfrm>
            <a:off x="1157774" y="1835716"/>
            <a:ext cx="1696324" cy="16963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137"/>
          <p:cNvSpPr txBox="1">
            <a:spLocks noGrp="1"/>
          </p:cNvSpPr>
          <p:nvPr>
            <p:ph type="title"/>
          </p:nvPr>
        </p:nvSpPr>
        <p:spPr>
          <a:xfrm>
            <a:off x="1482650" y="1568825"/>
            <a:ext cx="35466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AHA! HUH? UH-UH.</a:t>
            </a:r>
            <a:endParaRPr/>
          </a:p>
        </p:txBody>
      </p:sp>
      <p:sp>
        <p:nvSpPr>
          <p:cNvPr id="1877" name="Google Shape;1877;p137"/>
          <p:cNvSpPr txBox="1">
            <a:spLocks noGrp="1"/>
          </p:cNvSpPr>
          <p:nvPr>
            <p:ph type="subTitle" idx="1"/>
          </p:nvPr>
        </p:nvSpPr>
        <p:spPr>
          <a:xfrm>
            <a:off x="1482650" y="2821000"/>
            <a:ext cx="3225900" cy="153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latin typeface="Calibri" panose="020F0502020204030204" pitchFamily="34" charset="0"/>
                <a:cs typeface="Calibri" panose="020F0502020204030204" pitchFamily="34" charset="0"/>
              </a:rPr>
              <a:t>Reflect on the Authenticity Reading.</a:t>
            </a:r>
            <a:endParaRPr sz="2600" dirty="0">
              <a:latin typeface="Calibri" panose="020F0502020204030204" pitchFamily="34" charset="0"/>
              <a:cs typeface="Calibri" panose="020F0502020204030204" pitchFamily="34" charset="0"/>
            </a:endParaRPr>
          </a:p>
        </p:txBody>
      </p:sp>
      <p:cxnSp>
        <p:nvCxnSpPr>
          <p:cNvPr id="1878" name="Google Shape;1878;p137"/>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879" name="Google Shape;1879;p137"/>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880" name="Google Shape;1880;p137"/>
          <p:cNvGrpSpPr/>
          <p:nvPr/>
        </p:nvGrpSpPr>
        <p:grpSpPr>
          <a:xfrm>
            <a:off x="1478479" y="2741833"/>
            <a:ext cx="2298116" cy="109049"/>
            <a:chOff x="1910200" y="1810425"/>
            <a:chExt cx="2938391" cy="139431"/>
          </a:xfrm>
        </p:grpSpPr>
        <p:sp>
          <p:nvSpPr>
            <p:cNvPr id="1881" name="Google Shape;1881;p137"/>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7"/>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137"/>
          <p:cNvGrpSpPr/>
          <p:nvPr/>
        </p:nvGrpSpPr>
        <p:grpSpPr>
          <a:xfrm>
            <a:off x="1009231" y="1176521"/>
            <a:ext cx="192250" cy="401583"/>
            <a:chOff x="4132056" y="1252046"/>
            <a:chExt cx="192250" cy="401583"/>
          </a:xfrm>
        </p:grpSpPr>
        <p:sp>
          <p:nvSpPr>
            <p:cNvPr id="1884" name="Google Shape;1884;p137"/>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7"/>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6" name="Google Shape;1886;p137"/>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7"/>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7"/>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9" name="Google Shape;1889;p137"/>
          <p:cNvGrpSpPr/>
          <p:nvPr/>
        </p:nvGrpSpPr>
        <p:grpSpPr>
          <a:xfrm>
            <a:off x="7871813" y="927038"/>
            <a:ext cx="238224" cy="370822"/>
            <a:chOff x="4728538" y="1222988"/>
            <a:chExt cx="238224" cy="370822"/>
          </a:xfrm>
        </p:grpSpPr>
        <p:sp>
          <p:nvSpPr>
            <p:cNvPr id="1890" name="Google Shape;1890;p137"/>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7"/>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7"/>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3" name="Google Shape;1893;p137"/>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137"/>
          <p:cNvGrpSpPr/>
          <p:nvPr/>
        </p:nvGrpSpPr>
        <p:grpSpPr>
          <a:xfrm>
            <a:off x="4789817" y="4072527"/>
            <a:ext cx="486910" cy="247706"/>
            <a:chOff x="5099579" y="2618827"/>
            <a:chExt cx="486910" cy="247706"/>
          </a:xfrm>
        </p:grpSpPr>
        <p:sp>
          <p:nvSpPr>
            <p:cNvPr id="1895" name="Google Shape;1895;p137"/>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7"/>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7"/>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7"/>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137"/>
          <p:cNvGrpSpPr/>
          <p:nvPr/>
        </p:nvGrpSpPr>
        <p:grpSpPr>
          <a:xfrm rot="3099793">
            <a:off x="6186925" y="800738"/>
            <a:ext cx="417532" cy="481498"/>
            <a:chOff x="5110362" y="1552354"/>
            <a:chExt cx="417521" cy="481485"/>
          </a:xfrm>
        </p:grpSpPr>
        <p:sp>
          <p:nvSpPr>
            <p:cNvPr id="1900" name="Google Shape;1900;p137"/>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7"/>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7"/>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7"/>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137"/>
          <p:cNvGrpSpPr/>
          <p:nvPr/>
        </p:nvGrpSpPr>
        <p:grpSpPr>
          <a:xfrm>
            <a:off x="3234531" y="1021576"/>
            <a:ext cx="482292" cy="376131"/>
            <a:chOff x="3198944" y="1721925"/>
            <a:chExt cx="482292" cy="376131"/>
          </a:xfrm>
        </p:grpSpPr>
        <p:sp>
          <p:nvSpPr>
            <p:cNvPr id="1905" name="Google Shape;1905;p137"/>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7"/>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7"/>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7"/>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9" name="Google Shape;1909;p137"/>
          <p:cNvGrpSpPr/>
          <p:nvPr/>
        </p:nvGrpSpPr>
        <p:grpSpPr>
          <a:xfrm>
            <a:off x="8299830" y="2154611"/>
            <a:ext cx="258153" cy="337608"/>
            <a:chOff x="3969305" y="3447586"/>
            <a:chExt cx="258153" cy="337608"/>
          </a:xfrm>
        </p:grpSpPr>
        <p:sp>
          <p:nvSpPr>
            <p:cNvPr id="1910" name="Google Shape;1910;p137"/>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7"/>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7"/>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7"/>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4" name="Google Shape;1914;p137"/>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7"/>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7"/>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7" name="Google Shape;1917;p137"/>
          <p:cNvGrpSpPr/>
          <p:nvPr/>
        </p:nvGrpSpPr>
        <p:grpSpPr>
          <a:xfrm rot="-3574542">
            <a:off x="1134356" y="828535"/>
            <a:ext cx="928676" cy="745151"/>
            <a:chOff x="7694900" y="1959325"/>
            <a:chExt cx="928675" cy="745150"/>
          </a:xfrm>
        </p:grpSpPr>
        <p:cxnSp>
          <p:nvCxnSpPr>
            <p:cNvPr id="1918" name="Google Shape;1918;p137"/>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1919" name="Google Shape;1919;p137"/>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1920" name="Google Shape;1920;p137"/>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1921" name="Google Shape;1921;p137"/>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1922" name="Google Shape;1922;p137"/>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1923" name="Google Shape;1923;p137"/>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4" name="Google Shape;1924;p137"/>
          <p:cNvPicPr preferRelativeResize="0"/>
          <p:nvPr/>
        </p:nvPicPr>
        <p:blipFill rotWithShape="1">
          <a:blip r:embed="rId3">
            <a:alphaModFix/>
          </a:blip>
          <a:srcRect/>
          <a:stretch/>
        </p:blipFill>
        <p:spPr>
          <a:xfrm>
            <a:off x="4564426" y="964147"/>
            <a:ext cx="3286761" cy="328681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138"/>
          <p:cNvSpPr txBox="1"/>
          <p:nvPr/>
        </p:nvSpPr>
        <p:spPr>
          <a:xfrm>
            <a:off x="1910664" y="3085127"/>
            <a:ext cx="5884200" cy="15033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300" i="1" dirty="0">
                <a:solidFill>
                  <a:schemeClr val="accent2"/>
                </a:solidFill>
                <a:latin typeface="Londrina Solid"/>
                <a:ea typeface="Londrina Solid"/>
                <a:cs typeface="Londrina Solid"/>
                <a:sym typeface="Londrina Solid"/>
              </a:rPr>
              <a:t>Aha!</a:t>
            </a:r>
            <a:r>
              <a:rPr lang="en" sz="2300" i="1" dirty="0">
                <a:solidFill>
                  <a:schemeClr val="lt1"/>
                </a:solidFill>
                <a:latin typeface="Londrina Solid"/>
                <a:ea typeface="Londrina Solid"/>
                <a:cs typeface="Londrina Solid"/>
                <a:sym typeface="Londrina Solid"/>
              </a:rPr>
              <a:t> </a:t>
            </a:r>
            <a:r>
              <a:rPr lang="en" sz="2300" dirty="0">
                <a:solidFill>
                  <a:schemeClr val="lt1"/>
                </a:solidFill>
                <a:latin typeface="Londrina Solid"/>
                <a:ea typeface="Londrina Solid"/>
                <a:cs typeface="Londrina Solid"/>
                <a:sym typeface="Londrina Solid"/>
              </a:rPr>
              <a:t>→ Moments of insight or clarity</a:t>
            </a:r>
            <a:endParaRPr sz="2300" dirty="0">
              <a:solidFill>
                <a:schemeClr val="lt1"/>
              </a:solidFill>
              <a:latin typeface="Londrina Solid"/>
              <a:ea typeface="Londrina Solid"/>
              <a:cs typeface="Londrina Solid"/>
              <a:sym typeface="Londrina Solid"/>
            </a:endParaRPr>
          </a:p>
          <a:p>
            <a:pPr marL="0" lvl="0" indent="0" algn="l" rtl="0">
              <a:spcBef>
                <a:spcPts val="1000"/>
              </a:spcBef>
              <a:spcAft>
                <a:spcPts val="0"/>
              </a:spcAft>
              <a:buNone/>
            </a:pPr>
            <a:r>
              <a:rPr lang="en" sz="2300" i="1" dirty="0">
                <a:solidFill>
                  <a:schemeClr val="accent2"/>
                </a:solidFill>
                <a:latin typeface="Londrina Solid"/>
                <a:ea typeface="Londrina Solid"/>
                <a:cs typeface="Londrina Solid"/>
                <a:sym typeface="Londrina Solid"/>
              </a:rPr>
              <a:t>Huh?</a:t>
            </a:r>
            <a:r>
              <a:rPr lang="en" sz="2300" i="1" dirty="0">
                <a:solidFill>
                  <a:schemeClr val="lt1"/>
                </a:solidFill>
                <a:latin typeface="Londrina Solid"/>
                <a:ea typeface="Londrina Solid"/>
                <a:cs typeface="Londrina Solid"/>
                <a:sym typeface="Londrina Solid"/>
              </a:rPr>
              <a:t> </a:t>
            </a:r>
            <a:r>
              <a:rPr lang="en" sz="2300" dirty="0">
                <a:solidFill>
                  <a:schemeClr val="lt1"/>
                </a:solidFill>
                <a:latin typeface="Londrina Solid"/>
                <a:ea typeface="Londrina Solid"/>
                <a:cs typeface="Londrina Solid"/>
                <a:sym typeface="Londrina Solid"/>
              </a:rPr>
              <a:t>→ What was confusing or unclear</a:t>
            </a:r>
            <a:endParaRPr sz="2300" dirty="0">
              <a:solidFill>
                <a:schemeClr val="lt1"/>
              </a:solidFill>
              <a:latin typeface="Londrina Solid"/>
              <a:ea typeface="Londrina Solid"/>
              <a:cs typeface="Londrina Solid"/>
              <a:sym typeface="Londrina Solid"/>
            </a:endParaRPr>
          </a:p>
          <a:p>
            <a:pPr marL="0" lvl="0" indent="0" algn="l" rtl="0">
              <a:spcBef>
                <a:spcPts val="1000"/>
              </a:spcBef>
              <a:spcAft>
                <a:spcPts val="0"/>
              </a:spcAft>
              <a:buNone/>
            </a:pPr>
            <a:r>
              <a:rPr lang="en" sz="2300" i="1" dirty="0">
                <a:solidFill>
                  <a:schemeClr val="accent2"/>
                </a:solidFill>
                <a:latin typeface="Londrina Solid"/>
                <a:ea typeface="Londrina Solid"/>
                <a:cs typeface="Londrina Solid"/>
                <a:sym typeface="Londrina Solid"/>
              </a:rPr>
              <a:t>Uh-uh.</a:t>
            </a:r>
            <a:r>
              <a:rPr lang="en" sz="2300" dirty="0">
                <a:solidFill>
                  <a:schemeClr val="lt1"/>
                </a:solidFill>
                <a:latin typeface="Londrina Solid"/>
                <a:ea typeface="Londrina Solid"/>
                <a:cs typeface="Londrina Solid"/>
                <a:sym typeface="Londrina Solid"/>
              </a:rPr>
              <a:t> → Ideas that don’t sit well with you</a:t>
            </a:r>
            <a:endParaRPr sz="1700" dirty="0">
              <a:solidFill>
                <a:schemeClr val="lt1"/>
              </a:solidFill>
              <a:latin typeface="Londrina Solid"/>
              <a:ea typeface="Londrina Solid"/>
              <a:cs typeface="Londrina Solid"/>
              <a:sym typeface="Londrina Solid"/>
            </a:endParaRPr>
          </a:p>
        </p:txBody>
      </p:sp>
      <p:sp>
        <p:nvSpPr>
          <p:cNvPr id="1930" name="Google Shape;1930;p138"/>
          <p:cNvSpPr txBox="1">
            <a:spLocks noGrp="1"/>
          </p:cNvSpPr>
          <p:nvPr>
            <p:ph type="subTitle" idx="1"/>
          </p:nvPr>
        </p:nvSpPr>
        <p:spPr>
          <a:xfrm>
            <a:off x="1009212" y="1592560"/>
            <a:ext cx="7069200" cy="1534594"/>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 sz="2400" dirty="0">
                <a:latin typeface="Calibri" panose="020F0502020204030204" pitchFamily="34" charset="0"/>
                <a:cs typeface="Calibri" panose="020F0502020204030204" pitchFamily="34" charset="0"/>
              </a:rPr>
              <a:t>Read your component of the Authenticity Reading (printed or found at </a:t>
            </a:r>
            <a:r>
              <a:rPr lang="en" sz="2400" u="sng" dirty="0">
                <a:solidFill>
                  <a:schemeClr val="accent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bit.ly/m/LEAD2025</a:t>
            </a:r>
            <a:r>
              <a:rPr lang="en" sz="2400" dirty="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a:p>
            <a:pPr marL="457200" lvl="0" indent="-355600" algn="l" rtl="0">
              <a:spcBef>
                <a:spcPts val="1000"/>
              </a:spcBef>
              <a:spcAft>
                <a:spcPts val="0"/>
              </a:spcAft>
              <a:buSzPts val="2000"/>
              <a:buChar char="●"/>
            </a:pPr>
            <a:r>
              <a:rPr lang="en" sz="2400" dirty="0">
                <a:latin typeface="Calibri" panose="020F0502020204030204" pitchFamily="34" charset="0"/>
                <a:cs typeface="Calibri" panose="020F0502020204030204" pitchFamily="34" charset="0"/>
              </a:rPr>
              <a:t>Using sticky notes, jot down your thoughts in each category: </a:t>
            </a:r>
            <a:endParaRPr sz="2400" dirty="0">
              <a:latin typeface="Calibri" panose="020F0502020204030204" pitchFamily="34" charset="0"/>
              <a:cs typeface="Calibri" panose="020F0502020204030204" pitchFamily="34" charset="0"/>
            </a:endParaRPr>
          </a:p>
        </p:txBody>
      </p:sp>
      <p:sp>
        <p:nvSpPr>
          <p:cNvPr id="1931" name="Google Shape;1931;p1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AHA! HUH? UH-UH.</a:t>
            </a:r>
            <a:endParaRPr dirty="0"/>
          </a:p>
        </p:txBody>
      </p:sp>
      <p:sp>
        <p:nvSpPr>
          <p:cNvPr id="1932" name="Google Shape;1932;p138"/>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8"/>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4" name="Google Shape;1934;p138"/>
          <p:cNvGrpSpPr/>
          <p:nvPr/>
        </p:nvGrpSpPr>
        <p:grpSpPr>
          <a:xfrm>
            <a:off x="8242688" y="3213463"/>
            <a:ext cx="238224" cy="370822"/>
            <a:chOff x="4728538" y="1222988"/>
            <a:chExt cx="238224" cy="370822"/>
          </a:xfrm>
        </p:grpSpPr>
        <p:sp>
          <p:nvSpPr>
            <p:cNvPr id="1935" name="Google Shape;1935;p138"/>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8"/>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8"/>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138"/>
          <p:cNvGrpSpPr/>
          <p:nvPr/>
        </p:nvGrpSpPr>
        <p:grpSpPr>
          <a:xfrm rot="1997185">
            <a:off x="2725920" y="920601"/>
            <a:ext cx="576683" cy="567974"/>
            <a:chOff x="4151832" y="2079765"/>
            <a:chExt cx="576709" cy="567999"/>
          </a:xfrm>
        </p:grpSpPr>
        <p:sp>
          <p:nvSpPr>
            <p:cNvPr id="1939" name="Google Shape;1939;p138"/>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38"/>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38"/>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2" name="Google Shape;1942;p138"/>
          <p:cNvGrpSpPr/>
          <p:nvPr/>
        </p:nvGrpSpPr>
        <p:grpSpPr>
          <a:xfrm rot="3925880">
            <a:off x="1525772" y="638945"/>
            <a:ext cx="417537" cy="481504"/>
            <a:chOff x="5110362" y="1552354"/>
            <a:chExt cx="417521" cy="481485"/>
          </a:xfrm>
        </p:grpSpPr>
        <p:sp>
          <p:nvSpPr>
            <p:cNvPr id="1943" name="Google Shape;1943;p138"/>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38"/>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38"/>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38"/>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138"/>
          <p:cNvGrpSpPr/>
          <p:nvPr/>
        </p:nvGrpSpPr>
        <p:grpSpPr>
          <a:xfrm>
            <a:off x="7047769" y="3210812"/>
            <a:ext cx="482292" cy="376131"/>
            <a:chOff x="3198944" y="1721925"/>
            <a:chExt cx="482292" cy="376131"/>
          </a:xfrm>
        </p:grpSpPr>
        <p:sp>
          <p:nvSpPr>
            <p:cNvPr id="1948" name="Google Shape;1948;p138"/>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38"/>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38"/>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38"/>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138"/>
          <p:cNvGrpSpPr/>
          <p:nvPr/>
        </p:nvGrpSpPr>
        <p:grpSpPr>
          <a:xfrm>
            <a:off x="7926505" y="1902461"/>
            <a:ext cx="258153" cy="337608"/>
            <a:chOff x="3969305" y="3447586"/>
            <a:chExt cx="258153" cy="337608"/>
          </a:xfrm>
        </p:grpSpPr>
        <p:sp>
          <p:nvSpPr>
            <p:cNvPr id="1953" name="Google Shape;1953;p138"/>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38"/>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38"/>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38"/>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7" name="Google Shape;1957;p138"/>
          <p:cNvPicPr preferRelativeResize="0"/>
          <p:nvPr/>
        </p:nvPicPr>
        <p:blipFill rotWithShape="1">
          <a:blip r:embed="rId4">
            <a:alphaModFix/>
          </a:blip>
          <a:srcRect/>
          <a:stretch/>
        </p:blipFill>
        <p:spPr>
          <a:xfrm>
            <a:off x="6650626" y="269726"/>
            <a:ext cx="1318390" cy="127496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139"/>
          <p:cNvSpPr txBox="1">
            <a:spLocks noGrp="1"/>
          </p:cNvSpPr>
          <p:nvPr>
            <p:ph type="title"/>
          </p:nvPr>
        </p:nvSpPr>
        <p:spPr>
          <a:xfrm>
            <a:off x="1482650" y="1568825"/>
            <a:ext cx="35466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GIVE, GET, REFLECT</a:t>
            </a:r>
            <a:endParaRPr/>
          </a:p>
        </p:txBody>
      </p:sp>
      <p:sp>
        <p:nvSpPr>
          <p:cNvPr id="1963" name="Google Shape;1963;p139"/>
          <p:cNvSpPr txBox="1">
            <a:spLocks noGrp="1"/>
          </p:cNvSpPr>
          <p:nvPr>
            <p:ph type="subTitle" idx="1"/>
          </p:nvPr>
        </p:nvSpPr>
        <p:spPr>
          <a:xfrm>
            <a:off x="1378925" y="2978491"/>
            <a:ext cx="3136800" cy="12938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Share ideas, discuss with peers, and reflect on new perspectives. </a:t>
            </a:r>
            <a:endParaRPr sz="2400" dirty="0">
              <a:latin typeface="Calibri" panose="020F0502020204030204" pitchFamily="34" charset="0"/>
              <a:cs typeface="Calibri" panose="020F0502020204030204" pitchFamily="34" charset="0"/>
            </a:endParaRPr>
          </a:p>
        </p:txBody>
      </p:sp>
      <p:cxnSp>
        <p:nvCxnSpPr>
          <p:cNvPr id="1964" name="Google Shape;1964;p139"/>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1965" name="Google Shape;1965;p139"/>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1966" name="Google Shape;1966;p139"/>
          <p:cNvGrpSpPr/>
          <p:nvPr/>
        </p:nvGrpSpPr>
        <p:grpSpPr>
          <a:xfrm>
            <a:off x="1478479" y="2741833"/>
            <a:ext cx="2298116" cy="109049"/>
            <a:chOff x="1910200" y="1810425"/>
            <a:chExt cx="2938391" cy="139431"/>
          </a:xfrm>
        </p:grpSpPr>
        <p:sp>
          <p:nvSpPr>
            <p:cNvPr id="1967" name="Google Shape;1967;p139"/>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39"/>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9" name="Google Shape;1969;p139"/>
          <p:cNvGrpSpPr/>
          <p:nvPr/>
        </p:nvGrpSpPr>
        <p:grpSpPr>
          <a:xfrm>
            <a:off x="1009231" y="1176521"/>
            <a:ext cx="192250" cy="401583"/>
            <a:chOff x="4132056" y="1252046"/>
            <a:chExt cx="192250" cy="401583"/>
          </a:xfrm>
        </p:grpSpPr>
        <p:sp>
          <p:nvSpPr>
            <p:cNvPr id="1970" name="Google Shape;1970;p139"/>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39"/>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2" name="Google Shape;1972;p139"/>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39"/>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39"/>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5" name="Google Shape;1975;p139"/>
          <p:cNvGrpSpPr/>
          <p:nvPr/>
        </p:nvGrpSpPr>
        <p:grpSpPr>
          <a:xfrm>
            <a:off x="7871813" y="927038"/>
            <a:ext cx="238224" cy="370822"/>
            <a:chOff x="4728538" y="1222988"/>
            <a:chExt cx="238224" cy="370822"/>
          </a:xfrm>
        </p:grpSpPr>
        <p:sp>
          <p:nvSpPr>
            <p:cNvPr id="1976" name="Google Shape;1976;p139"/>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39"/>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39"/>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9" name="Google Shape;1979;p139"/>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0" name="Google Shape;1980;p139"/>
          <p:cNvGrpSpPr/>
          <p:nvPr/>
        </p:nvGrpSpPr>
        <p:grpSpPr>
          <a:xfrm>
            <a:off x="4789817" y="4072527"/>
            <a:ext cx="486910" cy="247706"/>
            <a:chOff x="5099579" y="2618827"/>
            <a:chExt cx="486910" cy="247706"/>
          </a:xfrm>
        </p:grpSpPr>
        <p:sp>
          <p:nvSpPr>
            <p:cNvPr id="1981" name="Google Shape;1981;p139"/>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39"/>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39"/>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39"/>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5" name="Google Shape;1985;p139"/>
          <p:cNvGrpSpPr/>
          <p:nvPr/>
        </p:nvGrpSpPr>
        <p:grpSpPr>
          <a:xfrm rot="3099793">
            <a:off x="6186925" y="800738"/>
            <a:ext cx="417532" cy="481498"/>
            <a:chOff x="5110362" y="1552354"/>
            <a:chExt cx="417521" cy="481485"/>
          </a:xfrm>
        </p:grpSpPr>
        <p:sp>
          <p:nvSpPr>
            <p:cNvPr id="1986" name="Google Shape;1986;p139"/>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39"/>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39"/>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39"/>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139"/>
          <p:cNvGrpSpPr/>
          <p:nvPr/>
        </p:nvGrpSpPr>
        <p:grpSpPr>
          <a:xfrm>
            <a:off x="3234531" y="1021576"/>
            <a:ext cx="482292" cy="376131"/>
            <a:chOff x="3198944" y="1721925"/>
            <a:chExt cx="482292" cy="376131"/>
          </a:xfrm>
        </p:grpSpPr>
        <p:sp>
          <p:nvSpPr>
            <p:cNvPr id="1991" name="Google Shape;1991;p139"/>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39"/>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39"/>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39"/>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5" name="Google Shape;1995;p139"/>
          <p:cNvGrpSpPr/>
          <p:nvPr/>
        </p:nvGrpSpPr>
        <p:grpSpPr>
          <a:xfrm>
            <a:off x="8299830" y="2154611"/>
            <a:ext cx="258153" cy="337608"/>
            <a:chOff x="3969305" y="3447586"/>
            <a:chExt cx="258153" cy="337608"/>
          </a:xfrm>
        </p:grpSpPr>
        <p:sp>
          <p:nvSpPr>
            <p:cNvPr id="1996" name="Google Shape;1996;p139"/>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39"/>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39"/>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39"/>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0" name="Google Shape;2000;p139"/>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9"/>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39"/>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139"/>
          <p:cNvGrpSpPr/>
          <p:nvPr/>
        </p:nvGrpSpPr>
        <p:grpSpPr>
          <a:xfrm rot="-3574542">
            <a:off x="1134356" y="828535"/>
            <a:ext cx="928676" cy="745151"/>
            <a:chOff x="7694900" y="1959325"/>
            <a:chExt cx="928675" cy="745150"/>
          </a:xfrm>
        </p:grpSpPr>
        <p:cxnSp>
          <p:nvCxnSpPr>
            <p:cNvPr id="2004" name="Google Shape;2004;p139"/>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2005" name="Google Shape;2005;p139"/>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2006" name="Google Shape;2006;p139"/>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2007" name="Google Shape;2007;p139"/>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2008" name="Google Shape;2008;p139"/>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2009" name="Google Shape;2009;p139"/>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0" name="Google Shape;2010;p139"/>
          <p:cNvPicPr preferRelativeResize="0"/>
          <p:nvPr/>
        </p:nvPicPr>
        <p:blipFill rotWithShape="1">
          <a:blip r:embed="rId3">
            <a:alphaModFix/>
          </a:blip>
          <a:srcRect l="19950" r="19956"/>
          <a:stretch/>
        </p:blipFill>
        <p:spPr>
          <a:xfrm>
            <a:off x="4464476" y="954247"/>
            <a:ext cx="3546600" cy="345922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140"/>
          <p:cNvSpPr txBox="1">
            <a:spLocks noGrp="1"/>
          </p:cNvSpPr>
          <p:nvPr>
            <p:ph type="subTitle" idx="1"/>
          </p:nvPr>
        </p:nvSpPr>
        <p:spPr>
          <a:xfrm>
            <a:off x="901006" y="1938619"/>
            <a:ext cx="7068000" cy="2759855"/>
          </a:xfrm>
          <a:prstGeom prst="rect">
            <a:avLst/>
          </a:prstGeom>
        </p:spPr>
        <p:txBody>
          <a:bodyPr spcFirstLastPara="1" wrap="square" lIns="91425" tIns="91425" rIns="91425" bIns="91425" anchor="t" anchorCtr="0">
            <a:noAutofit/>
          </a:bodyPr>
          <a:lstStyle/>
          <a:p>
            <a:pPr marL="457200" lvl="0" indent="-368300" algn="l" rtl="0">
              <a:spcBef>
                <a:spcPts val="520"/>
              </a:spcBef>
              <a:spcAft>
                <a:spcPts val="0"/>
              </a:spcAft>
              <a:buSzPts val="2200"/>
              <a:buChar char="●"/>
            </a:pPr>
            <a:r>
              <a:rPr lang="en" sz="2600" dirty="0">
                <a:latin typeface="Calibri" panose="020F0502020204030204" pitchFamily="34" charset="0"/>
                <a:cs typeface="Calibri" panose="020F0502020204030204" pitchFamily="34" charset="0"/>
              </a:rPr>
              <a:t>Read your component of the Authenticity Reading (printed or found at </a:t>
            </a:r>
            <a:r>
              <a:rPr lang="en" sz="2600" u="sng" dirty="0">
                <a:solidFill>
                  <a:schemeClr val="accent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bit.ly/m/LEAD2025</a:t>
            </a:r>
            <a:r>
              <a:rPr lang="en" sz="2600" dirty="0">
                <a:latin typeface="Calibri" panose="020F0502020204030204" pitchFamily="34" charset="0"/>
                <a:cs typeface="Calibri" panose="020F0502020204030204" pitchFamily="34" charset="0"/>
              </a:rPr>
              <a:t>)</a:t>
            </a:r>
            <a:endParaRPr sz="2600" dirty="0">
              <a:latin typeface="Calibri" panose="020F0502020204030204" pitchFamily="34" charset="0"/>
              <a:cs typeface="Calibri" panose="020F0502020204030204" pitchFamily="34" charset="0"/>
            </a:endParaRPr>
          </a:p>
          <a:p>
            <a:pPr marL="457200" lvl="0" indent="-368300" algn="l" rtl="0">
              <a:spcBef>
                <a:spcPts val="1000"/>
              </a:spcBef>
              <a:spcAft>
                <a:spcPts val="0"/>
              </a:spcAft>
              <a:buSzPts val="2200"/>
              <a:buFont typeface="Londrina Solid"/>
              <a:buChar char="●"/>
            </a:pPr>
            <a:r>
              <a:rPr lang="en" sz="2600" dirty="0">
                <a:latin typeface="Calibri" panose="020F0502020204030204" pitchFamily="34" charset="0"/>
                <a:cs typeface="Calibri" panose="020F0502020204030204" pitchFamily="34" charset="0"/>
              </a:rPr>
              <a:t>Under the </a:t>
            </a:r>
            <a:r>
              <a:rPr lang="en" sz="2600" dirty="0">
                <a:solidFill>
                  <a:schemeClr val="accent2"/>
                </a:solidFill>
                <a:latin typeface="Calibri" panose="020F0502020204030204" pitchFamily="34" charset="0"/>
                <a:cs typeface="Calibri" panose="020F0502020204030204" pitchFamily="34" charset="0"/>
              </a:rPr>
              <a:t>“Give”</a:t>
            </a:r>
            <a:r>
              <a:rPr lang="en" sz="2600" dirty="0">
                <a:latin typeface="Calibri" panose="020F0502020204030204" pitchFamily="34" charset="0"/>
                <a:cs typeface="Calibri" panose="020F0502020204030204" pitchFamily="34" charset="0"/>
              </a:rPr>
              <a:t> section of your notes, highlight key ideas to share about the component.</a:t>
            </a:r>
            <a:endParaRPr sz="2600" dirty="0">
              <a:latin typeface="Calibri" panose="020F0502020204030204" pitchFamily="34" charset="0"/>
              <a:cs typeface="Calibri" panose="020F0502020204030204" pitchFamily="34" charset="0"/>
            </a:endParaRPr>
          </a:p>
        </p:txBody>
      </p:sp>
      <p:sp>
        <p:nvSpPr>
          <p:cNvPr id="2016" name="Google Shape;2016;p140"/>
          <p:cNvSpPr txBox="1">
            <a:spLocks noGrp="1"/>
          </p:cNvSpPr>
          <p:nvPr>
            <p:ph type="title"/>
          </p:nvPr>
        </p:nvSpPr>
        <p:spPr>
          <a:xfrm>
            <a:off x="720000" y="445025"/>
            <a:ext cx="6900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a:t>GIVE,</a:t>
            </a:r>
            <a:r>
              <a:rPr lang="en" sz="4200">
                <a:solidFill>
                  <a:schemeClr val="dk2"/>
                </a:solidFill>
              </a:rPr>
              <a:t> </a:t>
            </a:r>
            <a:r>
              <a:rPr lang="en" sz="4200">
                <a:solidFill>
                  <a:schemeClr val="lt1"/>
                </a:solidFill>
              </a:rPr>
              <a:t>GET, REFLECT</a:t>
            </a:r>
            <a:endParaRPr sz="4200">
              <a:solidFill>
                <a:schemeClr val="lt1"/>
              </a:solidFill>
            </a:endParaRPr>
          </a:p>
        </p:txBody>
      </p:sp>
      <p:sp>
        <p:nvSpPr>
          <p:cNvPr id="2017" name="Google Shape;2017;p140"/>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0"/>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140"/>
          <p:cNvGrpSpPr/>
          <p:nvPr/>
        </p:nvGrpSpPr>
        <p:grpSpPr>
          <a:xfrm>
            <a:off x="8242688" y="3213463"/>
            <a:ext cx="238224" cy="370822"/>
            <a:chOff x="4728538" y="1222988"/>
            <a:chExt cx="238224" cy="370822"/>
          </a:xfrm>
        </p:grpSpPr>
        <p:sp>
          <p:nvSpPr>
            <p:cNvPr id="2020" name="Google Shape;2020;p140"/>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0"/>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0"/>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140"/>
          <p:cNvGrpSpPr/>
          <p:nvPr/>
        </p:nvGrpSpPr>
        <p:grpSpPr>
          <a:xfrm rot="1997185">
            <a:off x="2725920" y="920601"/>
            <a:ext cx="576683" cy="567974"/>
            <a:chOff x="4151832" y="2079765"/>
            <a:chExt cx="576709" cy="567999"/>
          </a:xfrm>
        </p:grpSpPr>
        <p:sp>
          <p:nvSpPr>
            <p:cNvPr id="2024" name="Google Shape;2024;p140"/>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0"/>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0"/>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7" name="Google Shape;2027;p140"/>
          <p:cNvGrpSpPr/>
          <p:nvPr/>
        </p:nvGrpSpPr>
        <p:grpSpPr>
          <a:xfrm rot="3925880">
            <a:off x="1525772" y="638945"/>
            <a:ext cx="417537" cy="481504"/>
            <a:chOff x="5110362" y="1552354"/>
            <a:chExt cx="417521" cy="481485"/>
          </a:xfrm>
        </p:grpSpPr>
        <p:sp>
          <p:nvSpPr>
            <p:cNvPr id="2028" name="Google Shape;2028;p140"/>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0"/>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0"/>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0"/>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2" name="Google Shape;2032;p140"/>
          <p:cNvGrpSpPr/>
          <p:nvPr/>
        </p:nvGrpSpPr>
        <p:grpSpPr>
          <a:xfrm>
            <a:off x="7926505" y="1902461"/>
            <a:ext cx="258153" cy="337608"/>
            <a:chOff x="3969305" y="3447586"/>
            <a:chExt cx="258153" cy="337608"/>
          </a:xfrm>
        </p:grpSpPr>
        <p:sp>
          <p:nvSpPr>
            <p:cNvPr id="2033" name="Google Shape;2033;p140"/>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0"/>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0"/>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0"/>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37" name="Google Shape;2037;p140"/>
          <p:cNvPicPr preferRelativeResize="0"/>
          <p:nvPr/>
        </p:nvPicPr>
        <p:blipFill rotWithShape="1">
          <a:blip r:embed="rId4">
            <a:alphaModFix/>
          </a:blip>
          <a:srcRect l="19950" r="19956"/>
          <a:stretch/>
        </p:blipFill>
        <p:spPr>
          <a:xfrm>
            <a:off x="6243301" y="440869"/>
            <a:ext cx="1799199" cy="179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2" name="Google Shape;2042;p141"/>
          <p:cNvSpPr txBox="1">
            <a:spLocks noGrp="1"/>
          </p:cNvSpPr>
          <p:nvPr>
            <p:ph type="subTitle" idx="1"/>
          </p:nvPr>
        </p:nvSpPr>
        <p:spPr>
          <a:xfrm>
            <a:off x="865791" y="916834"/>
            <a:ext cx="7068000" cy="32061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1000"/>
              </a:spcBef>
              <a:spcAft>
                <a:spcPts val="0"/>
              </a:spcAft>
              <a:buSzPts val="2100"/>
              <a:buChar char="●"/>
            </a:pPr>
            <a:r>
              <a:rPr lang="en" sz="2400" dirty="0">
                <a:latin typeface="Calibri" panose="020F0502020204030204" pitchFamily="34" charset="0"/>
                <a:cs typeface="Calibri" panose="020F0502020204030204" pitchFamily="34" charset="0"/>
              </a:rPr>
              <a:t>Pair up with someone who has a different component.</a:t>
            </a:r>
            <a:endParaRPr sz="2400" dirty="0">
              <a:latin typeface="Calibri" panose="020F0502020204030204" pitchFamily="34" charset="0"/>
              <a:cs typeface="Calibri" panose="020F0502020204030204" pitchFamily="34" charset="0"/>
            </a:endParaRPr>
          </a:p>
          <a:p>
            <a:pPr marL="457200" lvl="0" indent="-361950" algn="l" rtl="0">
              <a:lnSpc>
                <a:spcPct val="115000"/>
              </a:lnSpc>
              <a:spcBef>
                <a:spcPts val="1000"/>
              </a:spcBef>
              <a:spcAft>
                <a:spcPts val="0"/>
              </a:spcAft>
              <a:buSzPts val="2100"/>
              <a:buFont typeface="Londrina Solid"/>
              <a:buChar char="●"/>
            </a:pPr>
            <a:r>
              <a:rPr lang="en" sz="2400" dirty="0">
                <a:latin typeface="Calibri" panose="020F0502020204030204" pitchFamily="34" charset="0"/>
                <a:cs typeface="Calibri" panose="020F0502020204030204" pitchFamily="34" charset="0"/>
              </a:rPr>
              <a:t>Share your </a:t>
            </a:r>
            <a:r>
              <a:rPr lang="en" sz="2400" dirty="0">
                <a:solidFill>
                  <a:schemeClr val="accent2"/>
                </a:solidFill>
                <a:latin typeface="Calibri" panose="020F0502020204030204" pitchFamily="34" charset="0"/>
                <a:cs typeface="Calibri" panose="020F0502020204030204" pitchFamily="34" charset="0"/>
              </a:rPr>
              <a:t>“Gives” </a:t>
            </a:r>
            <a:r>
              <a:rPr lang="en" sz="2400" dirty="0">
                <a:latin typeface="Calibri" panose="020F0502020204030204" pitchFamily="34" charset="0"/>
                <a:cs typeface="Calibri" panose="020F0502020204030204" pitchFamily="34" charset="0"/>
              </a:rPr>
              <a:t>with each other.</a:t>
            </a:r>
            <a:endParaRPr sz="2400" dirty="0">
              <a:latin typeface="Calibri" panose="020F0502020204030204" pitchFamily="34" charset="0"/>
              <a:cs typeface="Calibri" panose="020F0502020204030204" pitchFamily="34" charset="0"/>
            </a:endParaRPr>
          </a:p>
          <a:p>
            <a:pPr marL="457200" lvl="0" indent="-361950" algn="l" rtl="0">
              <a:lnSpc>
                <a:spcPct val="115000"/>
              </a:lnSpc>
              <a:spcBef>
                <a:spcPts val="1000"/>
              </a:spcBef>
              <a:spcAft>
                <a:spcPts val="0"/>
              </a:spcAft>
              <a:buSzPts val="2100"/>
              <a:buFont typeface="Londrina Solid"/>
              <a:buChar char="●"/>
            </a:pPr>
            <a:r>
              <a:rPr lang="en" sz="2400" dirty="0">
                <a:latin typeface="Calibri" panose="020F0502020204030204" pitchFamily="34" charset="0"/>
                <a:cs typeface="Calibri" panose="020F0502020204030204" pitchFamily="34" charset="0"/>
              </a:rPr>
              <a:t>As you share, record your takeaways from the other component under </a:t>
            </a:r>
            <a:r>
              <a:rPr lang="en" sz="2400" dirty="0">
                <a:solidFill>
                  <a:schemeClr val="lt2"/>
                </a:solidFill>
                <a:latin typeface="Calibri" panose="020F0502020204030204" pitchFamily="34" charset="0"/>
                <a:cs typeface="Calibri" panose="020F0502020204030204" pitchFamily="34" charset="0"/>
              </a:rPr>
              <a:t>“Get.”</a:t>
            </a:r>
            <a:endParaRPr sz="2400" dirty="0">
              <a:solidFill>
                <a:schemeClr val="lt2"/>
              </a:solidFill>
              <a:latin typeface="Calibri" panose="020F0502020204030204" pitchFamily="34" charset="0"/>
              <a:cs typeface="Calibri" panose="020F0502020204030204" pitchFamily="34" charset="0"/>
            </a:endParaRPr>
          </a:p>
          <a:p>
            <a:pPr marL="457200" lvl="0" indent="-361950" algn="l" rtl="0">
              <a:lnSpc>
                <a:spcPct val="115000"/>
              </a:lnSpc>
              <a:spcBef>
                <a:spcPts val="1000"/>
              </a:spcBef>
              <a:spcAft>
                <a:spcPts val="0"/>
              </a:spcAft>
              <a:buSzPts val="2100"/>
              <a:buFont typeface="Londrina Solid"/>
              <a:buChar char="●"/>
            </a:pPr>
            <a:r>
              <a:rPr lang="en" sz="2400" dirty="0">
                <a:latin typeface="Calibri" panose="020F0502020204030204" pitchFamily="34" charset="0"/>
                <a:cs typeface="Calibri" panose="020F0502020204030204" pitchFamily="34" charset="0"/>
              </a:rPr>
              <a:t>Switch partners and repeat until you have all 4 components between your </a:t>
            </a:r>
            <a:r>
              <a:rPr lang="en" sz="2400" dirty="0">
                <a:solidFill>
                  <a:schemeClr val="accent2"/>
                </a:solidFill>
                <a:latin typeface="Calibri" panose="020F0502020204030204" pitchFamily="34" charset="0"/>
                <a:cs typeface="Calibri" panose="020F0502020204030204" pitchFamily="34" charset="0"/>
              </a:rPr>
              <a:t>“Gives”</a:t>
            </a:r>
            <a:r>
              <a:rPr lang="en" sz="2400" dirty="0">
                <a:latin typeface="Calibri" panose="020F0502020204030204" pitchFamily="34" charset="0"/>
                <a:cs typeface="Calibri" panose="020F0502020204030204" pitchFamily="34" charset="0"/>
              </a:rPr>
              <a:t> and </a:t>
            </a:r>
            <a:r>
              <a:rPr lang="en" sz="2400" dirty="0">
                <a:solidFill>
                  <a:schemeClr val="lt2"/>
                </a:solidFill>
                <a:latin typeface="Calibri" panose="020F0502020204030204" pitchFamily="34" charset="0"/>
                <a:cs typeface="Calibri" panose="020F0502020204030204" pitchFamily="34" charset="0"/>
              </a:rPr>
              <a:t>“Gets.”</a:t>
            </a:r>
            <a:endParaRPr sz="2400" dirty="0">
              <a:latin typeface="Calibri" panose="020F0502020204030204" pitchFamily="34" charset="0"/>
              <a:cs typeface="Calibri" panose="020F0502020204030204" pitchFamily="34" charset="0"/>
            </a:endParaRPr>
          </a:p>
          <a:p>
            <a:pPr marL="0" lvl="0" indent="0" algn="l" rtl="0">
              <a:spcBef>
                <a:spcPts val="1000"/>
              </a:spcBef>
              <a:spcAft>
                <a:spcPts val="1000"/>
              </a:spcAft>
              <a:buNone/>
            </a:pPr>
            <a:endParaRPr sz="2000" dirty="0">
              <a:latin typeface="Londrina Solid"/>
              <a:ea typeface="Londrina Solid"/>
              <a:cs typeface="Londrina Solid"/>
              <a:sym typeface="Londrina Solid"/>
            </a:endParaRPr>
          </a:p>
        </p:txBody>
      </p:sp>
      <p:sp>
        <p:nvSpPr>
          <p:cNvPr id="2043" name="Google Shape;2043;p141"/>
          <p:cNvSpPr txBox="1">
            <a:spLocks noGrp="1"/>
          </p:cNvSpPr>
          <p:nvPr>
            <p:ph type="title"/>
          </p:nvPr>
        </p:nvSpPr>
        <p:spPr>
          <a:xfrm>
            <a:off x="720000" y="445025"/>
            <a:ext cx="6900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GIVE,</a:t>
            </a:r>
            <a:r>
              <a:rPr lang="en"/>
              <a:t> </a:t>
            </a:r>
            <a:r>
              <a:rPr lang="en">
                <a:solidFill>
                  <a:schemeClr val="lt2"/>
                </a:solidFill>
              </a:rPr>
              <a:t>GET, </a:t>
            </a:r>
            <a:r>
              <a:rPr lang="en">
                <a:solidFill>
                  <a:schemeClr val="lt1"/>
                </a:solidFill>
              </a:rPr>
              <a:t>REFLECT</a:t>
            </a:r>
            <a:endParaRPr>
              <a:solidFill>
                <a:schemeClr val="lt1"/>
              </a:solidFill>
            </a:endParaRPr>
          </a:p>
        </p:txBody>
      </p:sp>
      <p:sp>
        <p:nvSpPr>
          <p:cNvPr id="2044" name="Google Shape;2044;p141"/>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1"/>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6" name="Google Shape;2046;p141"/>
          <p:cNvGrpSpPr/>
          <p:nvPr/>
        </p:nvGrpSpPr>
        <p:grpSpPr>
          <a:xfrm>
            <a:off x="8242688" y="3213463"/>
            <a:ext cx="238224" cy="370822"/>
            <a:chOff x="4728538" y="1222988"/>
            <a:chExt cx="238224" cy="370822"/>
          </a:xfrm>
        </p:grpSpPr>
        <p:sp>
          <p:nvSpPr>
            <p:cNvPr id="2047" name="Google Shape;2047;p141"/>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1"/>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1"/>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0" name="Google Shape;2050;p141"/>
          <p:cNvGrpSpPr/>
          <p:nvPr/>
        </p:nvGrpSpPr>
        <p:grpSpPr>
          <a:xfrm rot="1997185">
            <a:off x="2725920" y="920601"/>
            <a:ext cx="576683" cy="567974"/>
            <a:chOff x="4151832" y="2079765"/>
            <a:chExt cx="576709" cy="567999"/>
          </a:xfrm>
        </p:grpSpPr>
        <p:sp>
          <p:nvSpPr>
            <p:cNvPr id="2051" name="Google Shape;2051;p141"/>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1"/>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1"/>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4" name="Google Shape;2054;p141"/>
          <p:cNvGrpSpPr/>
          <p:nvPr/>
        </p:nvGrpSpPr>
        <p:grpSpPr>
          <a:xfrm rot="3925880">
            <a:off x="1525772" y="638945"/>
            <a:ext cx="417537" cy="481504"/>
            <a:chOff x="5110362" y="1552354"/>
            <a:chExt cx="417521" cy="481485"/>
          </a:xfrm>
        </p:grpSpPr>
        <p:sp>
          <p:nvSpPr>
            <p:cNvPr id="2055" name="Google Shape;2055;p141"/>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1"/>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1"/>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1"/>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141"/>
          <p:cNvGrpSpPr/>
          <p:nvPr/>
        </p:nvGrpSpPr>
        <p:grpSpPr>
          <a:xfrm>
            <a:off x="7926505" y="1902461"/>
            <a:ext cx="258153" cy="337608"/>
            <a:chOff x="3969305" y="3447586"/>
            <a:chExt cx="258153" cy="337608"/>
          </a:xfrm>
        </p:grpSpPr>
        <p:sp>
          <p:nvSpPr>
            <p:cNvPr id="2060" name="Google Shape;2060;p141"/>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1"/>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1"/>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1"/>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64" name="Google Shape;2064;p141"/>
          <p:cNvPicPr preferRelativeResize="0"/>
          <p:nvPr/>
        </p:nvPicPr>
        <p:blipFill rotWithShape="1">
          <a:blip r:embed="rId3">
            <a:alphaModFix/>
          </a:blip>
          <a:srcRect l="19950" r="19956"/>
          <a:stretch/>
        </p:blipFill>
        <p:spPr>
          <a:xfrm>
            <a:off x="6761881" y="829657"/>
            <a:ext cx="1799199" cy="179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142"/>
          <p:cNvSpPr txBox="1">
            <a:spLocks noGrp="1"/>
          </p:cNvSpPr>
          <p:nvPr>
            <p:ph type="subTitle" idx="1"/>
          </p:nvPr>
        </p:nvSpPr>
        <p:spPr>
          <a:xfrm>
            <a:off x="1001325" y="1416175"/>
            <a:ext cx="7068000" cy="3206100"/>
          </a:xfrm>
          <a:prstGeom prst="rect">
            <a:avLst/>
          </a:prstGeom>
        </p:spPr>
        <p:txBody>
          <a:bodyPr spcFirstLastPara="1" wrap="square" lIns="91425" tIns="91425" rIns="91425" bIns="91425" anchor="t" anchorCtr="0">
            <a:noAutofit/>
          </a:bodyPr>
          <a:lstStyle/>
          <a:p>
            <a:pPr marL="457200" lvl="0" indent="-355600" algn="l" rtl="0">
              <a:spcBef>
                <a:spcPts val="1000"/>
              </a:spcBef>
              <a:spcAft>
                <a:spcPts val="0"/>
              </a:spcAft>
              <a:buSzPts val="2000"/>
              <a:buChar char="●"/>
            </a:pPr>
            <a:r>
              <a:rPr lang="en" sz="2400" dirty="0">
                <a:latin typeface="Calibri" panose="020F0502020204030204" pitchFamily="34" charset="0"/>
                <a:cs typeface="Calibri" panose="020F0502020204030204" pitchFamily="34" charset="0"/>
              </a:rPr>
              <a:t>Now use the space at the bottom of the page to </a:t>
            </a:r>
            <a:r>
              <a:rPr lang="en" sz="2400" dirty="0">
                <a:solidFill>
                  <a:schemeClr val="accent1"/>
                </a:solidFill>
                <a:latin typeface="Calibri" panose="020F0502020204030204" pitchFamily="34" charset="0"/>
                <a:cs typeface="Calibri" panose="020F0502020204030204" pitchFamily="34" charset="0"/>
              </a:rPr>
              <a:t>reflect </a:t>
            </a:r>
            <a:r>
              <a:rPr lang="en" sz="2400" dirty="0">
                <a:latin typeface="Calibri" panose="020F0502020204030204" pitchFamily="34" charset="0"/>
                <a:cs typeface="Calibri" panose="020F0502020204030204" pitchFamily="34" charset="0"/>
              </a:rPr>
              <a:t>on your partners’ answers: </a:t>
            </a:r>
            <a:endParaRPr sz="2400" dirty="0">
              <a:solidFill>
                <a:schemeClr val="accent2"/>
              </a:solidFill>
              <a:latin typeface="Calibri" panose="020F0502020204030204" pitchFamily="34" charset="0"/>
              <a:cs typeface="Calibri" panose="020F0502020204030204" pitchFamily="34" charset="0"/>
            </a:endParaRPr>
          </a:p>
          <a:p>
            <a:pPr marL="914400" lvl="1" indent="-381000" algn="l" rtl="0">
              <a:spcBef>
                <a:spcPts val="1000"/>
              </a:spcBef>
              <a:spcAft>
                <a:spcPts val="0"/>
              </a:spcAft>
              <a:buClr>
                <a:schemeClr val="accent1"/>
              </a:buClr>
              <a:buSzPts val="2400"/>
              <a:buChar char="○"/>
            </a:pPr>
            <a:r>
              <a:rPr lang="en" sz="2400" i="1" dirty="0">
                <a:solidFill>
                  <a:schemeClr val="accent1"/>
                </a:solidFill>
                <a:latin typeface="Calibri" panose="020F0502020204030204" pitchFamily="34" charset="0"/>
                <a:cs typeface="Calibri" panose="020F0502020204030204" pitchFamily="34" charset="0"/>
              </a:rPr>
              <a:t>How can I support my colleagues with the development of authentic teaching and learning practices?</a:t>
            </a:r>
            <a:endParaRPr sz="2400" dirty="0">
              <a:solidFill>
                <a:schemeClr val="accent1"/>
              </a:solidFill>
              <a:latin typeface="Calibri" panose="020F0502020204030204" pitchFamily="34" charset="0"/>
              <a:cs typeface="Calibri" panose="020F0502020204030204" pitchFamily="34" charset="0"/>
            </a:endParaRPr>
          </a:p>
          <a:p>
            <a:pPr marL="457200" lvl="0" indent="-368300" algn="l" rtl="0">
              <a:spcBef>
                <a:spcPts val="1000"/>
              </a:spcBef>
              <a:spcAft>
                <a:spcPts val="0"/>
              </a:spcAft>
              <a:buSzPts val="2200"/>
              <a:buChar char="●"/>
            </a:pPr>
            <a:r>
              <a:rPr lang="en" sz="2400" dirty="0">
                <a:latin typeface="Calibri" panose="020F0502020204030204" pitchFamily="34" charset="0"/>
                <a:cs typeface="Calibri" panose="020F0502020204030204" pitchFamily="34" charset="0"/>
              </a:rPr>
              <a:t>Share out 1 idea from your reflection with your table.</a:t>
            </a:r>
            <a:endParaRPr sz="2400" dirty="0">
              <a:latin typeface="Calibri" panose="020F0502020204030204" pitchFamily="34" charset="0"/>
              <a:cs typeface="Calibri" panose="020F0502020204030204" pitchFamily="34" charset="0"/>
            </a:endParaRPr>
          </a:p>
        </p:txBody>
      </p:sp>
      <p:sp>
        <p:nvSpPr>
          <p:cNvPr id="2070" name="Google Shape;2070;p142"/>
          <p:cNvSpPr txBox="1">
            <a:spLocks noGrp="1"/>
          </p:cNvSpPr>
          <p:nvPr>
            <p:ph type="title"/>
          </p:nvPr>
        </p:nvSpPr>
        <p:spPr>
          <a:xfrm>
            <a:off x="720000" y="445025"/>
            <a:ext cx="6900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GIVE, GET,</a:t>
            </a:r>
            <a:r>
              <a:rPr lang="en"/>
              <a:t> </a:t>
            </a:r>
            <a:r>
              <a:rPr lang="en">
                <a:solidFill>
                  <a:schemeClr val="accent1"/>
                </a:solidFill>
              </a:rPr>
              <a:t>REFLECT</a:t>
            </a:r>
            <a:endParaRPr>
              <a:solidFill>
                <a:schemeClr val="accent1"/>
              </a:solidFill>
            </a:endParaRPr>
          </a:p>
        </p:txBody>
      </p:sp>
      <p:sp>
        <p:nvSpPr>
          <p:cNvPr id="2071" name="Google Shape;2071;p142"/>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2"/>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3" name="Google Shape;2073;p142"/>
          <p:cNvGrpSpPr/>
          <p:nvPr/>
        </p:nvGrpSpPr>
        <p:grpSpPr>
          <a:xfrm>
            <a:off x="8242688" y="3213463"/>
            <a:ext cx="238224" cy="370822"/>
            <a:chOff x="4728538" y="1222988"/>
            <a:chExt cx="238224" cy="370822"/>
          </a:xfrm>
        </p:grpSpPr>
        <p:sp>
          <p:nvSpPr>
            <p:cNvPr id="2074" name="Google Shape;2074;p142"/>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2"/>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2"/>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142"/>
          <p:cNvGrpSpPr/>
          <p:nvPr/>
        </p:nvGrpSpPr>
        <p:grpSpPr>
          <a:xfrm rot="1997185">
            <a:off x="2725920" y="920601"/>
            <a:ext cx="576683" cy="567974"/>
            <a:chOff x="4151832" y="2079765"/>
            <a:chExt cx="576709" cy="567999"/>
          </a:xfrm>
        </p:grpSpPr>
        <p:sp>
          <p:nvSpPr>
            <p:cNvPr id="2078" name="Google Shape;2078;p142"/>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2"/>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2"/>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1" name="Google Shape;2081;p142"/>
          <p:cNvGrpSpPr/>
          <p:nvPr/>
        </p:nvGrpSpPr>
        <p:grpSpPr>
          <a:xfrm rot="3925880">
            <a:off x="1525772" y="638945"/>
            <a:ext cx="417537" cy="481504"/>
            <a:chOff x="5110362" y="1552354"/>
            <a:chExt cx="417521" cy="481485"/>
          </a:xfrm>
        </p:grpSpPr>
        <p:sp>
          <p:nvSpPr>
            <p:cNvPr id="2082" name="Google Shape;2082;p142"/>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2"/>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2"/>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2"/>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6" name="Google Shape;2086;p142"/>
          <p:cNvGrpSpPr/>
          <p:nvPr/>
        </p:nvGrpSpPr>
        <p:grpSpPr>
          <a:xfrm>
            <a:off x="7926505" y="1902461"/>
            <a:ext cx="258153" cy="337608"/>
            <a:chOff x="3969305" y="3447586"/>
            <a:chExt cx="258153" cy="337608"/>
          </a:xfrm>
        </p:grpSpPr>
        <p:sp>
          <p:nvSpPr>
            <p:cNvPr id="2087" name="Google Shape;2087;p142"/>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2"/>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2"/>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2"/>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91" name="Google Shape;2091;p142"/>
          <p:cNvPicPr preferRelativeResize="0"/>
          <p:nvPr/>
        </p:nvPicPr>
        <p:blipFill rotWithShape="1">
          <a:blip r:embed="rId3">
            <a:alphaModFix/>
          </a:blip>
          <a:srcRect l="19950" r="19956"/>
          <a:stretch/>
        </p:blipFill>
        <p:spPr>
          <a:xfrm>
            <a:off x="6591750" y="270575"/>
            <a:ext cx="1592900" cy="15929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0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How have you grown this year?  </a:t>
            </a:r>
            <a:endParaRPr/>
          </a:p>
        </p:txBody>
      </p:sp>
      <p:sp>
        <p:nvSpPr>
          <p:cNvPr id="724" name="Google Shape;724;p107"/>
          <p:cNvSpPr txBox="1"/>
          <p:nvPr/>
        </p:nvSpPr>
        <p:spPr>
          <a:xfrm>
            <a:off x="4751875" y="1338375"/>
            <a:ext cx="3380700" cy="352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400">
                <a:solidFill>
                  <a:schemeClr val="dk1"/>
                </a:solidFill>
                <a:latin typeface="Lato"/>
                <a:ea typeface="Lato"/>
                <a:cs typeface="Lato"/>
                <a:sym typeface="Lato"/>
              </a:rPr>
              <a:t>Or go to</a:t>
            </a:r>
            <a:endParaRPr sz="3400">
              <a:solidFill>
                <a:schemeClr val="dk1"/>
              </a:solidFill>
              <a:latin typeface="Lato"/>
              <a:ea typeface="Lato"/>
              <a:cs typeface="Lato"/>
              <a:sym typeface="Lato"/>
            </a:endParaRPr>
          </a:p>
          <a:p>
            <a:pPr marL="0" lvl="0" indent="0" algn="ctr" rtl="0">
              <a:lnSpc>
                <a:spcPct val="115000"/>
              </a:lnSpc>
              <a:spcBef>
                <a:spcPts val="1600"/>
              </a:spcBef>
              <a:spcAft>
                <a:spcPts val="0"/>
              </a:spcAft>
              <a:buNone/>
            </a:pPr>
            <a:r>
              <a:rPr lang="en" sz="3600" b="1">
                <a:solidFill>
                  <a:schemeClr val="dk1"/>
                </a:solidFill>
                <a:latin typeface="Lato"/>
                <a:ea typeface="Lato"/>
                <a:cs typeface="Lato"/>
                <a:sym typeface="Lato"/>
              </a:rPr>
              <a:t>Menti.com</a:t>
            </a:r>
            <a:endParaRPr sz="3600" b="1">
              <a:solidFill>
                <a:schemeClr val="dk1"/>
              </a:solidFill>
              <a:latin typeface="Lato"/>
              <a:ea typeface="Lato"/>
              <a:cs typeface="Lato"/>
              <a:sym typeface="Lato"/>
            </a:endParaRPr>
          </a:p>
          <a:p>
            <a:pPr marL="0" lvl="0" indent="0" algn="ctr" rtl="0">
              <a:lnSpc>
                <a:spcPct val="115000"/>
              </a:lnSpc>
              <a:spcBef>
                <a:spcPts val="1600"/>
              </a:spcBef>
              <a:spcAft>
                <a:spcPts val="0"/>
              </a:spcAft>
              <a:buNone/>
            </a:pPr>
            <a:r>
              <a:rPr lang="en" sz="3400">
                <a:solidFill>
                  <a:schemeClr val="dk1"/>
                </a:solidFill>
                <a:latin typeface="Lato"/>
                <a:ea typeface="Lato"/>
                <a:cs typeface="Lato"/>
                <a:sym typeface="Lato"/>
              </a:rPr>
              <a:t>Code: </a:t>
            </a:r>
            <a:endParaRPr sz="3400">
              <a:solidFill>
                <a:schemeClr val="dk1"/>
              </a:solidFill>
              <a:latin typeface="Lato"/>
              <a:ea typeface="Lato"/>
              <a:cs typeface="Lato"/>
              <a:sym typeface="Lato"/>
            </a:endParaRPr>
          </a:p>
          <a:p>
            <a:pPr marL="0" lvl="0" indent="0" algn="ctr" rtl="0">
              <a:lnSpc>
                <a:spcPct val="115000"/>
              </a:lnSpc>
              <a:spcBef>
                <a:spcPts val="1600"/>
              </a:spcBef>
              <a:spcAft>
                <a:spcPts val="0"/>
              </a:spcAft>
              <a:buNone/>
            </a:pPr>
            <a:r>
              <a:rPr lang="en" sz="3800" b="1">
                <a:solidFill>
                  <a:schemeClr val="dk1"/>
                </a:solidFill>
                <a:latin typeface="Lato"/>
                <a:ea typeface="Lato"/>
                <a:cs typeface="Lato"/>
                <a:sym typeface="Lato"/>
              </a:rPr>
              <a:t>#### #### </a:t>
            </a:r>
            <a:endParaRPr sz="3800" b="1">
              <a:solidFill>
                <a:schemeClr val="dk1"/>
              </a:solidFill>
              <a:latin typeface="Lato"/>
              <a:ea typeface="Lato"/>
              <a:cs typeface="Lato"/>
              <a:sym typeface="Lato"/>
            </a:endParaRPr>
          </a:p>
          <a:p>
            <a:pPr marL="0" lvl="0" indent="0" algn="ctr" rtl="0">
              <a:lnSpc>
                <a:spcPct val="115000"/>
              </a:lnSpc>
              <a:spcBef>
                <a:spcPts val="1600"/>
              </a:spcBef>
              <a:spcAft>
                <a:spcPts val="1600"/>
              </a:spcAft>
              <a:buNone/>
            </a:pPr>
            <a:endParaRPr sz="2700">
              <a:solidFill>
                <a:schemeClr val="dk1"/>
              </a:solidFill>
              <a:highlight>
                <a:srgbClr val="FFFF00"/>
              </a:highlight>
              <a:latin typeface="Lato"/>
              <a:ea typeface="Lato"/>
              <a:cs typeface="Lato"/>
              <a:sym typeface="Lato"/>
            </a:endParaRPr>
          </a:p>
        </p:txBody>
      </p:sp>
      <p:sp>
        <p:nvSpPr>
          <p:cNvPr id="725" name="Google Shape;725;p107"/>
          <p:cNvSpPr/>
          <p:nvPr/>
        </p:nvSpPr>
        <p:spPr>
          <a:xfrm>
            <a:off x="446050" y="1435725"/>
            <a:ext cx="3777600" cy="3247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a:ea typeface="Calibri"/>
                <a:cs typeface="Calibri"/>
                <a:sym typeface="Calibri"/>
              </a:rPr>
              <a:t>[place QR code here]</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143"/>
          <p:cNvSpPr txBox="1">
            <a:spLocks noGrp="1"/>
          </p:cNvSpPr>
          <p:nvPr>
            <p:ph type="title"/>
          </p:nvPr>
        </p:nvSpPr>
        <p:spPr>
          <a:xfrm>
            <a:off x="1482650" y="1568825"/>
            <a:ext cx="3546600" cy="7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LIST OF 8</a:t>
            </a:r>
            <a:endParaRPr/>
          </a:p>
        </p:txBody>
      </p:sp>
      <p:sp>
        <p:nvSpPr>
          <p:cNvPr id="2097" name="Google Shape;2097;p143"/>
          <p:cNvSpPr txBox="1">
            <a:spLocks noGrp="1"/>
          </p:cNvSpPr>
          <p:nvPr>
            <p:ph type="subTitle" idx="1"/>
          </p:nvPr>
        </p:nvSpPr>
        <p:spPr>
          <a:xfrm>
            <a:off x="1508300" y="2933202"/>
            <a:ext cx="3650646" cy="144853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alibri" panose="020F0502020204030204" pitchFamily="34" charset="0"/>
                <a:cs typeface="Calibri" panose="020F0502020204030204" pitchFamily="34" charset="0"/>
              </a:rPr>
              <a:t>Collaborate with a team to answer prompts quickly and accurately; show what you know! </a:t>
            </a:r>
            <a:endParaRPr sz="2400" dirty="0">
              <a:latin typeface="Calibri" panose="020F0502020204030204" pitchFamily="34" charset="0"/>
              <a:cs typeface="Calibri" panose="020F0502020204030204" pitchFamily="34" charset="0"/>
            </a:endParaRPr>
          </a:p>
        </p:txBody>
      </p:sp>
      <p:cxnSp>
        <p:nvCxnSpPr>
          <p:cNvPr id="2098" name="Google Shape;2098;p143"/>
          <p:cNvCxnSpPr/>
          <p:nvPr/>
        </p:nvCxnSpPr>
        <p:spPr>
          <a:xfrm>
            <a:off x="2177975" y="712075"/>
            <a:ext cx="5427000" cy="0"/>
          </a:xfrm>
          <a:prstGeom prst="straightConnector1">
            <a:avLst/>
          </a:prstGeom>
          <a:noFill/>
          <a:ln w="38100" cap="rnd" cmpd="sng">
            <a:solidFill>
              <a:schemeClr val="lt1"/>
            </a:solidFill>
            <a:prstDash val="dot"/>
            <a:round/>
            <a:headEnd type="none" w="med" len="med"/>
            <a:tailEnd type="none" w="med" len="med"/>
          </a:ln>
        </p:spPr>
      </p:cxnSp>
      <p:cxnSp>
        <p:nvCxnSpPr>
          <p:cNvPr id="2099" name="Google Shape;2099;p143"/>
          <p:cNvCxnSpPr/>
          <p:nvPr/>
        </p:nvCxnSpPr>
        <p:spPr>
          <a:xfrm>
            <a:off x="1539163" y="45030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2100" name="Google Shape;2100;p143"/>
          <p:cNvGrpSpPr/>
          <p:nvPr/>
        </p:nvGrpSpPr>
        <p:grpSpPr>
          <a:xfrm>
            <a:off x="1478479" y="2741833"/>
            <a:ext cx="2298116" cy="109049"/>
            <a:chOff x="1910200" y="1810425"/>
            <a:chExt cx="2938391" cy="139431"/>
          </a:xfrm>
        </p:grpSpPr>
        <p:sp>
          <p:nvSpPr>
            <p:cNvPr id="2101" name="Google Shape;2101;p143"/>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3"/>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143"/>
          <p:cNvGrpSpPr/>
          <p:nvPr/>
        </p:nvGrpSpPr>
        <p:grpSpPr>
          <a:xfrm>
            <a:off x="1009231" y="1176521"/>
            <a:ext cx="192250" cy="401583"/>
            <a:chOff x="4132056" y="1252046"/>
            <a:chExt cx="192250" cy="401583"/>
          </a:xfrm>
        </p:grpSpPr>
        <p:sp>
          <p:nvSpPr>
            <p:cNvPr id="2104" name="Google Shape;2104;p143"/>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3"/>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6" name="Google Shape;2106;p143"/>
          <p:cNvSpPr/>
          <p:nvPr/>
        </p:nvSpPr>
        <p:spPr>
          <a:xfrm rot="-1960143">
            <a:off x="4673111" y="987597"/>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3"/>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3"/>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9" name="Google Shape;2109;p143"/>
          <p:cNvGrpSpPr/>
          <p:nvPr/>
        </p:nvGrpSpPr>
        <p:grpSpPr>
          <a:xfrm>
            <a:off x="7871813" y="927038"/>
            <a:ext cx="238224" cy="370822"/>
            <a:chOff x="4728538" y="1222988"/>
            <a:chExt cx="238224" cy="370822"/>
          </a:xfrm>
        </p:grpSpPr>
        <p:sp>
          <p:nvSpPr>
            <p:cNvPr id="2110" name="Google Shape;2110;p143"/>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3"/>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3"/>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3" name="Google Shape;2113;p143"/>
          <p:cNvSpPr/>
          <p:nvPr/>
        </p:nvSpPr>
        <p:spPr>
          <a:xfrm rot="1916509">
            <a:off x="1165465" y="3954384"/>
            <a:ext cx="31294" cy="26736"/>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143"/>
          <p:cNvGrpSpPr/>
          <p:nvPr/>
        </p:nvGrpSpPr>
        <p:grpSpPr>
          <a:xfrm>
            <a:off x="4789817" y="4072527"/>
            <a:ext cx="486910" cy="247706"/>
            <a:chOff x="5099579" y="2618827"/>
            <a:chExt cx="486910" cy="247706"/>
          </a:xfrm>
        </p:grpSpPr>
        <p:sp>
          <p:nvSpPr>
            <p:cNvPr id="2115" name="Google Shape;2115;p143"/>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3"/>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3"/>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3"/>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143"/>
          <p:cNvGrpSpPr/>
          <p:nvPr/>
        </p:nvGrpSpPr>
        <p:grpSpPr>
          <a:xfrm rot="3099793">
            <a:off x="6186925" y="800738"/>
            <a:ext cx="417532" cy="481498"/>
            <a:chOff x="5110362" y="1552354"/>
            <a:chExt cx="417521" cy="481485"/>
          </a:xfrm>
        </p:grpSpPr>
        <p:sp>
          <p:nvSpPr>
            <p:cNvPr id="2120" name="Google Shape;2120;p143"/>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3"/>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3"/>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3"/>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143"/>
          <p:cNvGrpSpPr/>
          <p:nvPr/>
        </p:nvGrpSpPr>
        <p:grpSpPr>
          <a:xfrm>
            <a:off x="3234531" y="1021576"/>
            <a:ext cx="482292" cy="376131"/>
            <a:chOff x="3198944" y="1721925"/>
            <a:chExt cx="482292" cy="376131"/>
          </a:xfrm>
        </p:grpSpPr>
        <p:sp>
          <p:nvSpPr>
            <p:cNvPr id="2125" name="Google Shape;2125;p143"/>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3"/>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43"/>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43"/>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143"/>
          <p:cNvGrpSpPr/>
          <p:nvPr/>
        </p:nvGrpSpPr>
        <p:grpSpPr>
          <a:xfrm>
            <a:off x="8299830" y="2154611"/>
            <a:ext cx="258153" cy="337608"/>
            <a:chOff x="3969305" y="3447586"/>
            <a:chExt cx="258153" cy="337608"/>
          </a:xfrm>
        </p:grpSpPr>
        <p:sp>
          <p:nvSpPr>
            <p:cNvPr id="2130" name="Google Shape;2130;p143"/>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3"/>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43"/>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43"/>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143"/>
          <p:cNvSpPr/>
          <p:nvPr/>
        </p:nvSpPr>
        <p:spPr>
          <a:xfrm rot="-1960143">
            <a:off x="7546584" y="3093258"/>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3"/>
          <p:cNvSpPr/>
          <p:nvPr/>
        </p:nvSpPr>
        <p:spPr>
          <a:xfrm rot="-1960143">
            <a:off x="697429" y="2816021"/>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3"/>
          <p:cNvSpPr/>
          <p:nvPr/>
        </p:nvSpPr>
        <p:spPr>
          <a:xfrm rot="-1960143">
            <a:off x="7260324" y="332986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7" name="Google Shape;2137;p143"/>
          <p:cNvGrpSpPr/>
          <p:nvPr/>
        </p:nvGrpSpPr>
        <p:grpSpPr>
          <a:xfrm rot="-3574542">
            <a:off x="1134356" y="828535"/>
            <a:ext cx="928676" cy="745151"/>
            <a:chOff x="7694900" y="1959325"/>
            <a:chExt cx="928675" cy="745150"/>
          </a:xfrm>
        </p:grpSpPr>
        <p:cxnSp>
          <p:nvCxnSpPr>
            <p:cNvPr id="2138" name="Google Shape;2138;p143"/>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2139" name="Google Shape;2139;p143"/>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2140" name="Google Shape;2140;p143"/>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2141" name="Google Shape;2141;p143"/>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2142" name="Google Shape;2142;p143"/>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2143" name="Google Shape;2143;p143"/>
          <p:cNvSpPr/>
          <p:nvPr/>
        </p:nvSpPr>
        <p:spPr>
          <a:xfrm rot="-1960143">
            <a:off x="1020636" y="2484322"/>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4" name="Google Shape;2144;p143"/>
          <p:cNvPicPr preferRelativeResize="0"/>
          <p:nvPr/>
        </p:nvPicPr>
        <p:blipFill rotWithShape="1">
          <a:blip r:embed="rId3">
            <a:alphaModFix/>
          </a:blip>
          <a:srcRect/>
          <a:stretch/>
        </p:blipFill>
        <p:spPr>
          <a:xfrm>
            <a:off x="5226012" y="1099784"/>
            <a:ext cx="2510079" cy="28207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sp>
        <p:nvSpPr>
          <p:cNvPr id="2149" name="Google Shape;2149;p144"/>
          <p:cNvSpPr txBox="1">
            <a:spLocks noGrp="1"/>
          </p:cNvSpPr>
          <p:nvPr>
            <p:ph type="subTitle" idx="1"/>
          </p:nvPr>
        </p:nvSpPr>
        <p:spPr>
          <a:xfrm>
            <a:off x="1001325" y="1459275"/>
            <a:ext cx="7068000" cy="32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latin typeface="Londrina Solid"/>
                <a:ea typeface="Londrina Solid"/>
                <a:cs typeface="Londrina Solid"/>
                <a:sym typeface="Londrina Solid"/>
              </a:rPr>
              <a:t>Game rules: </a:t>
            </a:r>
            <a:endParaRPr sz="2700" dirty="0">
              <a:latin typeface="Londrina Solid"/>
              <a:ea typeface="Londrina Solid"/>
              <a:cs typeface="Londrina Solid"/>
              <a:sym typeface="Londrina Solid"/>
            </a:endParaRPr>
          </a:p>
          <a:p>
            <a:pPr marL="457200" lvl="0" indent="-368300" algn="l" rtl="0">
              <a:spcBef>
                <a:spcPts val="1000"/>
              </a:spcBef>
              <a:spcAft>
                <a:spcPts val="0"/>
              </a:spcAft>
              <a:buSzPts val="2200"/>
              <a:buChar char="●"/>
            </a:pPr>
            <a:r>
              <a:rPr lang="en" sz="2400" dirty="0">
                <a:latin typeface="Calibri" panose="020F0502020204030204" pitchFamily="34" charset="0"/>
                <a:cs typeface="Calibri" panose="020F0502020204030204" pitchFamily="34" charset="0"/>
              </a:rPr>
              <a:t>Each team member responds in turn to a prompt.</a:t>
            </a:r>
            <a:endParaRPr sz="2400" dirty="0">
              <a:latin typeface="Calibri" panose="020F0502020204030204" pitchFamily="34" charset="0"/>
              <a:cs typeface="Calibri" panose="020F0502020204030204" pitchFamily="34" charset="0"/>
            </a:endParaRPr>
          </a:p>
          <a:p>
            <a:pPr marL="457200" lvl="0" indent="-368300" algn="l" rtl="0">
              <a:spcBef>
                <a:spcPts val="1000"/>
              </a:spcBef>
              <a:spcAft>
                <a:spcPts val="0"/>
              </a:spcAft>
              <a:buSzPts val="2200"/>
              <a:buChar char="●"/>
            </a:pPr>
            <a:r>
              <a:rPr lang="en" sz="2400" dirty="0">
                <a:latin typeface="Calibri" panose="020F0502020204030204" pitchFamily="34" charset="0"/>
                <a:cs typeface="Calibri" panose="020F0502020204030204" pitchFamily="34" charset="0"/>
              </a:rPr>
              <a:t>Teams compete in timed rounds where every player must either give an answer to the prompt or pass.</a:t>
            </a:r>
            <a:endParaRPr sz="2400" dirty="0">
              <a:latin typeface="Calibri" panose="020F0502020204030204" pitchFamily="34" charset="0"/>
              <a:cs typeface="Calibri" panose="020F0502020204030204" pitchFamily="34" charset="0"/>
            </a:endParaRPr>
          </a:p>
          <a:p>
            <a:pPr marL="457200" lvl="0" indent="-368300" algn="l" rtl="0">
              <a:spcBef>
                <a:spcPts val="1000"/>
              </a:spcBef>
              <a:spcAft>
                <a:spcPts val="0"/>
              </a:spcAft>
              <a:buSzPts val="2200"/>
              <a:buChar char="●"/>
            </a:pPr>
            <a:r>
              <a:rPr lang="en" sz="2400" dirty="0">
                <a:latin typeface="Calibri" panose="020F0502020204030204" pitchFamily="34" charset="0"/>
                <a:cs typeface="Calibri" panose="020F0502020204030204" pitchFamily="34" charset="0"/>
              </a:rPr>
              <a:t>First team with 8 answers wins the round.</a:t>
            </a:r>
            <a:endParaRPr sz="2400" dirty="0">
              <a:latin typeface="Calibri" panose="020F0502020204030204" pitchFamily="34" charset="0"/>
              <a:cs typeface="Calibri" panose="020F0502020204030204" pitchFamily="34" charset="0"/>
            </a:endParaRPr>
          </a:p>
        </p:txBody>
      </p:sp>
      <p:sp>
        <p:nvSpPr>
          <p:cNvPr id="2150" name="Google Shape;2150;p144"/>
          <p:cNvSpPr txBox="1">
            <a:spLocks noGrp="1"/>
          </p:cNvSpPr>
          <p:nvPr>
            <p:ph type="title"/>
          </p:nvPr>
        </p:nvSpPr>
        <p:spPr>
          <a:xfrm>
            <a:off x="720000" y="445025"/>
            <a:ext cx="770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LIST OF 8</a:t>
            </a:r>
            <a:endParaRPr/>
          </a:p>
        </p:txBody>
      </p:sp>
      <p:sp>
        <p:nvSpPr>
          <p:cNvPr id="2151" name="Google Shape;2151;p144"/>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44"/>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144"/>
          <p:cNvGrpSpPr/>
          <p:nvPr/>
        </p:nvGrpSpPr>
        <p:grpSpPr>
          <a:xfrm>
            <a:off x="8242688" y="3213463"/>
            <a:ext cx="238224" cy="370822"/>
            <a:chOff x="4728538" y="1222988"/>
            <a:chExt cx="238224" cy="370822"/>
          </a:xfrm>
        </p:grpSpPr>
        <p:sp>
          <p:nvSpPr>
            <p:cNvPr id="2154" name="Google Shape;2154;p144"/>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4"/>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44"/>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144"/>
          <p:cNvGrpSpPr/>
          <p:nvPr/>
        </p:nvGrpSpPr>
        <p:grpSpPr>
          <a:xfrm rot="1997185">
            <a:off x="2725920" y="920601"/>
            <a:ext cx="576683" cy="567974"/>
            <a:chOff x="4151832" y="2079765"/>
            <a:chExt cx="576709" cy="567999"/>
          </a:xfrm>
        </p:grpSpPr>
        <p:sp>
          <p:nvSpPr>
            <p:cNvPr id="2158" name="Google Shape;2158;p144"/>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44"/>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44"/>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144"/>
          <p:cNvGrpSpPr/>
          <p:nvPr/>
        </p:nvGrpSpPr>
        <p:grpSpPr>
          <a:xfrm rot="3925880">
            <a:off x="1525772" y="638945"/>
            <a:ext cx="417537" cy="481504"/>
            <a:chOff x="5110362" y="1552354"/>
            <a:chExt cx="417521" cy="481485"/>
          </a:xfrm>
        </p:grpSpPr>
        <p:sp>
          <p:nvSpPr>
            <p:cNvPr id="2162" name="Google Shape;2162;p144"/>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44"/>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44"/>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44"/>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144"/>
          <p:cNvGrpSpPr/>
          <p:nvPr/>
        </p:nvGrpSpPr>
        <p:grpSpPr>
          <a:xfrm>
            <a:off x="7200169" y="4049012"/>
            <a:ext cx="482292" cy="376131"/>
            <a:chOff x="3198944" y="1721925"/>
            <a:chExt cx="482292" cy="376131"/>
          </a:xfrm>
        </p:grpSpPr>
        <p:sp>
          <p:nvSpPr>
            <p:cNvPr id="2167" name="Google Shape;2167;p144"/>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44"/>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44"/>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44"/>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1" name="Google Shape;2171;p144"/>
          <p:cNvGrpSpPr/>
          <p:nvPr/>
        </p:nvGrpSpPr>
        <p:grpSpPr>
          <a:xfrm>
            <a:off x="7926505" y="1902461"/>
            <a:ext cx="258153" cy="337608"/>
            <a:chOff x="3969305" y="3447586"/>
            <a:chExt cx="258153" cy="337608"/>
          </a:xfrm>
        </p:grpSpPr>
        <p:sp>
          <p:nvSpPr>
            <p:cNvPr id="2172" name="Google Shape;2172;p144"/>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44"/>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44"/>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44"/>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76" name="Google Shape;2176;p144"/>
          <p:cNvPicPr preferRelativeResize="0"/>
          <p:nvPr/>
        </p:nvPicPr>
        <p:blipFill rotWithShape="1">
          <a:blip r:embed="rId3">
            <a:alphaModFix/>
          </a:blip>
          <a:srcRect/>
          <a:stretch/>
        </p:blipFill>
        <p:spPr>
          <a:xfrm>
            <a:off x="6219119" y="291505"/>
            <a:ext cx="1826150" cy="1826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145"/>
          <p:cNvSpPr txBox="1">
            <a:spLocks noGrp="1"/>
          </p:cNvSpPr>
          <p:nvPr>
            <p:ph type="subTitle" idx="1"/>
          </p:nvPr>
        </p:nvSpPr>
        <p:spPr>
          <a:xfrm>
            <a:off x="1522499" y="1995648"/>
            <a:ext cx="6099000" cy="126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Londrina Solid"/>
                <a:ea typeface="Londrina Solid"/>
                <a:cs typeface="Londrina Solid"/>
                <a:sym typeface="Londrina Solid"/>
              </a:rPr>
              <a:t>Name 8 strategies you use in your classroom. </a:t>
            </a:r>
            <a:endParaRPr sz="3600" dirty="0">
              <a:latin typeface="Londrina Solid"/>
              <a:ea typeface="Londrina Solid"/>
              <a:cs typeface="Londrina Solid"/>
              <a:sym typeface="Londrina Solid"/>
            </a:endParaRPr>
          </a:p>
          <a:p>
            <a:pPr marL="0" lvl="0" indent="0" algn="l" rtl="0">
              <a:spcBef>
                <a:spcPts val="0"/>
              </a:spcBef>
              <a:spcAft>
                <a:spcPts val="0"/>
              </a:spcAft>
              <a:buNone/>
            </a:pPr>
            <a:endParaRPr sz="2500" dirty="0">
              <a:latin typeface="Londrina Solid"/>
              <a:ea typeface="Londrina Solid"/>
              <a:cs typeface="Londrina Solid"/>
              <a:sym typeface="Londrina Solid"/>
            </a:endParaRPr>
          </a:p>
          <a:p>
            <a:pPr marL="457200" lvl="0" indent="-387350" algn="l" rtl="0">
              <a:spcBef>
                <a:spcPts val="0"/>
              </a:spcBef>
              <a:spcAft>
                <a:spcPts val="0"/>
              </a:spcAft>
              <a:buSzPts val="2500"/>
              <a:buFont typeface="Londrina Solid"/>
              <a:buChar char="●"/>
            </a:pPr>
            <a:endParaRPr sz="2500" dirty="0">
              <a:latin typeface="Londrina Solid"/>
              <a:ea typeface="Londrina Solid"/>
              <a:cs typeface="Londrina Solid"/>
              <a:sym typeface="Londrina Solid"/>
            </a:endParaRPr>
          </a:p>
          <a:p>
            <a:pPr marL="457200" lvl="0" indent="0" algn="l" rtl="0">
              <a:spcBef>
                <a:spcPts val="1000"/>
              </a:spcBef>
              <a:spcAft>
                <a:spcPts val="0"/>
              </a:spcAft>
              <a:buNone/>
            </a:pPr>
            <a:endParaRPr sz="2000" dirty="0"/>
          </a:p>
        </p:txBody>
      </p:sp>
      <p:sp>
        <p:nvSpPr>
          <p:cNvPr id="2182" name="Google Shape;2182;p145"/>
          <p:cNvSpPr txBox="1">
            <a:spLocks noGrp="1"/>
          </p:cNvSpPr>
          <p:nvPr>
            <p:ph type="title"/>
          </p:nvPr>
        </p:nvSpPr>
        <p:spPr>
          <a:xfrm>
            <a:off x="720000" y="445025"/>
            <a:ext cx="770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LIST OF 8</a:t>
            </a:r>
            <a:endParaRPr/>
          </a:p>
        </p:txBody>
      </p:sp>
      <p:grpSp>
        <p:nvGrpSpPr>
          <p:cNvPr id="2183" name="Google Shape;2183;p145"/>
          <p:cNvGrpSpPr/>
          <p:nvPr/>
        </p:nvGrpSpPr>
        <p:grpSpPr>
          <a:xfrm rot="3754901">
            <a:off x="3360036" y="3310053"/>
            <a:ext cx="192257" cy="401597"/>
            <a:chOff x="4132056" y="1252046"/>
            <a:chExt cx="192250" cy="401583"/>
          </a:xfrm>
        </p:grpSpPr>
        <p:sp>
          <p:nvSpPr>
            <p:cNvPr id="2184" name="Google Shape;2184;p145"/>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45"/>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6" name="Google Shape;2186;p145"/>
          <p:cNvSpPr/>
          <p:nvPr/>
        </p:nvSpPr>
        <p:spPr>
          <a:xfrm rot="-1960143">
            <a:off x="4221398" y="3480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45"/>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45"/>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9" name="Google Shape;2189;p145"/>
          <p:cNvGrpSpPr/>
          <p:nvPr/>
        </p:nvGrpSpPr>
        <p:grpSpPr>
          <a:xfrm>
            <a:off x="8242688" y="3213463"/>
            <a:ext cx="238224" cy="370822"/>
            <a:chOff x="4728538" y="1222988"/>
            <a:chExt cx="238224" cy="370822"/>
          </a:xfrm>
        </p:grpSpPr>
        <p:sp>
          <p:nvSpPr>
            <p:cNvPr id="2190" name="Google Shape;2190;p145"/>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45"/>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45"/>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3" name="Google Shape;2193;p145"/>
          <p:cNvGrpSpPr/>
          <p:nvPr/>
        </p:nvGrpSpPr>
        <p:grpSpPr>
          <a:xfrm rot="1997185">
            <a:off x="2725920" y="920601"/>
            <a:ext cx="576683" cy="567974"/>
            <a:chOff x="4151832" y="2079765"/>
            <a:chExt cx="576709" cy="567999"/>
          </a:xfrm>
        </p:grpSpPr>
        <p:sp>
          <p:nvSpPr>
            <p:cNvPr id="2194" name="Google Shape;2194;p145"/>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5"/>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5"/>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145"/>
          <p:cNvGrpSpPr/>
          <p:nvPr/>
        </p:nvGrpSpPr>
        <p:grpSpPr>
          <a:xfrm>
            <a:off x="5397891" y="3333040"/>
            <a:ext cx="544683" cy="511717"/>
            <a:chOff x="2952503" y="2605315"/>
            <a:chExt cx="544683" cy="511717"/>
          </a:xfrm>
        </p:grpSpPr>
        <p:sp>
          <p:nvSpPr>
            <p:cNvPr id="2198" name="Google Shape;2198;p145"/>
            <p:cNvSpPr/>
            <p:nvPr/>
          </p:nvSpPr>
          <p:spPr>
            <a:xfrm rot="-1960143">
              <a:off x="3267140" y="2774795"/>
              <a:ext cx="54423" cy="46409"/>
            </a:xfrm>
            <a:custGeom>
              <a:avLst/>
              <a:gdLst/>
              <a:ahLst/>
              <a:cxnLst/>
              <a:rect l="l" t="t" r="r" b="b"/>
              <a:pathLst>
                <a:path w="1433" h="1222" extrusionOk="0">
                  <a:moveTo>
                    <a:pt x="824" y="0"/>
                  </a:moveTo>
                  <a:cubicBezTo>
                    <a:pt x="287" y="0"/>
                    <a:pt x="1" y="645"/>
                    <a:pt x="395" y="1038"/>
                  </a:cubicBezTo>
                  <a:cubicBezTo>
                    <a:pt x="521" y="1165"/>
                    <a:pt x="674" y="1221"/>
                    <a:pt x="823" y="1221"/>
                  </a:cubicBezTo>
                  <a:cubicBezTo>
                    <a:pt x="1137" y="1221"/>
                    <a:pt x="1433" y="973"/>
                    <a:pt x="1433" y="609"/>
                  </a:cubicBezTo>
                  <a:cubicBezTo>
                    <a:pt x="1433" y="287"/>
                    <a:pt x="1182" y="0"/>
                    <a:pt x="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5"/>
            <p:cNvSpPr/>
            <p:nvPr/>
          </p:nvSpPr>
          <p:spPr>
            <a:xfrm rot="-1960143">
              <a:off x="3257330" y="2651857"/>
              <a:ext cx="40826" cy="33914"/>
            </a:xfrm>
            <a:custGeom>
              <a:avLst/>
              <a:gdLst/>
              <a:ahLst/>
              <a:cxnLst/>
              <a:rect l="l" t="t" r="r" b="b"/>
              <a:pathLst>
                <a:path w="1075" h="893" extrusionOk="0">
                  <a:moveTo>
                    <a:pt x="609" y="0"/>
                  </a:moveTo>
                  <a:cubicBezTo>
                    <a:pt x="215" y="0"/>
                    <a:pt x="0" y="501"/>
                    <a:pt x="287" y="752"/>
                  </a:cubicBezTo>
                  <a:cubicBezTo>
                    <a:pt x="384" y="849"/>
                    <a:pt x="505" y="892"/>
                    <a:pt x="624" y="892"/>
                  </a:cubicBezTo>
                  <a:cubicBezTo>
                    <a:pt x="855" y="892"/>
                    <a:pt x="1074" y="726"/>
                    <a:pt x="1074" y="465"/>
                  </a:cubicBezTo>
                  <a:cubicBezTo>
                    <a:pt x="1074" y="215"/>
                    <a:pt x="859" y="0"/>
                    <a:pt x="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5"/>
            <p:cNvSpPr/>
            <p:nvPr/>
          </p:nvSpPr>
          <p:spPr>
            <a:xfrm rot="-1960143">
              <a:off x="2961897" y="2617319"/>
              <a:ext cx="59815" cy="52334"/>
            </a:xfrm>
            <a:custGeom>
              <a:avLst/>
              <a:gdLst/>
              <a:ahLst/>
              <a:cxnLst/>
              <a:rect l="l" t="t" r="r" b="b"/>
              <a:pathLst>
                <a:path w="1575" h="1378" extrusionOk="0">
                  <a:moveTo>
                    <a:pt x="895" y="0"/>
                  </a:moveTo>
                  <a:cubicBezTo>
                    <a:pt x="286" y="0"/>
                    <a:pt x="0" y="752"/>
                    <a:pt x="430" y="1181"/>
                  </a:cubicBezTo>
                  <a:cubicBezTo>
                    <a:pt x="566" y="1317"/>
                    <a:pt x="730" y="1378"/>
                    <a:pt x="892" y="1378"/>
                  </a:cubicBezTo>
                  <a:cubicBezTo>
                    <a:pt x="1241" y="1378"/>
                    <a:pt x="1575" y="1096"/>
                    <a:pt x="1575" y="680"/>
                  </a:cubicBezTo>
                  <a:cubicBezTo>
                    <a:pt x="1575" y="322"/>
                    <a:pt x="1289"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5"/>
            <p:cNvSpPr/>
            <p:nvPr/>
          </p:nvSpPr>
          <p:spPr>
            <a:xfrm rot="-1960143">
              <a:off x="3461152" y="2873953"/>
              <a:ext cx="31294" cy="26737"/>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5"/>
            <p:cNvSpPr/>
            <p:nvPr/>
          </p:nvSpPr>
          <p:spPr>
            <a:xfrm rot="-1960143">
              <a:off x="3047761" y="3065348"/>
              <a:ext cx="48954" cy="41776"/>
            </a:xfrm>
            <a:custGeom>
              <a:avLst/>
              <a:gdLst/>
              <a:ahLst/>
              <a:cxnLst/>
              <a:rect l="l" t="t" r="r" b="b"/>
              <a:pathLst>
                <a:path w="1289" h="1100" extrusionOk="0">
                  <a:moveTo>
                    <a:pt x="752" y="0"/>
                  </a:moveTo>
                  <a:cubicBezTo>
                    <a:pt x="251" y="0"/>
                    <a:pt x="0" y="573"/>
                    <a:pt x="358" y="931"/>
                  </a:cubicBezTo>
                  <a:cubicBezTo>
                    <a:pt x="463" y="1047"/>
                    <a:pt x="598" y="1100"/>
                    <a:pt x="732" y="1100"/>
                  </a:cubicBezTo>
                  <a:cubicBezTo>
                    <a:pt x="1012" y="1100"/>
                    <a:pt x="1289" y="875"/>
                    <a:pt x="1289" y="537"/>
                  </a:cubicBezTo>
                  <a:cubicBezTo>
                    <a:pt x="1289" y="251"/>
                    <a:pt x="1038" y="0"/>
                    <a:pt x="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3" name="Google Shape;2203;p145"/>
          <p:cNvGrpSpPr/>
          <p:nvPr/>
        </p:nvGrpSpPr>
        <p:grpSpPr>
          <a:xfrm>
            <a:off x="6385454" y="4124877"/>
            <a:ext cx="486910" cy="247706"/>
            <a:chOff x="5099579" y="2618827"/>
            <a:chExt cx="486910" cy="247706"/>
          </a:xfrm>
        </p:grpSpPr>
        <p:sp>
          <p:nvSpPr>
            <p:cNvPr id="2204" name="Google Shape;2204;p145"/>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5"/>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5"/>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5"/>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145"/>
          <p:cNvGrpSpPr/>
          <p:nvPr/>
        </p:nvGrpSpPr>
        <p:grpSpPr>
          <a:xfrm rot="3925880">
            <a:off x="1525772" y="638945"/>
            <a:ext cx="417537" cy="481504"/>
            <a:chOff x="5110362" y="1552354"/>
            <a:chExt cx="417521" cy="481485"/>
          </a:xfrm>
        </p:grpSpPr>
        <p:sp>
          <p:nvSpPr>
            <p:cNvPr id="2209" name="Google Shape;2209;p145"/>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45"/>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5"/>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45"/>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145"/>
          <p:cNvGrpSpPr/>
          <p:nvPr/>
        </p:nvGrpSpPr>
        <p:grpSpPr>
          <a:xfrm>
            <a:off x="7047769" y="3210812"/>
            <a:ext cx="482292" cy="376131"/>
            <a:chOff x="3198944" y="1721925"/>
            <a:chExt cx="482292" cy="376131"/>
          </a:xfrm>
        </p:grpSpPr>
        <p:sp>
          <p:nvSpPr>
            <p:cNvPr id="2214" name="Google Shape;2214;p145"/>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5"/>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5"/>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5"/>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145"/>
          <p:cNvGrpSpPr/>
          <p:nvPr/>
        </p:nvGrpSpPr>
        <p:grpSpPr>
          <a:xfrm>
            <a:off x="7926505" y="1902461"/>
            <a:ext cx="258153" cy="337608"/>
            <a:chOff x="3969305" y="3447586"/>
            <a:chExt cx="258153" cy="337608"/>
          </a:xfrm>
        </p:grpSpPr>
        <p:sp>
          <p:nvSpPr>
            <p:cNvPr id="2219" name="Google Shape;2219;p145"/>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45"/>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45"/>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5"/>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3" name="Google Shape;2223;p145"/>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4" name="Google Shape;2224;p145"/>
          <p:cNvPicPr preferRelativeResize="0"/>
          <p:nvPr/>
        </p:nvPicPr>
        <p:blipFill rotWithShape="1">
          <a:blip r:embed="rId3">
            <a:alphaModFix/>
          </a:blip>
          <a:srcRect/>
          <a:stretch/>
        </p:blipFill>
        <p:spPr>
          <a:xfrm>
            <a:off x="6219119" y="291505"/>
            <a:ext cx="1826150" cy="1826150"/>
          </a:xfrm>
          <a:prstGeom prst="rect">
            <a:avLst/>
          </a:prstGeom>
          <a:noFill/>
          <a:ln>
            <a:noFill/>
          </a:ln>
        </p:spPr>
      </p:pic>
      <p:sp>
        <p:nvSpPr>
          <p:cNvPr id="2225" name="Google Shape;2225;p145"/>
          <p:cNvSpPr txBox="1"/>
          <p:nvPr/>
        </p:nvSpPr>
        <p:spPr>
          <a:xfrm>
            <a:off x="1676707" y="3390678"/>
            <a:ext cx="6007561"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solidFill>
                  <a:schemeClr val="lt1"/>
                </a:solidFill>
                <a:latin typeface="Mulish"/>
                <a:ea typeface="Mulish"/>
                <a:cs typeface="Mulish"/>
                <a:sym typeface="Mulish"/>
              </a:rPr>
              <a:t>Remember to answer sequentially in your group; pass if you can’t think of an answer. </a:t>
            </a:r>
            <a:endParaRPr sz="2400" dirty="0">
              <a:solidFill>
                <a:schemeClr val="lt1"/>
              </a:solidFill>
              <a:latin typeface="Mulish"/>
              <a:ea typeface="Mulish"/>
              <a:cs typeface="Mulish"/>
              <a:sym typeface="Mulish"/>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146"/>
          <p:cNvSpPr txBox="1">
            <a:spLocks noGrp="1"/>
          </p:cNvSpPr>
          <p:nvPr>
            <p:ph type="subTitle" idx="1"/>
          </p:nvPr>
        </p:nvSpPr>
        <p:spPr>
          <a:xfrm>
            <a:off x="1522500" y="2162300"/>
            <a:ext cx="6099000" cy="126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Londrina Solid"/>
                <a:ea typeface="Londrina Solid"/>
                <a:cs typeface="Londrina Solid"/>
                <a:sym typeface="Londrina Solid"/>
              </a:rPr>
              <a:t>List 8 Characteristics of Leadership. </a:t>
            </a:r>
            <a:endParaRPr sz="3600" dirty="0">
              <a:latin typeface="Londrina Solid"/>
              <a:ea typeface="Londrina Solid"/>
              <a:cs typeface="Londrina Solid"/>
              <a:sym typeface="Londrina Solid"/>
            </a:endParaRPr>
          </a:p>
          <a:p>
            <a:pPr marL="457200" lvl="0" indent="0" algn="l" rtl="0">
              <a:spcBef>
                <a:spcPts val="1000"/>
              </a:spcBef>
              <a:spcAft>
                <a:spcPts val="0"/>
              </a:spcAft>
              <a:buNone/>
            </a:pPr>
            <a:endParaRPr sz="2000" dirty="0"/>
          </a:p>
        </p:txBody>
      </p:sp>
      <p:sp>
        <p:nvSpPr>
          <p:cNvPr id="2231" name="Google Shape;2231;p146"/>
          <p:cNvSpPr txBox="1">
            <a:spLocks noGrp="1"/>
          </p:cNvSpPr>
          <p:nvPr>
            <p:ph type="title"/>
          </p:nvPr>
        </p:nvSpPr>
        <p:spPr>
          <a:xfrm>
            <a:off x="720000" y="445025"/>
            <a:ext cx="770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LIST OF 8</a:t>
            </a:r>
            <a:endParaRPr/>
          </a:p>
        </p:txBody>
      </p:sp>
      <p:grpSp>
        <p:nvGrpSpPr>
          <p:cNvPr id="2232" name="Google Shape;2232;p146"/>
          <p:cNvGrpSpPr/>
          <p:nvPr/>
        </p:nvGrpSpPr>
        <p:grpSpPr>
          <a:xfrm rot="3754901">
            <a:off x="3360036" y="3310053"/>
            <a:ext cx="192257" cy="401597"/>
            <a:chOff x="4132056" y="1252046"/>
            <a:chExt cx="192250" cy="401583"/>
          </a:xfrm>
        </p:grpSpPr>
        <p:sp>
          <p:nvSpPr>
            <p:cNvPr id="2233" name="Google Shape;2233;p146"/>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6"/>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5" name="Google Shape;2235;p146"/>
          <p:cNvSpPr/>
          <p:nvPr/>
        </p:nvSpPr>
        <p:spPr>
          <a:xfrm rot="-1960143">
            <a:off x="4221398" y="3480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6"/>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6"/>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146"/>
          <p:cNvGrpSpPr/>
          <p:nvPr/>
        </p:nvGrpSpPr>
        <p:grpSpPr>
          <a:xfrm>
            <a:off x="8242688" y="3213463"/>
            <a:ext cx="238224" cy="370822"/>
            <a:chOff x="4728538" y="1222988"/>
            <a:chExt cx="238224" cy="370822"/>
          </a:xfrm>
        </p:grpSpPr>
        <p:sp>
          <p:nvSpPr>
            <p:cNvPr id="2239" name="Google Shape;2239;p146"/>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46"/>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6"/>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2" name="Google Shape;2242;p146"/>
          <p:cNvGrpSpPr/>
          <p:nvPr/>
        </p:nvGrpSpPr>
        <p:grpSpPr>
          <a:xfrm rot="1997185">
            <a:off x="2725920" y="920601"/>
            <a:ext cx="576683" cy="567974"/>
            <a:chOff x="4151832" y="2079765"/>
            <a:chExt cx="576709" cy="567999"/>
          </a:xfrm>
        </p:grpSpPr>
        <p:sp>
          <p:nvSpPr>
            <p:cNvPr id="2243" name="Google Shape;2243;p146"/>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46"/>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46"/>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146"/>
          <p:cNvGrpSpPr/>
          <p:nvPr/>
        </p:nvGrpSpPr>
        <p:grpSpPr>
          <a:xfrm>
            <a:off x="5397891" y="3333040"/>
            <a:ext cx="544683" cy="511717"/>
            <a:chOff x="2952503" y="2605315"/>
            <a:chExt cx="544683" cy="511717"/>
          </a:xfrm>
        </p:grpSpPr>
        <p:sp>
          <p:nvSpPr>
            <p:cNvPr id="2247" name="Google Shape;2247;p146"/>
            <p:cNvSpPr/>
            <p:nvPr/>
          </p:nvSpPr>
          <p:spPr>
            <a:xfrm rot="-1960143">
              <a:off x="3267140" y="2774795"/>
              <a:ext cx="54423" cy="46409"/>
            </a:xfrm>
            <a:custGeom>
              <a:avLst/>
              <a:gdLst/>
              <a:ahLst/>
              <a:cxnLst/>
              <a:rect l="l" t="t" r="r" b="b"/>
              <a:pathLst>
                <a:path w="1433" h="1222" extrusionOk="0">
                  <a:moveTo>
                    <a:pt x="824" y="0"/>
                  </a:moveTo>
                  <a:cubicBezTo>
                    <a:pt x="287" y="0"/>
                    <a:pt x="1" y="645"/>
                    <a:pt x="395" y="1038"/>
                  </a:cubicBezTo>
                  <a:cubicBezTo>
                    <a:pt x="521" y="1165"/>
                    <a:pt x="674" y="1221"/>
                    <a:pt x="823" y="1221"/>
                  </a:cubicBezTo>
                  <a:cubicBezTo>
                    <a:pt x="1137" y="1221"/>
                    <a:pt x="1433" y="973"/>
                    <a:pt x="1433" y="609"/>
                  </a:cubicBezTo>
                  <a:cubicBezTo>
                    <a:pt x="1433" y="287"/>
                    <a:pt x="1182" y="0"/>
                    <a:pt x="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46"/>
            <p:cNvSpPr/>
            <p:nvPr/>
          </p:nvSpPr>
          <p:spPr>
            <a:xfrm rot="-1960143">
              <a:off x="3257330" y="2651857"/>
              <a:ext cx="40826" cy="33914"/>
            </a:xfrm>
            <a:custGeom>
              <a:avLst/>
              <a:gdLst/>
              <a:ahLst/>
              <a:cxnLst/>
              <a:rect l="l" t="t" r="r" b="b"/>
              <a:pathLst>
                <a:path w="1075" h="893" extrusionOk="0">
                  <a:moveTo>
                    <a:pt x="609" y="0"/>
                  </a:moveTo>
                  <a:cubicBezTo>
                    <a:pt x="215" y="0"/>
                    <a:pt x="0" y="501"/>
                    <a:pt x="287" y="752"/>
                  </a:cubicBezTo>
                  <a:cubicBezTo>
                    <a:pt x="384" y="849"/>
                    <a:pt x="505" y="892"/>
                    <a:pt x="624" y="892"/>
                  </a:cubicBezTo>
                  <a:cubicBezTo>
                    <a:pt x="855" y="892"/>
                    <a:pt x="1074" y="726"/>
                    <a:pt x="1074" y="465"/>
                  </a:cubicBezTo>
                  <a:cubicBezTo>
                    <a:pt x="1074" y="215"/>
                    <a:pt x="859" y="0"/>
                    <a:pt x="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46"/>
            <p:cNvSpPr/>
            <p:nvPr/>
          </p:nvSpPr>
          <p:spPr>
            <a:xfrm rot="-1960143">
              <a:off x="2961897" y="2617319"/>
              <a:ext cx="59815" cy="52334"/>
            </a:xfrm>
            <a:custGeom>
              <a:avLst/>
              <a:gdLst/>
              <a:ahLst/>
              <a:cxnLst/>
              <a:rect l="l" t="t" r="r" b="b"/>
              <a:pathLst>
                <a:path w="1575" h="1378" extrusionOk="0">
                  <a:moveTo>
                    <a:pt x="895" y="0"/>
                  </a:moveTo>
                  <a:cubicBezTo>
                    <a:pt x="286" y="0"/>
                    <a:pt x="0" y="752"/>
                    <a:pt x="430" y="1181"/>
                  </a:cubicBezTo>
                  <a:cubicBezTo>
                    <a:pt x="566" y="1317"/>
                    <a:pt x="730" y="1378"/>
                    <a:pt x="892" y="1378"/>
                  </a:cubicBezTo>
                  <a:cubicBezTo>
                    <a:pt x="1241" y="1378"/>
                    <a:pt x="1575" y="1096"/>
                    <a:pt x="1575" y="680"/>
                  </a:cubicBezTo>
                  <a:cubicBezTo>
                    <a:pt x="1575" y="322"/>
                    <a:pt x="1289"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6"/>
            <p:cNvSpPr/>
            <p:nvPr/>
          </p:nvSpPr>
          <p:spPr>
            <a:xfrm rot="-1960143">
              <a:off x="3461152" y="2873953"/>
              <a:ext cx="31294" cy="26737"/>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6"/>
            <p:cNvSpPr/>
            <p:nvPr/>
          </p:nvSpPr>
          <p:spPr>
            <a:xfrm rot="-1960143">
              <a:off x="3047761" y="3065348"/>
              <a:ext cx="48954" cy="41776"/>
            </a:xfrm>
            <a:custGeom>
              <a:avLst/>
              <a:gdLst/>
              <a:ahLst/>
              <a:cxnLst/>
              <a:rect l="l" t="t" r="r" b="b"/>
              <a:pathLst>
                <a:path w="1289" h="1100" extrusionOk="0">
                  <a:moveTo>
                    <a:pt x="752" y="0"/>
                  </a:moveTo>
                  <a:cubicBezTo>
                    <a:pt x="251" y="0"/>
                    <a:pt x="0" y="573"/>
                    <a:pt x="358" y="931"/>
                  </a:cubicBezTo>
                  <a:cubicBezTo>
                    <a:pt x="463" y="1047"/>
                    <a:pt x="598" y="1100"/>
                    <a:pt x="732" y="1100"/>
                  </a:cubicBezTo>
                  <a:cubicBezTo>
                    <a:pt x="1012" y="1100"/>
                    <a:pt x="1289" y="875"/>
                    <a:pt x="1289" y="537"/>
                  </a:cubicBezTo>
                  <a:cubicBezTo>
                    <a:pt x="1289" y="251"/>
                    <a:pt x="1038" y="0"/>
                    <a:pt x="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2" name="Google Shape;2252;p146"/>
          <p:cNvGrpSpPr/>
          <p:nvPr/>
        </p:nvGrpSpPr>
        <p:grpSpPr>
          <a:xfrm>
            <a:off x="6385454" y="4124877"/>
            <a:ext cx="486910" cy="247706"/>
            <a:chOff x="5099579" y="2618827"/>
            <a:chExt cx="486910" cy="247706"/>
          </a:xfrm>
        </p:grpSpPr>
        <p:sp>
          <p:nvSpPr>
            <p:cNvPr id="2253" name="Google Shape;2253;p146"/>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46"/>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46"/>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46"/>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7" name="Google Shape;2257;p146"/>
          <p:cNvGrpSpPr/>
          <p:nvPr/>
        </p:nvGrpSpPr>
        <p:grpSpPr>
          <a:xfrm rot="3925880">
            <a:off x="1525772" y="638945"/>
            <a:ext cx="417537" cy="481504"/>
            <a:chOff x="5110362" y="1552354"/>
            <a:chExt cx="417521" cy="481485"/>
          </a:xfrm>
        </p:grpSpPr>
        <p:sp>
          <p:nvSpPr>
            <p:cNvPr id="2258" name="Google Shape;2258;p146"/>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46"/>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46"/>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46"/>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146"/>
          <p:cNvGrpSpPr/>
          <p:nvPr/>
        </p:nvGrpSpPr>
        <p:grpSpPr>
          <a:xfrm>
            <a:off x="7047769" y="3210812"/>
            <a:ext cx="482292" cy="376131"/>
            <a:chOff x="3198944" y="1721925"/>
            <a:chExt cx="482292" cy="376131"/>
          </a:xfrm>
        </p:grpSpPr>
        <p:sp>
          <p:nvSpPr>
            <p:cNvPr id="2263" name="Google Shape;2263;p146"/>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46"/>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46"/>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46"/>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146"/>
          <p:cNvGrpSpPr/>
          <p:nvPr/>
        </p:nvGrpSpPr>
        <p:grpSpPr>
          <a:xfrm>
            <a:off x="7926505" y="1902461"/>
            <a:ext cx="258153" cy="337608"/>
            <a:chOff x="3969305" y="3447586"/>
            <a:chExt cx="258153" cy="337608"/>
          </a:xfrm>
        </p:grpSpPr>
        <p:sp>
          <p:nvSpPr>
            <p:cNvPr id="2268" name="Google Shape;2268;p146"/>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46"/>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46"/>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46"/>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2" name="Google Shape;2272;p146"/>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3" name="Google Shape;2273;p146"/>
          <p:cNvPicPr preferRelativeResize="0"/>
          <p:nvPr/>
        </p:nvPicPr>
        <p:blipFill rotWithShape="1">
          <a:blip r:embed="rId3">
            <a:alphaModFix/>
          </a:blip>
          <a:srcRect/>
          <a:stretch/>
        </p:blipFill>
        <p:spPr>
          <a:xfrm>
            <a:off x="6219119" y="291505"/>
            <a:ext cx="1826150" cy="1826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147"/>
          <p:cNvSpPr txBox="1">
            <a:spLocks noGrp="1"/>
          </p:cNvSpPr>
          <p:nvPr>
            <p:ph type="subTitle" idx="1"/>
          </p:nvPr>
        </p:nvSpPr>
        <p:spPr>
          <a:xfrm>
            <a:off x="1522500" y="2162300"/>
            <a:ext cx="6099000" cy="126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Londrina Solid"/>
                <a:ea typeface="Londrina Solid"/>
                <a:cs typeface="Londrina Solid"/>
                <a:sym typeface="Londrina Solid"/>
              </a:rPr>
              <a:t>List 8 body systems. </a:t>
            </a:r>
            <a:endParaRPr sz="2000" dirty="0"/>
          </a:p>
        </p:txBody>
      </p:sp>
      <p:sp>
        <p:nvSpPr>
          <p:cNvPr id="2279" name="Google Shape;2279;p147"/>
          <p:cNvSpPr txBox="1">
            <a:spLocks noGrp="1"/>
          </p:cNvSpPr>
          <p:nvPr>
            <p:ph type="title"/>
          </p:nvPr>
        </p:nvSpPr>
        <p:spPr>
          <a:xfrm>
            <a:off x="720000" y="445025"/>
            <a:ext cx="770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LIST OF 8</a:t>
            </a:r>
            <a:endParaRPr/>
          </a:p>
        </p:txBody>
      </p:sp>
      <p:grpSp>
        <p:nvGrpSpPr>
          <p:cNvPr id="2280" name="Google Shape;2280;p147"/>
          <p:cNvGrpSpPr/>
          <p:nvPr/>
        </p:nvGrpSpPr>
        <p:grpSpPr>
          <a:xfrm rot="3754901">
            <a:off x="3360036" y="3310053"/>
            <a:ext cx="192257" cy="401597"/>
            <a:chOff x="4132056" y="1252046"/>
            <a:chExt cx="192250" cy="401583"/>
          </a:xfrm>
        </p:grpSpPr>
        <p:sp>
          <p:nvSpPr>
            <p:cNvPr id="2281" name="Google Shape;2281;p147"/>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47"/>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3" name="Google Shape;2283;p147"/>
          <p:cNvSpPr/>
          <p:nvPr/>
        </p:nvSpPr>
        <p:spPr>
          <a:xfrm rot="-1960143">
            <a:off x="4221398" y="3480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47"/>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47"/>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6" name="Google Shape;2286;p147"/>
          <p:cNvGrpSpPr/>
          <p:nvPr/>
        </p:nvGrpSpPr>
        <p:grpSpPr>
          <a:xfrm>
            <a:off x="8242688" y="3213463"/>
            <a:ext cx="238224" cy="370822"/>
            <a:chOff x="4728538" y="1222988"/>
            <a:chExt cx="238224" cy="370822"/>
          </a:xfrm>
        </p:grpSpPr>
        <p:sp>
          <p:nvSpPr>
            <p:cNvPr id="2287" name="Google Shape;2287;p147"/>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7"/>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7"/>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147"/>
          <p:cNvGrpSpPr/>
          <p:nvPr/>
        </p:nvGrpSpPr>
        <p:grpSpPr>
          <a:xfrm rot="1997185">
            <a:off x="2725920" y="920601"/>
            <a:ext cx="576683" cy="567974"/>
            <a:chOff x="4151832" y="2079765"/>
            <a:chExt cx="576709" cy="567999"/>
          </a:xfrm>
        </p:grpSpPr>
        <p:sp>
          <p:nvSpPr>
            <p:cNvPr id="2291" name="Google Shape;2291;p147"/>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7"/>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47"/>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4" name="Google Shape;2294;p147"/>
          <p:cNvGrpSpPr/>
          <p:nvPr/>
        </p:nvGrpSpPr>
        <p:grpSpPr>
          <a:xfrm>
            <a:off x="5397891" y="3333040"/>
            <a:ext cx="544683" cy="511717"/>
            <a:chOff x="2952503" y="2605315"/>
            <a:chExt cx="544683" cy="511717"/>
          </a:xfrm>
        </p:grpSpPr>
        <p:sp>
          <p:nvSpPr>
            <p:cNvPr id="2295" name="Google Shape;2295;p147"/>
            <p:cNvSpPr/>
            <p:nvPr/>
          </p:nvSpPr>
          <p:spPr>
            <a:xfrm rot="-1960143">
              <a:off x="3267140" y="2774795"/>
              <a:ext cx="54423" cy="46409"/>
            </a:xfrm>
            <a:custGeom>
              <a:avLst/>
              <a:gdLst/>
              <a:ahLst/>
              <a:cxnLst/>
              <a:rect l="l" t="t" r="r" b="b"/>
              <a:pathLst>
                <a:path w="1433" h="1222" extrusionOk="0">
                  <a:moveTo>
                    <a:pt x="824" y="0"/>
                  </a:moveTo>
                  <a:cubicBezTo>
                    <a:pt x="287" y="0"/>
                    <a:pt x="1" y="645"/>
                    <a:pt x="395" y="1038"/>
                  </a:cubicBezTo>
                  <a:cubicBezTo>
                    <a:pt x="521" y="1165"/>
                    <a:pt x="674" y="1221"/>
                    <a:pt x="823" y="1221"/>
                  </a:cubicBezTo>
                  <a:cubicBezTo>
                    <a:pt x="1137" y="1221"/>
                    <a:pt x="1433" y="973"/>
                    <a:pt x="1433" y="609"/>
                  </a:cubicBezTo>
                  <a:cubicBezTo>
                    <a:pt x="1433" y="287"/>
                    <a:pt x="1182" y="0"/>
                    <a:pt x="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7"/>
            <p:cNvSpPr/>
            <p:nvPr/>
          </p:nvSpPr>
          <p:spPr>
            <a:xfrm rot="-1960143">
              <a:off x="3257330" y="2651857"/>
              <a:ext cx="40826" cy="33914"/>
            </a:xfrm>
            <a:custGeom>
              <a:avLst/>
              <a:gdLst/>
              <a:ahLst/>
              <a:cxnLst/>
              <a:rect l="l" t="t" r="r" b="b"/>
              <a:pathLst>
                <a:path w="1075" h="893" extrusionOk="0">
                  <a:moveTo>
                    <a:pt x="609" y="0"/>
                  </a:moveTo>
                  <a:cubicBezTo>
                    <a:pt x="215" y="0"/>
                    <a:pt x="0" y="501"/>
                    <a:pt x="287" y="752"/>
                  </a:cubicBezTo>
                  <a:cubicBezTo>
                    <a:pt x="384" y="849"/>
                    <a:pt x="505" y="892"/>
                    <a:pt x="624" y="892"/>
                  </a:cubicBezTo>
                  <a:cubicBezTo>
                    <a:pt x="855" y="892"/>
                    <a:pt x="1074" y="726"/>
                    <a:pt x="1074" y="465"/>
                  </a:cubicBezTo>
                  <a:cubicBezTo>
                    <a:pt x="1074" y="215"/>
                    <a:pt x="859" y="0"/>
                    <a:pt x="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47"/>
            <p:cNvSpPr/>
            <p:nvPr/>
          </p:nvSpPr>
          <p:spPr>
            <a:xfrm rot="-1960143">
              <a:off x="2961897" y="2617319"/>
              <a:ext cx="59815" cy="52334"/>
            </a:xfrm>
            <a:custGeom>
              <a:avLst/>
              <a:gdLst/>
              <a:ahLst/>
              <a:cxnLst/>
              <a:rect l="l" t="t" r="r" b="b"/>
              <a:pathLst>
                <a:path w="1575" h="1378" extrusionOk="0">
                  <a:moveTo>
                    <a:pt x="895" y="0"/>
                  </a:moveTo>
                  <a:cubicBezTo>
                    <a:pt x="286" y="0"/>
                    <a:pt x="0" y="752"/>
                    <a:pt x="430" y="1181"/>
                  </a:cubicBezTo>
                  <a:cubicBezTo>
                    <a:pt x="566" y="1317"/>
                    <a:pt x="730" y="1378"/>
                    <a:pt x="892" y="1378"/>
                  </a:cubicBezTo>
                  <a:cubicBezTo>
                    <a:pt x="1241" y="1378"/>
                    <a:pt x="1575" y="1096"/>
                    <a:pt x="1575" y="680"/>
                  </a:cubicBezTo>
                  <a:cubicBezTo>
                    <a:pt x="1575" y="322"/>
                    <a:pt x="1289"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47"/>
            <p:cNvSpPr/>
            <p:nvPr/>
          </p:nvSpPr>
          <p:spPr>
            <a:xfrm rot="-1960143">
              <a:off x="3461152" y="2873953"/>
              <a:ext cx="31294" cy="26737"/>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47"/>
            <p:cNvSpPr/>
            <p:nvPr/>
          </p:nvSpPr>
          <p:spPr>
            <a:xfrm rot="-1960143">
              <a:off x="3047761" y="3065348"/>
              <a:ext cx="48954" cy="41776"/>
            </a:xfrm>
            <a:custGeom>
              <a:avLst/>
              <a:gdLst/>
              <a:ahLst/>
              <a:cxnLst/>
              <a:rect l="l" t="t" r="r" b="b"/>
              <a:pathLst>
                <a:path w="1289" h="1100" extrusionOk="0">
                  <a:moveTo>
                    <a:pt x="752" y="0"/>
                  </a:moveTo>
                  <a:cubicBezTo>
                    <a:pt x="251" y="0"/>
                    <a:pt x="0" y="573"/>
                    <a:pt x="358" y="931"/>
                  </a:cubicBezTo>
                  <a:cubicBezTo>
                    <a:pt x="463" y="1047"/>
                    <a:pt x="598" y="1100"/>
                    <a:pt x="732" y="1100"/>
                  </a:cubicBezTo>
                  <a:cubicBezTo>
                    <a:pt x="1012" y="1100"/>
                    <a:pt x="1289" y="875"/>
                    <a:pt x="1289" y="537"/>
                  </a:cubicBezTo>
                  <a:cubicBezTo>
                    <a:pt x="1289" y="251"/>
                    <a:pt x="1038" y="0"/>
                    <a:pt x="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147"/>
          <p:cNvGrpSpPr/>
          <p:nvPr/>
        </p:nvGrpSpPr>
        <p:grpSpPr>
          <a:xfrm>
            <a:off x="6385454" y="4124877"/>
            <a:ext cx="486910" cy="247706"/>
            <a:chOff x="5099579" y="2618827"/>
            <a:chExt cx="486910" cy="247706"/>
          </a:xfrm>
        </p:grpSpPr>
        <p:sp>
          <p:nvSpPr>
            <p:cNvPr id="2301" name="Google Shape;2301;p147"/>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47"/>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47"/>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47"/>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5" name="Google Shape;2305;p147"/>
          <p:cNvGrpSpPr/>
          <p:nvPr/>
        </p:nvGrpSpPr>
        <p:grpSpPr>
          <a:xfrm rot="3925880">
            <a:off x="1525772" y="638945"/>
            <a:ext cx="417537" cy="481504"/>
            <a:chOff x="5110362" y="1552354"/>
            <a:chExt cx="417521" cy="481485"/>
          </a:xfrm>
        </p:grpSpPr>
        <p:sp>
          <p:nvSpPr>
            <p:cNvPr id="2306" name="Google Shape;2306;p147"/>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47"/>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47"/>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47"/>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0" name="Google Shape;2310;p147"/>
          <p:cNvGrpSpPr/>
          <p:nvPr/>
        </p:nvGrpSpPr>
        <p:grpSpPr>
          <a:xfrm>
            <a:off x="7047769" y="3210812"/>
            <a:ext cx="482292" cy="376131"/>
            <a:chOff x="3198944" y="1721925"/>
            <a:chExt cx="482292" cy="376131"/>
          </a:xfrm>
        </p:grpSpPr>
        <p:sp>
          <p:nvSpPr>
            <p:cNvPr id="2311" name="Google Shape;2311;p147"/>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47"/>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47"/>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47"/>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147"/>
          <p:cNvGrpSpPr/>
          <p:nvPr/>
        </p:nvGrpSpPr>
        <p:grpSpPr>
          <a:xfrm>
            <a:off x="7926505" y="1902461"/>
            <a:ext cx="258153" cy="337608"/>
            <a:chOff x="3969305" y="3447586"/>
            <a:chExt cx="258153" cy="337608"/>
          </a:xfrm>
        </p:grpSpPr>
        <p:sp>
          <p:nvSpPr>
            <p:cNvPr id="2316" name="Google Shape;2316;p147"/>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47"/>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47"/>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47"/>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0" name="Google Shape;2320;p147"/>
          <p:cNvSpPr/>
          <p:nvPr/>
        </p:nvSpPr>
        <p:spPr>
          <a:xfrm rot="-1960143">
            <a:off x="5043148" y="4337760"/>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21" name="Google Shape;2321;p147"/>
          <p:cNvPicPr preferRelativeResize="0"/>
          <p:nvPr/>
        </p:nvPicPr>
        <p:blipFill rotWithShape="1">
          <a:blip r:embed="rId3">
            <a:alphaModFix/>
          </a:blip>
          <a:srcRect/>
          <a:stretch/>
        </p:blipFill>
        <p:spPr>
          <a:xfrm>
            <a:off x="6219119" y="291505"/>
            <a:ext cx="1826150" cy="1826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Google Shape;2326;p148"/>
          <p:cNvSpPr txBox="1">
            <a:spLocks noGrp="1"/>
          </p:cNvSpPr>
          <p:nvPr>
            <p:ph type="subTitle" idx="1"/>
          </p:nvPr>
        </p:nvSpPr>
        <p:spPr>
          <a:xfrm>
            <a:off x="1018025" y="1243650"/>
            <a:ext cx="7068000" cy="3206100"/>
          </a:xfrm>
          <a:prstGeom prst="rect">
            <a:avLst/>
          </a:prstGeom>
        </p:spPr>
        <p:txBody>
          <a:bodyPr spcFirstLastPara="1" wrap="square" lIns="91425" tIns="91425" rIns="91425" bIns="91425" anchor="t" anchorCtr="0">
            <a:noAutofit/>
          </a:bodyPr>
          <a:lstStyle/>
          <a:p>
            <a:pPr marL="457200" lvl="0" indent="-444500" algn="l" rtl="0">
              <a:spcBef>
                <a:spcPts val="520"/>
              </a:spcBef>
              <a:spcAft>
                <a:spcPts val="0"/>
              </a:spcAft>
              <a:buClr>
                <a:schemeClr val="lt1"/>
              </a:buClr>
              <a:buSzPts val="3400"/>
              <a:buFont typeface="Calibri"/>
              <a:buChar char="●"/>
            </a:pPr>
            <a:r>
              <a:rPr lang="en" sz="3200" b="1" dirty="0">
                <a:solidFill>
                  <a:schemeClr val="dk2"/>
                </a:solidFill>
                <a:latin typeface="Calibri"/>
                <a:ea typeface="Calibri"/>
                <a:cs typeface="Calibri"/>
                <a:sym typeface="Calibri"/>
              </a:rPr>
              <a:t>Rose:</a:t>
            </a:r>
            <a:r>
              <a:rPr lang="en" sz="3200" dirty="0">
                <a:latin typeface="Calibri"/>
                <a:ea typeface="Calibri"/>
                <a:cs typeface="Calibri"/>
                <a:sym typeface="Calibri"/>
              </a:rPr>
              <a:t> What strategies are you already using that work great?</a:t>
            </a:r>
            <a:endParaRPr sz="3200" dirty="0">
              <a:latin typeface="Calibri"/>
              <a:ea typeface="Calibri"/>
              <a:cs typeface="Calibri"/>
              <a:sym typeface="Calibri"/>
            </a:endParaRPr>
          </a:p>
          <a:p>
            <a:pPr marL="457200" lvl="0" indent="-444500" algn="l" rtl="0">
              <a:spcBef>
                <a:spcPts val="1000"/>
              </a:spcBef>
              <a:spcAft>
                <a:spcPts val="0"/>
              </a:spcAft>
              <a:buClr>
                <a:schemeClr val="lt1"/>
              </a:buClr>
              <a:buSzPts val="3400"/>
              <a:buFont typeface="Calibri"/>
              <a:buChar char="●"/>
            </a:pPr>
            <a:r>
              <a:rPr lang="en" sz="3200" b="1" dirty="0">
                <a:solidFill>
                  <a:schemeClr val="lt2"/>
                </a:solidFill>
                <a:latin typeface="Calibri"/>
                <a:ea typeface="Calibri"/>
                <a:cs typeface="Calibri"/>
                <a:sym typeface="Calibri"/>
              </a:rPr>
              <a:t>Bud:</a:t>
            </a:r>
            <a:r>
              <a:rPr lang="en" sz="3200" b="1" dirty="0">
                <a:latin typeface="Calibri"/>
                <a:ea typeface="Calibri"/>
                <a:cs typeface="Calibri"/>
                <a:sym typeface="Calibri"/>
              </a:rPr>
              <a:t> </a:t>
            </a:r>
            <a:r>
              <a:rPr lang="en" sz="3200" dirty="0">
                <a:latin typeface="Calibri"/>
                <a:ea typeface="Calibri"/>
                <a:cs typeface="Calibri"/>
                <a:sym typeface="Calibri"/>
              </a:rPr>
              <a:t>What new strategies would you like to try?</a:t>
            </a:r>
            <a:endParaRPr sz="3200" dirty="0">
              <a:latin typeface="Calibri"/>
              <a:ea typeface="Calibri"/>
              <a:cs typeface="Calibri"/>
              <a:sym typeface="Calibri"/>
            </a:endParaRPr>
          </a:p>
          <a:p>
            <a:pPr marL="457200" lvl="0" indent="-444500" algn="l" rtl="0">
              <a:spcBef>
                <a:spcPts val="1000"/>
              </a:spcBef>
              <a:spcAft>
                <a:spcPts val="1000"/>
              </a:spcAft>
              <a:buClr>
                <a:schemeClr val="lt1"/>
              </a:buClr>
              <a:buSzPts val="3400"/>
              <a:buFont typeface="Calibri"/>
              <a:buChar char="●"/>
            </a:pPr>
            <a:r>
              <a:rPr lang="en" sz="3200" b="1" dirty="0">
                <a:solidFill>
                  <a:schemeClr val="accent1"/>
                </a:solidFill>
                <a:latin typeface="Calibri"/>
                <a:ea typeface="Calibri"/>
                <a:cs typeface="Calibri"/>
                <a:sym typeface="Calibri"/>
              </a:rPr>
              <a:t>Thorn:</a:t>
            </a:r>
            <a:r>
              <a:rPr lang="en" sz="3200" b="1" dirty="0">
                <a:latin typeface="Calibri"/>
                <a:ea typeface="Calibri"/>
                <a:cs typeface="Calibri"/>
                <a:sym typeface="Calibri"/>
              </a:rPr>
              <a:t> </a:t>
            </a:r>
            <a:r>
              <a:rPr lang="en" sz="3200" dirty="0">
                <a:latin typeface="Calibri"/>
                <a:ea typeface="Calibri"/>
                <a:cs typeface="Calibri"/>
                <a:sym typeface="Calibri"/>
              </a:rPr>
              <a:t>What barriers are still in the way of implementing new strategies?</a:t>
            </a:r>
            <a:endParaRPr sz="2800" dirty="0"/>
          </a:p>
        </p:txBody>
      </p:sp>
      <p:sp>
        <p:nvSpPr>
          <p:cNvPr id="2327" name="Google Shape;2327;p148"/>
          <p:cNvSpPr txBox="1">
            <a:spLocks noGrp="1"/>
          </p:cNvSpPr>
          <p:nvPr>
            <p:ph type="title"/>
          </p:nvPr>
        </p:nvSpPr>
        <p:spPr>
          <a:xfrm>
            <a:off x="720000" y="445025"/>
            <a:ext cx="770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Rose, Bud, and Thorn</a:t>
            </a:r>
            <a:endParaRPr dirty="0"/>
          </a:p>
        </p:txBody>
      </p:sp>
      <p:sp>
        <p:nvSpPr>
          <p:cNvPr id="2328" name="Google Shape;2328;p148"/>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48"/>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148"/>
          <p:cNvGrpSpPr/>
          <p:nvPr/>
        </p:nvGrpSpPr>
        <p:grpSpPr>
          <a:xfrm>
            <a:off x="8242688" y="3213463"/>
            <a:ext cx="238224" cy="370822"/>
            <a:chOff x="4728538" y="1222988"/>
            <a:chExt cx="238224" cy="370822"/>
          </a:xfrm>
        </p:grpSpPr>
        <p:sp>
          <p:nvSpPr>
            <p:cNvPr id="2331" name="Google Shape;2331;p148"/>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48"/>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48"/>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4" name="Google Shape;2334;p148"/>
          <p:cNvGrpSpPr/>
          <p:nvPr/>
        </p:nvGrpSpPr>
        <p:grpSpPr>
          <a:xfrm rot="1997185">
            <a:off x="2725920" y="920601"/>
            <a:ext cx="576683" cy="567974"/>
            <a:chOff x="4151832" y="2079765"/>
            <a:chExt cx="576709" cy="567999"/>
          </a:xfrm>
        </p:grpSpPr>
        <p:sp>
          <p:nvSpPr>
            <p:cNvPr id="2335" name="Google Shape;2335;p148"/>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48"/>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48"/>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148"/>
          <p:cNvGrpSpPr/>
          <p:nvPr/>
        </p:nvGrpSpPr>
        <p:grpSpPr>
          <a:xfrm rot="3925880">
            <a:off x="1525772" y="638945"/>
            <a:ext cx="417537" cy="481504"/>
            <a:chOff x="5110362" y="1552354"/>
            <a:chExt cx="417521" cy="481485"/>
          </a:xfrm>
        </p:grpSpPr>
        <p:sp>
          <p:nvSpPr>
            <p:cNvPr id="2339" name="Google Shape;2339;p148"/>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48"/>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48"/>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48"/>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 name="Google Shape;2343;p148"/>
          <p:cNvGrpSpPr/>
          <p:nvPr/>
        </p:nvGrpSpPr>
        <p:grpSpPr>
          <a:xfrm>
            <a:off x="7047769" y="3210812"/>
            <a:ext cx="482292" cy="376131"/>
            <a:chOff x="3198944" y="1721925"/>
            <a:chExt cx="482292" cy="376131"/>
          </a:xfrm>
        </p:grpSpPr>
        <p:sp>
          <p:nvSpPr>
            <p:cNvPr id="2344" name="Google Shape;2344;p148"/>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48"/>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48"/>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48"/>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8" name="Google Shape;2348;p148"/>
          <p:cNvGrpSpPr/>
          <p:nvPr/>
        </p:nvGrpSpPr>
        <p:grpSpPr>
          <a:xfrm>
            <a:off x="7926505" y="1902461"/>
            <a:ext cx="258153" cy="337608"/>
            <a:chOff x="3969305" y="3447586"/>
            <a:chExt cx="258153" cy="337608"/>
          </a:xfrm>
        </p:grpSpPr>
        <p:sp>
          <p:nvSpPr>
            <p:cNvPr id="2349" name="Google Shape;2349;p148"/>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48"/>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48"/>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48"/>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5" name="Google Shape;2365;p150"/>
          <p:cNvSpPr txBox="1">
            <a:spLocks noGrp="1"/>
          </p:cNvSpPr>
          <p:nvPr>
            <p:ph type="body" idx="1"/>
          </p:nvPr>
        </p:nvSpPr>
        <p:spPr>
          <a:xfrm>
            <a:off x="457200" y="1309350"/>
            <a:ext cx="35433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dirty="0"/>
              <a:t>Identify one instructional strategy that would help for each scenario. </a:t>
            </a:r>
            <a:endParaRPr dirty="0"/>
          </a:p>
          <a:p>
            <a:pPr marL="457200" lvl="0" indent="-393700" algn="l" rtl="0">
              <a:spcBef>
                <a:spcPts val="1000"/>
              </a:spcBef>
              <a:spcAft>
                <a:spcPts val="1000"/>
              </a:spcAft>
              <a:buSzPts val="2600"/>
              <a:buChar char="●"/>
            </a:pPr>
            <a:r>
              <a:rPr lang="en" dirty="0"/>
              <a:t>Write a rationale for each.  </a:t>
            </a:r>
            <a:endParaRPr dirty="0"/>
          </a:p>
        </p:txBody>
      </p:sp>
      <p:sp>
        <p:nvSpPr>
          <p:cNvPr id="2366" name="Google Shape;2366;p150"/>
          <p:cNvSpPr txBox="1">
            <a:spLocks noGrp="1"/>
          </p:cNvSpPr>
          <p:nvPr>
            <p:ph type="title"/>
          </p:nvPr>
        </p:nvSpPr>
        <p:spPr>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Clue HS Scenarios</a:t>
            </a:r>
            <a:endParaRPr/>
          </a:p>
        </p:txBody>
      </p:sp>
      <p:pic>
        <p:nvPicPr>
          <p:cNvPr id="2367" name="Google Shape;2367;p150"/>
          <p:cNvPicPr preferRelativeResize="0"/>
          <p:nvPr/>
        </p:nvPicPr>
        <p:blipFill rotWithShape="1">
          <a:blip r:embed="rId3">
            <a:alphaModFix/>
          </a:blip>
          <a:srcRect/>
          <a:stretch/>
        </p:blipFill>
        <p:spPr>
          <a:xfrm>
            <a:off x="4000500" y="0"/>
            <a:ext cx="5143501" cy="51435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sp>
        <p:nvSpPr>
          <p:cNvPr id="2372" name="Google Shape;2372;p151"/>
          <p:cNvSpPr txBox="1">
            <a:spLocks noGrp="1"/>
          </p:cNvSpPr>
          <p:nvPr>
            <p:ph type="title"/>
          </p:nvPr>
        </p:nvSpPr>
        <p:spPr>
          <a:xfrm>
            <a:off x="5143500" y="407948"/>
            <a:ext cx="4000500" cy="1169538"/>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1) Colonel Mustard </a:t>
            </a:r>
            <a:br>
              <a:rPr lang="en" dirty="0"/>
            </a:br>
            <a:r>
              <a:rPr lang="en" dirty="0"/>
              <a:t>with the lecture</a:t>
            </a:r>
            <a:endParaRPr dirty="0"/>
          </a:p>
        </p:txBody>
      </p:sp>
      <p:sp>
        <p:nvSpPr>
          <p:cNvPr id="2373" name="Google Shape;2373;p151"/>
          <p:cNvSpPr txBox="1">
            <a:spLocks noGrp="1"/>
          </p:cNvSpPr>
          <p:nvPr>
            <p:ph type="body" idx="1"/>
          </p:nvPr>
        </p:nvSpPr>
        <p:spPr>
          <a:xfrm>
            <a:off x="5247625" y="1414446"/>
            <a:ext cx="3635100" cy="2606100"/>
          </a:xfrm>
          <a:prstGeom prst="rect">
            <a:avLst/>
          </a:prstGeom>
        </p:spPr>
        <p:txBody>
          <a:bodyPr spcFirstLastPara="1" wrap="square" lIns="91425" tIns="91425" rIns="91425" bIns="91425" anchor="t" anchorCtr="0">
            <a:noAutofit/>
          </a:bodyPr>
          <a:lstStyle/>
          <a:p>
            <a:pPr marL="0" lvl="0" indent="0" algn="l" rtl="0">
              <a:spcBef>
                <a:spcPts val="440"/>
              </a:spcBef>
              <a:spcAft>
                <a:spcPts val="300"/>
              </a:spcAft>
              <a:buNone/>
            </a:pPr>
            <a:r>
              <a:rPr lang="en" sz="2600" dirty="0">
                <a:solidFill>
                  <a:schemeClr val="bg1"/>
                </a:solidFill>
              </a:rPr>
              <a:t>In Colonel Mustard's history class, he notices students becoming restless during a long lecture on the Civil War.</a:t>
            </a:r>
            <a:endParaRPr sz="2600" dirty="0">
              <a:solidFill>
                <a:schemeClr val="bg1"/>
              </a:solidFill>
            </a:endParaRPr>
          </a:p>
        </p:txBody>
      </p:sp>
      <p:pic>
        <p:nvPicPr>
          <p:cNvPr id="2374" name="Google Shape;2374;p151"/>
          <p:cNvPicPr preferRelativeResize="0"/>
          <p:nvPr/>
        </p:nvPicPr>
        <p:blipFill rotWithShape="1">
          <a:blip r:embed="rId3">
            <a:alphaModFix/>
          </a:blip>
          <a:srcRect/>
          <a:stretch/>
        </p:blipFill>
        <p:spPr>
          <a:xfrm>
            <a:off x="48607" y="0"/>
            <a:ext cx="5143501" cy="51435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p152"/>
          <p:cNvSpPr txBox="1">
            <a:spLocks noGrp="1"/>
          </p:cNvSpPr>
          <p:nvPr>
            <p:ph type="title"/>
          </p:nvPr>
        </p:nvSpPr>
        <p:spPr>
          <a:xfrm>
            <a:off x="5143500" y="460202"/>
            <a:ext cx="3316393" cy="85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2) Professor Plum </a:t>
            </a:r>
            <a:br>
              <a:rPr lang="en" dirty="0"/>
            </a:br>
            <a:r>
              <a:rPr lang="en" dirty="0"/>
              <a:t>in the science class</a:t>
            </a:r>
            <a:endParaRPr dirty="0"/>
          </a:p>
        </p:txBody>
      </p:sp>
      <p:sp>
        <p:nvSpPr>
          <p:cNvPr id="2380" name="Google Shape;2380;p152"/>
          <p:cNvSpPr txBox="1">
            <a:spLocks noGrp="1"/>
          </p:cNvSpPr>
          <p:nvPr>
            <p:ph type="body" idx="1"/>
          </p:nvPr>
        </p:nvSpPr>
        <p:spPr>
          <a:xfrm>
            <a:off x="5143500" y="1532708"/>
            <a:ext cx="3635100" cy="3230879"/>
          </a:xfrm>
          <a:prstGeom prst="rect">
            <a:avLst/>
          </a:prstGeom>
        </p:spPr>
        <p:txBody>
          <a:bodyPr spcFirstLastPara="1" wrap="square" lIns="91425" tIns="91425" rIns="91425" bIns="91425" anchor="t" anchorCtr="0">
            <a:noAutofit/>
          </a:bodyPr>
          <a:lstStyle/>
          <a:p>
            <a:pPr marL="0" lvl="0" indent="0" algn="l" rtl="0">
              <a:spcBef>
                <a:spcPts val="440"/>
              </a:spcBef>
              <a:spcAft>
                <a:spcPts val="300"/>
              </a:spcAft>
              <a:buClr>
                <a:schemeClr val="dk1"/>
              </a:buClr>
              <a:buSzPts val="1100"/>
              <a:buFont typeface="Arial"/>
              <a:buNone/>
            </a:pPr>
            <a:r>
              <a:rPr lang="en" sz="2600" dirty="0">
                <a:solidFill>
                  <a:schemeClr val="bg1"/>
                </a:solidFill>
              </a:rPr>
              <a:t>Professor Plum just wrapped up a lesson on the parts of a cell in his science class. He's unsure if all students understood the content.</a:t>
            </a:r>
            <a:endParaRPr sz="2600" dirty="0">
              <a:solidFill>
                <a:schemeClr val="bg1"/>
              </a:solidFill>
            </a:endParaRPr>
          </a:p>
        </p:txBody>
      </p:sp>
      <p:pic>
        <p:nvPicPr>
          <p:cNvPr id="2381" name="Google Shape;2381;p152"/>
          <p:cNvPicPr preferRelativeResize="0"/>
          <p:nvPr/>
        </p:nvPicPr>
        <p:blipFill rotWithShape="1">
          <a:blip r:embed="rId3">
            <a:alphaModFix/>
          </a:blip>
          <a:srcRect/>
          <a:stretch/>
        </p:blipFill>
        <p:spPr>
          <a:xfrm>
            <a:off x="0" y="0"/>
            <a:ext cx="5143501"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08"/>
          <p:cNvSpPr txBox="1">
            <a:spLocks noGrp="1"/>
          </p:cNvSpPr>
          <p:nvPr>
            <p:ph type="body" idx="1"/>
          </p:nvPr>
        </p:nvSpPr>
        <p:spPr>
          <a:xfrm>
            <a:off x="457200" y="1309350"/>
            <a:ext cx="4883400" cy="343410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 dirty="0"/>
              <a:t>Use the provided poster to illustrate what each one looks like, sounds like, etc. </a:t>
            </a:r>
            <a:endParaRPr dirty="0"/>
          </a:p>
          <a:p>
            <a:pPr marL="0" lvl="0" indent="0" algn="l" rtl="0">
              <a:spcBef>
                <a:spcPts val="520"/>
              </a:spcBef>
              <a:spcAft>
                <a:spcPts val="0"/>
              </a:spcAft>
              <a:buNone/>
            </a:pPr>
            <a:br>
              <a:rPr lang="en" dirty="0"/>
            </a:br>
            <a:r>
              <a:rPr lang="en" dirty="0"/>
              <a:t>Use words and/or illustrations.</a:t>
            </a:r>
            <a:endParaRPr dirty="0"/>
          </a:p>
          <a:p>
            <a:pPr marL="0" lvl="0" indent="0" algn="l" rtl="0">
              <a:spcBef>
                <a:spcPts val="520"/>
              </a:spcBef>
              <a:spcAft>
                <a:spcPts val="0"/>
              </a:spcAft>
              <a:buNone/>
            </a:pPr>
            <a:endParaRPr dirty="0"/>
          </a:p>
        </p:txBody>
      </p:sp>
      <p:sp>
        <p:nvSpPr>
          <p:cNvPr id="731" name="Google Shape;731;p108"/>
          <p:cNvSpPr txBox="1">
            <a:spLocks noGrp="1"/>
          </p:cNvSpPr>
          <p:nvPr>
            <p:ph type="title"/>
          </p:nvPr>
        </p:nvSpPr>
        <p:spPr>
          <a:xfrm>
            <a:off x="345882" y="302175"/>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Exquisite Facilitator/Participant</a:t>
            </a:r>
            <a:endParaRPr/>
          </a:p>
        </p:txBody>
      </p:sp>
      <p:pic>
        <p:nvPicPr>
          <p:cNvPr id="732" name="Google Shape;732;p108"/>
          <p:cNvPicPr preferRelativeResize="0"/>
          <p:nvPr/>
        </p:nvPicPr>
        <p:blipFill>
          <a:blip r:embed="rId3">
            <a:alphaModFix/>
          </a:blip>
          <a:stretch>
            <a:fillRect/>
          </a:stretch>
        </p:blipFill>
        <p:spPr>
          <a:xfrm>
            <a:off x="5185373" y="1309350"/>
            <a:ext cx="3958627" cy="3834150"/>
          </a:xfrm>
          <a:prstGeom prst="rect">
            <a:avLst/>
          </a:prstGeom>
          <a:noFill/>
          <a:ln>
            <a:noFill/>
          </a:ln>
        </p:spPr>
      </p:pic>
      <p:pic>
        <p:nvPicPr>
          <p:cNvPr id="733" name="Google Shape;733;p108" title="Looks, Sounds, Feels.png"/>
          <p:cNvPicPr preferRelativeResize="0"/>
          <p:nvPr/>
        </p:nvPicPr>
        <p:blipFill>
          <a:blip r:embed="rId4">
            <a:alphaModFix/>
          </a:blip>
          <a:stretch>
            <a:fillRect/>
          </a:stretch>
        </p:blipFill>
        <p:spPr>
          <a:xfrm>
            <a:off x="6314615" y="152400"/>
            <a:ext cx="2718068" cy="857400"/>
          </a:xfrm>
          <a:prstGeom prst="rect">
            <a:avLst/>
          </a:prstGeom>
          <a:noFill/>
          <a:ln>
            <a:noFill/>
          </a:ln>
        </p:spPr>
      </p:pic>
      <p:pic>
        <p:nvPicPr>
          <p:cNvPr id="734" name="Google Shape;734;p108">
            <a:hlinkClick r:id="rId5"/>
          </p:cNvPr>
          <p:cNvPicPr preferRelativeResize="0"/>
          <p:nvPr/>
        </p:nvPicPr>
        <p:blipFill>
          <a:blip r:embed="rId6">
            <a:alphaModFix/>
          </a:blip>
          <a:stretch>
            <a:fillRect/>
          </a:stretch>
        </p:blipFill>
        <p:spPr>
          <a:xfrm>
            <a:off x="2136900" y="3624025"/>
            <a:ext cx="1119426" cy="1119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sp>
        <p:nvSpPr>
          <p:cNvPr id="2386" name="Google Shape;2386;p153"/>
          <p:cNvSpPr txBox="1">
            <a:spLocks noGrp="1"/>
          </p:cNvSpPr>
          <p:nvPr>
            <p:ph type="title"/>
          </p:nvPr>
        </p:nvSpPr>
        <p:spPr>
          <a:xfrm>
            <a:off x="5143500" y="588889"/>
            <a:ext cx="4000500" cy="85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3) Miss Scarlet with </a:t>
            </a:r>
            <a:br>
              <a:rPr lang="en" dirty="0"/>
            </a:br>
            <a:r>
              <a:rPr lang="en" dirty="0"/>
              <a:t>the lesson objectives</a:t>
            </a:r>
            <a:endParaRPr dirty="0"/>
          </a:p>
        </p:txBody>
      </p:sp>
      <p:sp>
        <p:nvSpPr>
          <p:cNvPr id="2387" name="Google Shape;2387;p153"/>
          <p:cNvSpPr txBox="1">
            <a:spLocks noGrp="1"/>
          </p:cNvSpPr>
          <p:nvPr>
            <p:ph type="body" idx="1"/>
          </p:nvPr>
        </p:nvSpPr>
        <p:spPr>
          <a:xfrm>
            <a:off x="5143500" y="1569039"/>
            <a:ext cx="3530237" cy="3323025"/>
          </a:xfrm>
          <a:prstGeom prst="rect">
            <a:avLst/>
          </a:prstGeom>
        </p:spPr>
        <p:txBody>
          <a:bodyPr spcFirstLastPara="1" wrap="square" lIns="91425" tIns="91425" rIns="91425" bIns="91425" anchor="t" anchorCtr="0">
            <a:noAutofit/>
          </a:bodyPr>
          <a:lstStyle/>
          <a:p>
            <a:pPr marL="0" lvl="0" indent="0" algn="l" rtl="0">
              <a:spcBef>
                <a:spcPts val="440"/>
              </a:spcBef>
              <a:spcAft>
                <a:spcPts val="300"/>
              </a:spcAft>
              <a:buNone/>
            </a:pPr>
            <a:r>
              <a:rPr lang="en" sz="2600" dirty="0">
                <a:solidFill>
                  <a:schemeClr val="bg1"/>
                </a:solidFill>
              </a:rPr>
              <a:t>Miss Scarlet wants to end her math lesson in a way that reinforces the day’s learning objectives and prepares students for the next lesson</a:t>
            </a:r>
            <a:endParaRPr sz="2600" dirty="0">
              <a:solidFill>
                <a:schemeClr val="bg1"/>
              </a:solidFill>
            </a:endParaRPr>
          </a:p>
        </p:txBody>
      </p:sp>
      <p:pic>
        <p:nvPicPr>
          <p:cNvPr id="2388" name="Google Shape;2388;p153"/>
          <p:cNvPicPr preferRelativeResize="0"/>
          <p:nvPr/>
        </p:nvPicPr>
        <p:blipFill rotWithShape="1">
          <a:blip r:embed="rId3">
            <a:alphaModFix/>
          </a:blip>
          <a:srcRect/>
          <a:stretch/>
        </p:blipFill>
        <p:spPr>
          <a:xfrm>
            <a:off x="0" y="0"/>
            <a:ext cx="5143501" cy="51435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154"/>
          <p:cNvSpPr txBox="1">
            <a:spLocks noGrp="1"/>
          </p:cNvSpPr>
          <p:nvPr>
            <p:ph type="title"/>
          </p:nvPr>
        </p:nvSpPr>
        <p:spPr>
          <a:xfrm>
            <a:off x="5143500" y="216349"/>
            <a:ext cx="4000500" cy="1119531"/>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4) Ms. White with </a:t>
            </a:r>
            <a:br>
              <a:rPr lang="en" dirty="0"/>
            </a:br>
            <a:r>
              <a:rPr lang="en" dirty="0"/>
              <a:t>the AI PD</a:t>
            </a:r>
            <a:endParaRPr dirty="0"/>
          </a:p>
        </p:txBody>
      </p:sp>
      <p:sp>
        <p:nvSpPr>
          <p:cNvPr id="2394" name="Google Shape;2394;p154"/>
          <p:cNvSpPr txBox="1">
            <a:spLocks noGrp="1"/>
          </p:cNvSpPr>
          <p:nvPr>
            <p:ph type="body" idx="1"/>
          </p:nvPr>
        </p:nvSpPr>
        <p:spPr>
          <a:xfrm>
            <a:off x="5247625" y="1248975"/>
            <a:ext cx="3635100" cy="3678176"/>
          </a:xfrm>
          <a:prstGeom prst="rect">
            <a:avLst/>
          </a:prstGeom>
        </p:spPr>
        <p:txBody>
          <a:bodyPr spcFirstLastPara="1" wrap="square" lIns="91425" tIns="91425" rIns="91425" bIns="91425" anchor="t" anchorCtr="0">
            <a:noAutofit/>
          </a:bodyPr>
          <a:lstStyle/>
          <a:p>
            <a:pPr marL="0" lvl="0" indent="0" algn="l" rtl="0">
              <a:spcBef>
                <a:spcPts val="440"/>
              </a:spcBef>
              <a:spcAft>
                <a:spcPts val="300"/>
              </a:spcAft>
              <a:buNone/>
            </a:pPr>
            <a:r>
              <a:rPr lang="en" sz="2600" dirty="0"/>
              <a:t>Ms. White is leading a PD on innovative teaching and a new AI tool, and wants to make the session interactive and engaging for participants.</a:t>
            </a:r>
            <a:endParaRPr sz="2600" dirty="0">
              <a:solidFill>
                <a:srgbClr val="292929"/>
              </a:solidFill>
            </a:endParaRPr>
          </a:p>
        </p:txBody>
      </p:sp>
      <p:pic>
        <p:nvPicPr>
          <p:cNvPr id="2395" name="Google Shape;2395;p154"/>
          <p:cNvPicPr preferRelativeResize="0"/>
          <p:nvPr/>
        </p:nvPicPr>
        <p:blipFill rotWithShape="1">
          <a:blip r:embed="rId3">
            <a:alphaModFix/>
          </a:blip>
          <a:srcRect/>
          <a:stretch/>
        </p:blipFill>
        <p:spPr>
          <a:xfrm>
            <a:off x="0" y="0"/>
            <a:ext cx="5143501" cy="51435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155"/>
          <p:cNvSpPr txBox="1">
            <a:spLocks noGrp="1"/>
          </p:cNvSpPr>
          <p:nvPr>
            <p:ph type="title"/>
          </p:nvPr>
        </p:nvSpPr>
        <p:spPr>
          <a:xfrm>
            <a:off x="4674585" y="216350"/>
            <a:ext cx="4155891" cy="85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5) Mrs. Peacock with</a:t>
            </a:r>
            <a:br>
              <a:rPr lang="en" dirty="0"/>
            </a:br>
            <a:r>
              <a:rPr lang="en" dirty="0"/>
              <a:t> the District Initiative</a:t>
            </a:r>
            <a:endParaRPr dirty="0"/>
          </a:p>
        </p:txBody>
      </p:sp>
      <p:sp>
        <p:nvSpPr>
          <p:cNvPr id="2401" name="Google Shape;2401;p155"/>
          <p:cNvSpPr txBox="1">
            <a:spLocks noGrp="1"/>
          </p:cNvSpPr>
          <p:nvPr>
            <p:ph type="body" idx="1"/>
          </p:nvPr>
        </p:nvSpPr>
        <p:spPr>
          <a:xfrm>
            <a:off x="4674585" y="1222848"/>
            <a:ext cx="3694352" cy="3678175"/>
          </a:xfrm>
          <a:prstGeom prst="rect">
            <a:avLst/>
          </a:prstGeom>
        </p:spPr>
        <p:txBody>
          <a:bodyPr spcFirstLastPara="1" wrap="square" lIns="91425" tIns="91425" rIns="91425" bIns="91425" anchor="t" anchorCtr="0">
            <a:noAutofit/>
          </a:bodyPr>
          <a:lstStyle/>
          <a:p>
            <a:pPr marL="0" lvl="0" indent="0" algn="l" rtl="0">
              <a:spcBef>
                <a:spcPts val="440"/>
              </a:spcBef>
              <a:spcAft>
                <a:spcPts val="300"/>
              </a:spcAft>
              <a:buNone/>
            </a:pPr>
            <a:r>
              <a:rPr lang="en" sz="2600" dirty="0"/>
              <a:t>Mrs. Peacock is facilitating a department meeting to discuss a new district-wide initiative. She wants to ensure all voices are heard and the meeting is efficient.</a:t>
            </a:r>
            <a:endParaRPr sz="2600" dirty="0">
              <a:solidFill>
                <a:srgbClr val="292929"/>
              </a:solidFill>
            </a:endParaRPr>
          </a:p>
        </p:txBody>
      </p:sp>
      <p:pic>
        <p:nvPicPr>
          <p:cNvPr id="2402" name="Google Shape;2402;p155"/>
          <p:cNvPicPr preferRelativeResize="0">
            <a:picLocks/>
          </p:cNvPicPr>
          <p:nvPr/>
        </p:nvPicPr>
        <p:blipFill rotWithShape="1">
          <a:blip r:embed="rId3">
            <a:alphaModFix/>
          </a:blip>
          <a:srcRect r="15683"/>
          <a:stretch>
            <a:fillRect/>
          </a:stretch>
        </p:blipFill>
        <p:spPr>
          <a:xfrm>
            <a:off x="-1" y="0"/>
            <a:ext cx="433687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156"/>
          <p:cNvSpPr txBox="1">
            <a:spLocks noGrp="1"/>
          </p:cNvSpPr>
          <p:nvPr>
            <p:ph type="title"/>
          </p:nvPr>
        </p:nvSpPr>
        <p:spPr>
          <a:xfrm>
            <a:off x="226500" y="922450"/>
            <a:ext cx="4826700" cy="32571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Authenticity and Honeycomb Harvest</a:t>
            </a:r>
            <a:endParaRPr dirty="0"/>
          </a:p>
          <a:p>
            <a:pPr marL="0" lvl="0" indent="0" algn="l" rtl="0">
              <a:spcBef>
                <a:spcPts val="0"/>
              </a:spcBef>
              <a:spcAft>
                <a:spcPts val="0"/>
              </a:spcAft>
              <a:buNone/>
            </a:pPr>
            <a:endParaRPr dirty="0"/>
          </a:p>
          <a:p>
            <a:pPr marL="0" lvl="0" indent="0" algn="ctr" rtl="0">
              <a:spcBef>
                <a:spcPts val="0"/>
              </a:spcBef>
              <a:spcAft>
                <a:spcPts val="0"/>
              </a:spcAft>
              <a:buNone/>
            </a:pPr>
            <a:r>
              <a:rPr lang="en" sz="2400" dirty="0"/>
              <a:t>Authenticity Job Aides are printed or found on </a:t>
            </a:r>
            <a:r>
              <a:rPr lang="en" sz="2400" u="sng" dirty="0">
                <a:solidFill>
                  <a:srgbClr val="0000FF"/>
                </a:solidFill>
                <a:hlinkClick r:id="rId3">
                  <a:extLst>
                    <a:ext uri="{A12FA001-AC4F-418D-AE19-62706E023703}">
                      <ahyp:hlinkClr xmlns:ahyp="http://schemas.microsoft.com/office/drawing/2018/hyperlinkcolor" val="tx"/>
                    </a:ext>
                  </a:extLst>
                </a:hlinkClick>
              </a:rPr>
              <a:t>bit.ly/m/LEAD2025</a:t>
            </a:r>
            <a:r>
              <a:rPr lang="en" sz="2400" dirty="0">
                <a:solidFill>
                  <a:schemeClr val="dk1"/>
                </a:solidFill>
              </a:rPr>
              <a:t> </a:t>
            </a:r>
            <a:endParaRPr sz="2400" dirty="0"/>
          </a:p>
        </p:txBody>
      </p:sp>
      <p:pic>
        <p:nvPicPr>
          <p:cNvPr id="2408" name="Google Shape;2408;p156"/>
          <p:cNvPicPr preferRelativeResize="0"/>
          <p:nvPr/>
        </p:nvPicPr>
        <p:blipFill>
          <a:blip r:embed="rId4">
            <a:alphaModFix/>
          </a:blip>
          <a:stretch>
            <a:fillRect/>
          </a:stretch>
        </p:blipFill>
        <p:spPr>
          <a:xfrm>
            <a:off x="5129393" y="-41500"/>
            <a:ext cx="4014608" cy="5185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Google Shape;2413;p157"/>
          <p:cNvSpPr txBox="1">
            <a:spLocks noGrp="1"/>
          </p:cNvSpPr>
          <p:nvPr>
            <p:ph type="title"/>
          </p:nvPr>
        </p:nvSpPr>
        <p:spPr>
          <a:xfrm>
            <a:off x="457200" y="112872"/>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Note Catcher </a:t>
            </a:r>
            <a:endParaRPr/>
          </a:p>
        </p:txBody>
      </p:sp>
      <p:sp>
        <p:nvSpPr>
          <p:cNvPr id="2414" name="Google Shape;2414;p157"/>
          <p:cNvSpPr txBox="1">
            <a:spLocks noGrp="1"/>
          </p:cNvSpPr>
          <p:nvPr>
            <p:ph type="body" idx="1"/>
          </p:nvPr>
        </p:nvSpPr>
        <p:spPr>
          <a:xfrm>
            <a:off x="457200" y="970275"/>
            <a:ext cx="4419000" cy="4173000"/>
          </a:xfrm>
          <a:prstGeom prst="rect">
            <a:avLst/>
          </a:prstGeom>
        </p:spPr>
        <p:txBody>
          <a:bodyPr spcFirstLastPara="1" wrap="square" lIns="91425" tIns="45700" rIns="91425" bIns="45700" anchor="t" anchorCtr="0">
            <a:normAutofit lnSpcReduction="10000"/>
          </a:bodyPr>
          <a:lstStyle/>
          <a:p>
            <a:pPr marL="520700" lvl="0" indent="-457200">
              <a:spcBef>
                <a:spcPts val="0"/>
              </a:spcBef>
              <a:spcAft>
                <a:spcPts val="600"/>
              </a:spcAft>
              <a:buFont typeface="Arial" panose="020B0604020202020204" pitchFamily="34" charset="0"/>
              <a:buChar char="•"/>
            </a:pPr>
            <a:r>
              <a:rPr lang="en-US" dirty="0"/>
              <a:t>Looks Like, Sounds Like, Feels Like</a:t>
            </a:r>
          </a:p>
          <a:p>
            <a:pPr marL="520700" lvl="0" indent="-457200">
              <a:spcBef>
                <a:spcPts val="0"/>
              </a:spcBef>
              <a:spcAft>
                <a:spcPts val="600"/>
              </a:spcAft>
              <a:buFont typeface="Arial" panose="020B0604020202020204" pitchFamily="34" charset="0"/>
              <a:buChar char="•"/>
            </a:pPr>
            <a:r>
              <a:rPr lang="en-US" dirty="0"/>
              <a:t>Gallery Walk</a:t>
            </a:r>
          </a:p>
          <a:p>
            <a:pPr marL="520700" lvl="0" indent="-457200">
              <a:spcBef>
                <a:spcPts val="0"/>
              </a:spcBef>
              <a:spcAft>
                <a:spcPts val="600"/>
              </a:spcAft>
              <a:buFont typeface="Arial" panose="020B0604020202020204" pitchFamily="34" charset="0"/>
              <a:buChar char="•"/>
            </a:pPr>
            <a:r>
              <a:rPr lang="en-US" dirty="0"/>
              <a:t>Sticky Bars</a:t>
            </a:r>
          </a:p>
          <a:p>
            <a:pPr marL="520700" lvl="0" indent="-457200">
              <a:spcBef>
                <a:spcPts val="0"/>
              </a:spcBef>
              <a:spcAft>
                <a:spcPts val="600"/>
              </a:spcAft>
              <a:buFont typeface="Arial" panose="020B0604020202020204" pitchFamily="34" charset="0"/>
              <a:buChar char="•"/>
            </a:pPr>
            <a:r>
              <a:rPr lang="en-US" dirty="0"/>
              <a:t>Appetizer</a:t>
            </a:r>
          </a:p>
          <a:p>
            <a:pPr marL="520700" lvl="0" indent="-457200">
              <a:spcBef>
                <a:spcPts val="0"/>
              </a:spcBef>
              <a:spcAft>
                <a:spcPts val="600"/>
              </a:spcAft>
              <a:buFont typeface="Arial" panose="020B0604020202020204" pitchFamily="34" charset="0"/>
              <a:buChar char="•"/>
            </a:pPr>
            <a:r>
              <a:rPr lang="en-US" dirty="0"/>
              <a:t>Main Course</a:t>
            </a:r>
          </a:p>
          <a:p>
            <a:pPr marL="520700" lvl="0" indent="-457200">
              <a:spcBef>
                <a:spcPts val="0"/>
              </a:spcBef>
              <a:spcAft>
                <a:spcPts val="600"/>
              </a:spcAft>
              <a:buFont typeface="Arial" panose="020B0604020202020204" pitchFamily="34" charset="0"/>
              <a:buChar char="•"/>
            </a:pPr>
            <a:r>
              <a:rPr lang="en-US" dirty="0"/>
              <a:t>Dessert</a:t>
            </a:r>
          </a:p>
          <a:p>
            <a:pPr marL="520700" lvl="0" indent="-457200">
              <a:spcBef>
                <a:spcPts val="0"/>
              </a:spcBef>
              <a:spcAft>
                <a:spcPts val="600"/>
              </a:spcAft>
              <a:buFont typeface="Arial" panose="020B0604020202020204" pitchFamily="34" charset="0"/>
              <a:buChar char="•"/>
            </a:pPr>
            <a:r>
              <a:rPr lang="en-US" dirty="0"/>
              <a:t>Rose, Bud, and Thorn</a:t>
            </a:r>
            <a:endParaRPr lang="en" dirty="0"/>
          </a:p>
          <a:p>
            <a:pPr marL="520700" lvl="0" indent="-457200" algn="l" rtl="0">
              <a:spcBef>
                <a:spcPts val="0"/>
              </a:spcBef>
              <a:spcAft>
                <a:spcPts val="0"/>
              </a:spcAft>
              <a:buSzPts val="2600"/>
              <a:buFont typeface="Arial" panose="020B0604020202020204" pitchFamily="34" charset="0"/>
              <a:buChar char="•"/>
            </a:pPr>
            <a:r>
              <a:rPr lang="en" dirty="0"/>
              <a:t>Honeycomb Harvest</a:t>
            </a:r>
            <a:endParaRPr dirty="0"/>
          </a:p>
        </p:txBody>
      </p:sp>
      <p:pic>
        <p:nvPicPr>
          <p:cNvPr id="3" name="Picture 2" descr="A white sheet with text on it&#10;&#10;AI-generated content may be incorrect.">
            <a:extLst>
              <a:ext uri="{FF2B5EF4-FFF2-40B4-BE49-F238E27FC236}">
                <a16:creationId xmlns:a16="http://schemas.microsoft.com/office/drawing/2014/main" id="{AB520567-88AB-6041-F17D-7B631A2D6F88}"/>
              </a:ext>
            </a:extLst>
          </p:cNvPr>
          <p:cNvPicPr>
            <a:picLocks noChangeAspect="1"/>
          </p:cNvPicPr>
          <p:nvPr/>
        </p:nvPicPr>
        <p:blipFill>
          <a:blip r:embed="rId3"/>
          <a:stretch>
            <a:fillRect/>
          </a:stretch>
        </p:blipFill>
        <p:spPr>
          <a:xfrm>
            <a:off x="4572000" y="794581"/>
            <a:ext cx="3147831" cy="407144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B5EC47-55A8-D05A-1277-D1E2BB9FAF92}"/>
              </a:ext>
            </a:extLst>
          </p:cNvPr>
          <p:cNvSpPr>
            <a:spLocks noGrp="1"/>
          </p:cNvSpPr>
          <p:nvPr>
            <p:ph type="body" idx="1"/>
          </p:nvPr>
        </p:nvSpPr>
        <p:spPr/>
        <p:txBody>
          <a:bodyPr>
            <a:normAutofit fontScale="92500"/>
          </a:bodyPr>
          <a:lstStyle/>
          <a:p>
            <a:pPr marL="577850" indent="-514350" fontAlgn="base">
              <a:buFont typeface="+mj-lt"/>
              <a:buAutoNum type="arabicPeriod"/>
            </a:pPr>
            <a:r>
              <a:rPr lang="en-US" dirty="0"/>
              <a:t>Move around the room and find a person </a:t>
            </a:r>
            <a:br>
              <a:rPr lang="en-US" dirty="0"/>
            </a:br>
            <a:r>
              <a:rPr lang="en-US" dirty="0"/>
              <a:t>who has or can do something written in </a:t>
            </a:r>
            <a:br>
              <a:rPr lang="en-US" dirty="0"/>
            </a:br>
            <a:r>
              <a:rPr lang="en-US" dirty="0"/>
              <a:t>one of the squares. </a:t>
            </a:r>
            <a:endParaRPr lang="en-US" b="1" dirty="0"/>
          </a:p>
          <a:p>
            <a:pPr marL="577850" indent="-514350" fontAlgn="base">
              <a:buFont typeface="+mj-lt"/>
              <a:buAutoNum type="arabicPeriod"/>
            </a:pPr>
            <a:r>
              <a:rPr lang="en-US" dirty="0"/>
              <a:t>Have each person write their first name legibly in </a:t>
            </a:r>
            <a:br>
              <a:rPr lang="en-US" dirty="0"/>
            </a:br>
            <a:r>
              <a:rPr lang="en-US" dirty="0"/>
              <a:t>the BINGO square they claim. </a:t>
            </a:r>
            <a:endParaRPr lang="en-US" b="1" dirty="0"/>
          </a:p>
          <a:p>
            <a:pPr marL="577850" indent="-514350" fontAlgn="base">
              <a:buFont typeface="+mj-lt"/>
              <a:buAutoNum type="arabicPeriod"/>
            </a:pPr>
            <a:r>
              <a:rPr lang="en-US" dirty="0"/>
              <a:t>You can only have someone write their name ONE TIME </a:t>
            </a:r>
            <a:br>
              <a:rPr lang="en-US" dirty="0"/>
            </a:br>
            <a:r>
              <a:rPr lang="en-US" dirty="0"/>
              <a:t>on your BINGO card.</a:t>
            </a:r>
            <a:endParaRPr lang="en-US" b="1" dirty="0"/>
          </a:p>
          <a:p>
            <a:pPr marL="577850" indent="-514350" fontAlgn="base">
              <a:buFont typeface="+mj-lt"/>
              <a:buAutoNum type="arabicPeriod"/>
            </a:pPr>
            <a:r>
              <a:rPr lang="en-US" dirty="0"/>
              <a:t>Be prepared to share out for each square you sign.</a:t>
            </a:r>
            <a:endParaRPr lang="en-US" b="1" dirty="0"/>
          </a:p>
          <a:p>
            <a:pPr marL="63500" indent="0">
              <a:buNone/>
            </a:pPr>
            <a:endParaRPr lang="en-US" dirty="0"/>
          </a:p>
        </p:txBody>
      </p:sp>
      <p:sp>
        <p:nvSpPr>
          <p:cNvPr id="3" name="Title 2">
            <a:extLst>
              <a:ext uri="{FF2B5EF4-FFF2-40B4-BE49-F238E27FC236}">
                <a16:creationId xmlns:a16="http://schemas.microsoft.com/office/drawing/2014/main" id="{E7AC4AE9-9721-F46D-C39B-816BF0A91FEB}"/>
              </a:ext>
            </a:extLst>
          </p:cNvPr>
          <p:cNvSpPr>
            <a:spLocks noGrp="1"/>
          </p:cNvSpPr>
          <p:nvPr>
            <p:ph type="title"/>
          </p:nvPr>
        </p:nvSpPr>
        <p:spPr>
          <a:xfrm>
            <a:off x="457200" y="307247"/>
            <a:ext cx="3056467" cy="857400"/>
          </a:xfrm>
        </p:spPr>
        <p:txBody>
          <a:bodyPr/>
          <a:lstStyle/>
          <a:p>
            <a:r>
              <a:rPr lang="en-US" dirty="0"/>
              <a:t>Human BINGO</a:t>
            </a:r>
          </a:p>
        </p:txBody>
      </p:sp>
      <p:pic>
        <p:nvPicPr>
          <p:cNvPr id="1026" name="Picture 2">
            <a:extLst>
              <a:ext uri="{FF2B5EF4-FFF2-40B4-BE49-F238E27FC236}">
                <a16:creationId xmlns:a16="http://schemas.microsoft.com/office/drawing/2014/main" id="{D7DCBF9D-ACE1-B06A-2F12-9CAFEC341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184" y="550332"/>
            <a:ext cx="1900767" cy="19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16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159"/>
          <p:cNvSpPr txBox="1">
            <a:spLocks noGrp="1"/>
          </p:cNvSpPr>
          <p:nvPr>
            <p:ph type="body" idx="1"/>
          </p:nvPr>
        </p:nvSpPr>
        <p:spPr>
          <a:xfrm>
            <a:off x="457200" y="1309350"/>
            <a:ext cx="6156000" cy="3434100"/>
          </a:xfrm>
          <a:prstGeom prst="rect">
            <a:avLst/>
          </a:prstGeom>
        </p:spPr>
        <p:txBody>
          <a:bodyPr spcFirstLastPara="1" wrap="square" lIns="91425" tIns="45700" rIns="91425" bIns="45700" anchor="t" anchorCtr="0">
            <a:normAutofit lnSpcReduction="10000"/>
          </a:bodyPr>
          <a:lstStyle/>
          <a:p>
            <a:pPr marL="0" lvl="0" indent="0" algn="l" rtl="0">
              <a:spcBef>
                <a:spcPts val="520"/>
              </a:spcBef>
              <a:spcAft>
                <a:spcPts val="0"/>
              </a:spcAft>
              <a:buNone/>
            </a:pPr>
            <a:r>
              <a:rPr lang="en" dirty="0"/>
              <a:t>In your group share why you selected this focus. </a:t>
            </a:r>
            <a:endParaRPr dirty="0"/>
          </a:p>
          <a:p>
            <a:pPr marL="457200" lvl="0" indent="-393700" algn="l" rtl="0">
              <a:spcBef>
                <a:spcPts val="520"/>
              </a:spcBef>
              <a:spcAft>
                <a:spcPts val="0"/>
              </a:spcAft>
              <a:buSzPts val="2600"/>
              <a:buChar char="●"/>
            </a:pPr>
            <a:r>
              <a:rPr lang="en" dirty="0"/>
              <a:t>Fostering Student Engagement</a:t>
            </a:r>
            <a:endParaRPr dirty="0"/>
          </a:p>
          <a:p>
            <a:pPr marL="457200" lvl="0" indent="-393700" algn="l" rtl="0">
              <a:spcBef>
                <a:spcPts val="0"/>
              </a:spcBef>
              <a:spcAft>
                <a:spcPts val="0"/>
              </a:spcAft>
              <a:buSzPts val="2600"/>
              <a:buChar char="●"/>
            </a:pPr>
            <a:r>
              <a:rPr lang="en" dirty="0"/>
              <a:t>Supporting Teacher/Student Relationships</a:t>
            </a:r>
            <a:endParaRPr dirty="0"/>
          </a:p>
          <a:p>
            <a:pPr marL="457200" lvl="0" indent="-393700" algn="l" rtl="0">
              <a:spcBef>
                <a:spcPts val="0"/>
              </a:spcBef>
              <a:spcAft>
                <a:spcPts val="0"/>
              </a:spcAft>
              <a:buSzPts val="2600"/>
              <a:buChar char="●"/>
            </a:pPr>
            <a:r>
              <a:rPr lang="en" dirty="0"/>
              <a:t>Creating Data-Driven Instruction/Formative Assessments </a:t>
            </a:r>
            <a:endParaRPr dirty="0"/>
          </a:p>
          <a:p>
            <a:pPr marL="457200" lvl="0" indent="-393700" algn="l" rtl="0">
              <a:spcBef>
                <a:spcPts val="0"/>
              </a:spcBef>
              <a:spcAft>
                <a:spcPts val="0"/>
              </a:spcAft>
              <a:buSzPts val="2600"/>
              <a:buChar char="●"/>
            </a:pPr>
            <a:r>
              <a:rPr lang="en" dirty="0"/>
              <a:t>Supporting Intentional Student Conversations</a:t>
            </a:r>
            <a:endParaRPr dirty="0"/>
          </a:p>
        </p:txBody>
      </p:sp>
      <p:sp>
        <p:nvSpPr>
          <p:cNvPr id="2427" name="Google Shape;2427;p15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Move to your instructional focus</a:t>
            </a:r>
            <a:endParaRPr/>
          </a:p>
        </p:txBody>
      </p:sp>
      <p:pic>
        <p:nvPicPr>
          <p:cNvPr id="2428" name="Google Shape;2428;p159"/>
          <p:cNvPicPr preferRelativeResize="0"/>
          <p:nvPr/>
        </p:nvPicPr>
        <p:blipFill>
          <a:blip r:embed="rId3">
            <a:alphaModFix/>
          </a:blip>
          <a:stretch>
            <a:fillRect/>
          </a:stretch>
        </p:blipFill>
        <p:spPr>
          <a:xfrm>
            <a:off x="6232150" y="1680700"/>
            <a:ext cx="2454651" cy="2281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Google Shape;2433;p160"/>
          <p:cNvSpPr txBox="1">
            <a:spLocks noGrp="1"/>
          </p:cNvSpPr>
          <p:nvPr>
            <p:ph type="title"/>
          </p:nvPr>
        </p:nvSpPr>
        <p:spPr>
          <a:xfrm>
            <a:off x="292893" y="128587"/>
            <a:ext cx="8093869" cy="607219"/>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sz="3300" dirty="0"/>
              <a:t>Find your Favorites on learn.k20center.ou.edu</a:t>
            </a:r>
            <a:endParaRPr sz="3300" dirty="0"/>
          </a:p>
        </p:txBody>
      </p:sp>
      <p:pic>
        <p:nvPicPr>
          <p:cNvPr id="2434" name="Google Shape;2434;p160" title="Screenshot 2025-04-04 at 6.36.50 AM.png"/>
          <p:cNvPicPr preferRelativeResize="0"/>
          <p:nvPr/>
        </p:nvPicPr>
        <p:blipFill>
          <a:blip r:embed="rId3">
            <a:alphaModFix/>
          </a:blip>
          <a:stretch>
            <a:fillRect/>
          </a:stretch>
        </p:blipFill>
        <p:spPr>
          <a:xfrm>
            <a:off x="1554412" y="985838"/>
            <a:ext cx="5570830" cy="3757613"/>
          </a:xfrm>
          <a:prstGeom prst="rect">
            <a:avLst/>
          </a:prstGeom>
          <a:no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sp>
        <p:nvSpPr>
          <p:cNvPr id="2439" name="Google Shape;2439;p161"/>
          <p:cNvSpPr txBox="1">
            <a:spLocks noGrp="1"/>
          </p:cNvSpPr>
          <p:nvPr>
            <p:ph type="body" idx="1"/>
          </p:nvPr>
        </p:nvSpPr>
        <p:spPr>
          <a:xfrm>
            <a:off x="191650" y="1309350"/>
            <a:ext cx="6201000" cy="3132600"/>
          </a:xfrm>
          <a:prstGeom prst="rect">
            <a:avLst/>
          </a:prstGeom>
        </p:spPr>
        <p:txBody>
          <a:bodyPr spcFirstLastPara="1" wrap="square" lIns="91425" tIns="45700" rIns="91425" bIns="45700" anchor="t" anchorCtr="0">
            <a:normAutofit fontScale="92500"/>
          </a:bodyPr>
          <a:lstStyle/>
          <a:p>
            <a:pPr marL="457200" lvl="0" indent="-393700" algn="l" rtl="0">
              <a:spcBef>
                <a:spcPts val="520"/>
              </a:spcBef>
              <a:spcAft>
                <a:spcPts val="0"/>
              </a:spcAft>
              <a:buSzPts val="2600"/>
              <a:buAutoNum type="arabicPeriod"/>
            </a:pPr>
            <a:r>
              <a:rPr lang="en" dirty="0"/>
              <a:t>Select one of the instructional strategies.</a:t>
            </a:r>
            <a:endParaRPr dirty="0"/>
          </a:p>
          <a:p>
            <a:pPr marL="457200" lvl="0" indent="-393700" algn="l" rtl="0">
              <a:spcBef>
                <a:spcPts val="1000"/>
              </a:spcBef>
              <a:spcAft>
                <a:spcPts val="0"/>
              </a:spcAft>
              <a:buSzPts val="2600"/>
              <a:buAutoNum type="arabicPeriod"/>
            </a:pPr>
            <a:r>
              <a:rPr lang="en" dirty="0"/>
              <a:t>Develop a short instructional activity that models this strategy. Think of what you could take back to your site and share with colleagues. </a:t>
            </a:r>
            <a:endParaRPr dirty="0"/>
          </a:p>
          <a:p>
            <a:pPr marL="457200" lvl="0" indent="-393700" algn="l" rtl="0">
              <a:spcBef>
                <a:spcPts val="1000"/>
              </a:spcBef>
              <a:spcAft>
                <a:spcPts val="1000"/>
              </a:spcAft>
              <a:buSzPts val="2600"/>
              <a:buAutoNum type="arabicPeriod"/>
            </a:pPr>
            <a:r>
              <a:rPr lang="en" dirty="0"/>
              <a:t>Add your model to the </a:t>
            </a:r>
            <a:r>
              <a:rPr lang="en" dirty="0">
                <a:hlinkClick r:id="rId3"/>
              </a:rPr>
              <a:t>Strategy Café Slides</a:t>
            </a:r>
            <a:r>
              <a:rPr lang="en" dirty="0"/>
              <a:t>. </a:t>
            </a:r>
            <a:br>
              <a:rPr lang="en" dirty="0"/>
            </a:br>
            <a:endParaRPr b="1" u="sng" dirty="0">
              <a:solidFill>
                <a:srgbClr val="0000FF"/>
              </a:solidFill>
            </a:endParaRPr>
          </a:p>
        </p:txBody>
      </p:sp>
      <p:sp>
        <p:nvSpPr>
          <p:cNvPr id="2440" name="Google Shape;2440;p16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Work Time: Plan and Develop</a:t>
            </a:r>
            <a:endParaRPr/>
          </a:p>
        </p:txBody>
      </p:sp>
      <p:pic>
        <p:nvPicPr>
          <p:cNvPr id="2441" name="Google Shape;2441;p161"/>
          <p:cNvPicPr preferRelativeResize="0"/>
          <p:nvPr/>
        </p:nvPicPr>
        <p:blipFill>
          <a:blip r:embed="rId4">
            <a:alphaModFix/>
          </a:blip>
          <a:stretch>
            <a:fillRect/>
          </a:stretch>
        </p:blipFill>
        <p:spPr>
          <a:xfrm>
            <a:off x="6333225" y="671075"/>
            <a:ext cx="2653726" cy="1355552"/>
          </a:xfrm>
          <a:prstGeom prst="rect">
            <a:avLst/>
          </a:prstGeom>
          <a:noFill/>
          <a:ln w="19050" cap="flat" cmpd="sng">
            <a:solidFill>
              <a:srgbClr val="000000"/>
            </a:solidFill>
            <a:prstDash val="solid"/>
            <a:round/>
            <a:headEnd type="none" w="sm" len="sm"/>
            <a:tailEnd type="none" w="sm" len="sm"/>
          </a:ln>
        </p:spPr>
      </p:pic>
      <p:pic>
        <p:nvPicPr>
          <p:cNvPr id="2442" name="Google Shape;2442;p161"/>
          <p:cNvPicPr preferRelativeResize="0"/>
          <p:nvPr/>
        </p:nvPicPr>
        <p:blipFill>
          <a:blip r:embed="rId5">
            <a:alphaModFix/>
          </a:blip>
          <a:stretch>
            <a:fillRect/>
          </a:stretch>
        </p:blipFill>
        <p:spPr>
          <a:xfrm>
            <a:off x="6335238" y="2026616"/>
            <a:ext cx="2649690" cy="1351433"/>
          </a:xfrm>
          <a:prstGeom prst="rect">
            <a:avLst/>
          </a:prstGeom>
          <a:noFill/>
          <a:ln w="19050" cap="flat" cmpd="sng">
            <a:solidFill>
              <a:srgbClr val="000000"/>
            </a:solidFill>
            <a:prstDash val="solid"/>
            <a:round/>
            <a:headEnd type="none" w="sm" len="sm"/>
            <a:tailEnd type="none" w="sm" len="sm"/>
          </a:ln>
        </p:spPr>
      </p:pic>
      <p:pic>
        <p:nvPicPr>
          <p:cNvPr id="2443" name="Google Shape;2443;p161"/>
          <p:cNvPicPr preferRelativeResize="0"/>
          <p:nvPr/>
        </p:nvPicPr>
        <p:blipFill>
          <a:blip r:embed="rId6">
            <a:alphaModFix/>
          </a:blip>
          <a:stretch>
            <a:fillRect/>
          </a:stretch>
        </p:blipFill>
        <p:spPr>
          <a:xfrm>
            <a:off x="6335243" y="3378038"/>
            <a:ext cx="2649688" cy="1351427"/>
          </a:xfrm>
          <a:prstGeom prst="rect">
            <a:avLst/>
          </a:prstGeom>
          <a:noFill/>
          <a:ln w="1905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4676"/>
        </a:solidFill>
        <a:effectLst/>
      </p:bgPr>
    </p:bg>
    <p:spTree>
      <p:nvGrpSpPr>
        <p:cNvPr id="1" name="Shape 93">
          <a:extLst>
            <a:ext uri="{FF2B5EF4-FFF2-40B4-BE49-F238E27FC236}">
              <a16:creationId xmlns:a16="http://schemas.microsoft.com/office/drawing/2014/main" id="{D35C4216-9AD1-FBE3-C2EC-583C23E38D8F}"/>
            </a:ext>
          </a:extLst>
        </p:cNvPr>
        <p:cNvGrpSpPr/>
        <p:nvPr/>
      </p:nvGrpSpPr>
      <p:grpSpPr>
        <a:xfrm>
          <a:off x="0" y="0"/>
          <a:ext cx="0" cy="0"/>
          <a:chOff x="0" y="0"/>
          <a:chExt cx="0" cy="0"/>
        </a:xfrm>
      </p:grpSpPr>
      <p:sp>
        <p:nvSpPr>
          <p:cNvPr id="745" name="Google Shape;745;p110"/>
          <p:cNvSpPr txBox="1">
            <a:spLocks noGrp="1"/>
          </p:cNvSpPr>
          <p:nvPr>
            <p:ph type="body" idx="1"/>
          </p:nvPr>
        </p:nvSpPr>
        <p:spPr>
          <a:xfrm>
            <a:off x="530350" y="1562834"/>
            <a:ext cx="7394450" cy="2916032"/>
          </a:xfrm>
          <a:prstGeom prst="rect">
            <a:avLst/>
          </a:prstGeom>
        </p:spPr>
        <p:txBody>
          <a:bodyPr spcFirstLastPara="1" wrap="square" lIns="45700" tIns="45700" rIns="45700" bIns="45700" anchor="t" anchorCtr="0">
            <a:noAutofit/>
          </a:bodyPr>
          <a:lstStyle/>
          <a:p>
            <a:pPr marL="0" lvl="0" indent="0" algn="l" rtl="0">
              <a:lnSpc>
                <a:spcPct val="115000"/>
              </a:lnSpc>
              <a:spcBef>
                <a:spcPts val="520"/>
              </a:spcBef>
              <a:spcAft>
                <a:spcPts val="0"/>
              </a:spcAft>
              <a:buNone/>
            </a:pPr>
            <a:r>
              <a:rPr lang="en" sz="3600" dirty="0"/>
              <a:t>How can we, as professional learning facilitators, authentically support school improvement through effective instructional strategies?</a:t>
            </a:r>
            <a:endParaRPr sz="3600" dirty="0"/>
          </a:p>
        </p:txBody>
      </p:sp>
      <p:sp>
        <p:nvSpPr>
          <p:cNvPr id="746" name="Google Shape;746;p110"/>
          <p:cNvSpPr txBox="1">
            <a:spLocks noGrp="1"/>
          </p:cNvSpPr>
          <p:nvPr>
            <p:ph type="title"/>
          </p:nvPr>
        </p:nvSpPr>
        <p:spPr>
          <a:xfrm>
            <a:off x="530350" y="445686"/>
            <a:ext cx="7772400" cy="102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Essential Question</a:t>
            </a:r>
            <a:endParaRPr dirty="0"/>
          </a:p>
        </p:txBody>
      </p:sp>
    </p:spTree>
    <p:extLst>
      <p:ext uri="{BB962C8B-B14F-4D97-AF65-F5344CB8AC3E}">
        <p14:creationId xmlns:p14="http://schemas.microsoft.com/office/powerpoint/2010/main" val="1034081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Google Shape;2453;p163"/>
          <p:cNvSpPr txBox="1">
            <a:spLocks noGrp="1"/>
          </p:cNvSpPr>
          <p:nvPr>
            <p:ph type="body" idx="1"/>
          </p:nvPr>
        </p:nvSpPr>
        <p:spPr>
          <a:xfrm>
            <a:off x="457200" y="1309350"/>
            <a:ext cx="4562100" cy="37995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dirty="0"/>
              <a:t>In small groups: </a:t>
            </a:r>
            <a:endParaRPr dirty="0"/>
          </a:p>
          <a:p>
            <a:pPr marL="457200" lvl="0" indent="-393700" algn="l" rtl="0">
              <a:spcBef>
                <a:spcPts val="1000"/>
              </a:spcBef>
              <a:spcAft>
                <a:spcPts val="0"/>
              </a:spcAft>
              <a:buSzPts val="2600"/>
              <a:buAutoNum type="arabicPeriod"/>
            </a:pPr>
            <a:r>
              <a:rPr lang="en" dirty="0"/>
              <a:t>Facilitate your strategy.</a:t>
            </a:r>
            <a:endParaRPr dirty="0"/>
          </a:p>
          <a:p>
            <a:pPr marL="457200" lvl="0" indent="-393700" algn="l" rtl="0">
              <a:spcBef>
                <a:spcPts val="1000"/>
              </a:spcBef>
              <a:spcAft>
                <a:spcPts val="0"/>
              </a:spcAft>
              <a:buSzPts val="2600"/>
              <a:buAutoNum type="arabicPeriod"/>
            </a:pPr>
            <a:r>
              <a:rPr lang="en" dirty="0"/>
              <a:t>Have a reflective conversation using the SCORE sheet.</a:t>
            </a:r>
            <a:endParaRPr dirty="0"/>
          </a:p>
          <a:p>
            <a:pPr marL="0" lvl="0" indent="0" algn="l" rtl="0">
              <a:spcBef>
                <a:spcPts val="1000"/>
              </a:spcBef>
              <a:spcAft>
                <a:spcPts val="0"/>
              </a:spcAft>
              <a:buNone/>
            </a:pPr>
            <a:endParaRPr dirty="0"/>
          </a:p>
          <a:p>
            <a:pPr marL="0" lvl="0" indent="0" algn="ctr" rtl="0">
              <a:spcBef>
                <a:spcPts val="1000"/>
              </a:spcBef>
              <a:spcAft>
                <a:spcPts val="1000"/>
              </a:spcAft>
              <a:buNone/>
            </a:pPr>
            <a:r>
              <a:rPr lang="en" sz="3600" u="sng" dirty="0">
                <a:solidFill>
                  <a:srgbClr val="0000FF"/>
                </a:solidFill>
                <a:hlinkClick r:id="rId3">
                  <a:extLst>
                    <a:ext uri="{A12FA001-AC4F-418D-AE19-62706E023703}">
                      <ahyp:hlinkClr xmlns:ahyp="http://schemas.microsoft.com/office/drawing/2018/hyperlinkcolor" val="tx"/>
                    </a:ext>
                  </a:extLst>
                </a:hlinkClick>
              </a:rPr>
              <a:t>bit.ly/m/LEAD2025</a:t>
            </a:r>
            <a:r>
              <a:rPr lang="en" sz="3600" dirty="0"/>
              <a:t> </a:t>
            </a:r>
            <a:endParaRPr sz="3600" dirty="0"/>
          </a:p>
        </p:txBody>
      </p:sp>
      <p:sp>
        <p:nvSpPr>
          <p:cNvPr id="2454" name="Google Shape;2454;p16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Facilitate Strategies</a:t>
            </a:r>
            <a:endParaRPr/>
          </a:p>
        </p:txBody>
      </p:sp>
      <p:pic>
        <p:nvPicPr>
          <p:cNvPr id="2455" name="Google Shape;2455;p163"/>
          <p:cNvPicPr preferRelativeResize="0"/>
          <p:nvPr/>
        </p:nvPicPr>
        <p:blipFill>
          <a:blip r:embed="rId4">
            <a:alphaModFix/>
          </a:blip>
          <a:stretch>
            <a:fillRect/>
          </a:stretch>
        </p:blipFill>
        <p:spPr>
          <a:xfrm>
            <a:off x="4881513" y="414338"/>
            <a:ext cx="3805287" cy="4574337"/>
          </a:xfrm>
          <a:prstGeom prst="rect">
            <a:avLst/>
          </a:prstGeom>
          <a:noFill/>
          <a:ln>
            <a:noFill/>
          </a:ln>
          <a:effectLst>
            <a:outerShdw blurRad="57150" dist="19050" dir="195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sp>
        <p:nvSpPr>
          <p:cNvPr id="2460" name="Google Shape;2460;p164"/>
          <p:cNvSpPr txBox="1">
            <a:spLocks noGrp="1"/>
          </p:cNvSpPr>
          <p:nvPr>
            <p:ph type="body" idx="1"/>
          </p:nvPr>
        </p:nvSpPr>
        <p:spPr>
          <a:xfrm>
            <a:off x="452200" y="4729250"/>
            <a:ext cx="3551100" cy="416700"/>
          </a:xfrm>
          <a:prstGeom prst="rect">
            <a:avLst/>
          </a:prstGeom>
        </p:spPr>
        <p:txBody>
          <a:bodyPr spcFirstLastPara="1" wrap="square" lIns="91425" tIns="45700" rIns="91425" bIns="45700" anchor="t" anchorCtr="0">
            <a:normAutofit fontScale="70000" lnSpcReduction="20000"/>
          </a:bodyPr>
          <a:lstStyle/>
          <a:p>
            <a:pPr marL="0" lvl="0" indent="0" algn="ctr" rtl="0">
              <a:spcBef>
                <a:spcPts val="0"/>
              </a:spcBef>
              <a:spcAft>
                <a:spcPts val="1000"/>
              </a:spcAft>
              <a:buNone/>
            </a:pPr>
            <a:r>
              <a:rPr lang="en" sz="2300" u="sng">
                <a:solidFill>
                  <a:srgbClr val="0000FF"/>
                </a:solidFill>
                <a:hlinkClick r:id="rId3">
                  <a:extLst>
                    <a:ext uri="{A12FA001-AC4F-418D-AE19-62706E023703}">
                      <ahyp:hlinkClr xmlns:ahyp="http://schemas.microsoft.com/office/drawing/2018/hyperlinkcolor" val="tx"/>
                    </a:ext>
                  </a:extLst>
                </a:hlinkClick>
              </a:rPr>
              <a:t>bit.ly/m/LEAD2025</a:t>
            </a:r>
            <a:r>
              <a:rPr lang="en" sz="2300"/>
              <a:t> </a:t>
            </a:r>
            <a:endParaRPr sz="3000">
              <a:solidFill>
                <a:schemeClr val="accent4"/>
              </a:solidFill>
            </a:endParaRPr>
          </a:p>
        </p:txBody>
      </p:sp>
      <p:sp>
        <p:nvSpPr>
          <p:cNvPr id="2461" name="Google Shape;2461;p164"/>
          <p:cNvSpPr txBox="1">
            <a:spLocks noGrp="1"/>
          </p:cNvSpPr>
          <p:nvPr>
            <p:ph type="title"/>
          </p:nvPr>
        </p:nvSpPr>
        <p:spPr>
          <a:xfrm>
            <a:off x="202600" y="283899"/>
            <a:ext cx="4050300" cy="2396547"/>
          </a:xfrm>
          <a:prstGeom prst="rect">
            <a:avLst/>
          </a:prstGeom>
        </p:spPr>
        <p:txBody>
          <a:bodyPr spcFirstLastPara="1" wrap="square" lIns="0" tIns="45700" rIns="0" bIns="0" anchor="b" anchorCtr="0">
            <a:normAutofit fontScale="90000"/>
          </a:bodyPr>
          <a:lstStyle/>
          <a:p>
            <a:pPr marL="0" lvl="0" indent="0" algn="ctr" rtl="0">
              <a:spcBef>
                <a:spcPts val="0"/>
              </a:spcBef>
              <a:spcAft>
                <a:spcPts val="0"/>
              </a:spcAft>
              <a:buNone/>
            </a:pPr>
            <a:r>
              <a:rPr lang="en" dirty="0"/>
              <a:t>Pick 3 strategies from the Strategy Café Slides to add to your note catcher </a:t>
            </a:r>
            <a:endParaRPr dirty="0"/>
          </a:p>
          <a:p>
            <a:pPr marL="0" lvl="0" indent="0" algn="ctr" rtl="0">
              <a:spcBef>
                <a:spcPts val="0"/>
              </a:spcBef>
              <a:spcAft>
                <a:spcPts val="0"/>
              </a:spcAft>
              <a:buNone/>
            </a:pPr>
            <a:r>
              <a:rPr lang="en" dirty="0"/>
              <a:t>(beside 1.,2., 3.)</a:t>
            </a:r>
            <a:endParaRPr dirty="0"/>
          </a:p>
        </p:txBody>
      </p:sp>
      <p:pic>
        <p:nvPicPr>
          <p:cNvPr id="2462" name="Google Shape;2462;p164"/>
          <p:cNvPicPr preferRelativeResize="0"/>
          <p:nvPr/>
        </p:nvPicPr>
        <p:blipFill>
          <a:blip r:embed="rId4">
            <a:alphaModFix/>
          </a:blip>
          <a:stretch>
            <a:fillRect/>
          </a:stretch>
        </p:blipFill>
        <p:spPr>
          <a:xfrm>
            <a:off x="4305325" y="2450"/>
            <a:ext cx="5143500" cy="5143500"/>
          </a:xfrm>
          <a:prstGeom prst="rect">
            <a:avLst/>
          </a:prstGeom>
          <a:noFill/>
          <a:ln>
            <a:noFill/>
          </a:ln>
        </p:spPr>
      </p:pic>
      <p:pic>
        <p:nvPicPr>
          <p:cNvPr id="2463" name="Google Shape;2463;p164"/>
          <p:cNvPicPr preferRelativeResize="0"/>
          <p:nvPr/>
        </p:nvPicPr>
        <p:blipFill rotWithShape="1">
          <a:blip r:embed="rId5">
            <a:alphaModFix/>
          </a:blip>
          <a:srcRect l="7535" t="8229" r="7983" b="7017"/>
          <a:stretch/>
        </p:blipFill>
        <p:spPr>
          <a:xfrm>
            <a:off x="1229866" y="2886125"/>
            <a:ext cx="1995767" cy="18431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67"/>
        <p:cNvGrpSpPr/>
        <p:nvPr/>
      </p:nvGrpSpPr>
      <p:grpSpPr>
        <a:xfrm>
          <a:off x="0" y="0"/>
          <a:ext cx="0" cy="0"/>
          <a:chOff x="0" y="0"/>
          <a:chExt cx="0" cy="0"/>
        </a:xfrm>
      </p:grpSpPr>
      <p:sp>
        <p:nvSpPr>
          <p:cNvPr id="2468" name="Google Shape;2468;p165"/>
          <p:cNvSpPr txBox="1">
            <a:spLocks noGrp="1"/>
          </p:cNvSpPr>
          <p:nvPr>
            <p:ph type="body" idx="1"/>
          </p:nvPr>
        </p:nvSpPr>
        <p:spPr>
          <a:xfrm>
            <a:off x="457200" y="1309350"/>
            <a:ext cx="72423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dirty="0"/>
              <a:t>What strategy did you use to support your targeted instructional focus?</a:t>
            </a:r>
            <a:endParaRPr dirty="0"/>
          </a:p>
          <a:p>
            <a:pPr marL="457200" lvl="0" indent="-393700" algn="l" rtl="0">
              <a:spcBef>
                <a:spcPts val="1000"/>
              </a:spcBef>
              <a:spcAft>
                <a:spcPts val="0"/>
              </a:spcAft>
              <a:buSzPts val="2600"/>
              <a:buChar char="●"/>
            </a:pPr>
            <a:r>
              <a:rPr lang="en" dirty="0"/>
              <a:t>What went well during the supported practice?</a:t>
            </a:r>
          </a:p>
          <a:p>
            <a:pPr marL="457200" lvl="0" indent="-393700" algn="l" rtl="0">
              <a:spcBef>
                <a:spcPts val="1000"/>
              </a:spcBef>
              <a:spcAft>
                <a:spcPts val="0"/>
              </a:spcAft>
              <a:buSzPts val="2600"/>
              <a:buChar char="●"/>
            </a:pPr>
            <a:r>
              <a:rPr lang="en" dirty="0"/>
              <a:t>What would you do differently?</a:t>
            </a:r>
            <a:endParaRPr dirty="0"/>
          </a:p>
          <a:p>
            <a:pPr marL="457200" lvl="0" indent="-393700" algn="l" rtl="0">
              <a:spcBef>
                <a:spcPts val="1000"/>
              </a:spcBef>
              <a:spcAft>
                <a:spcPts val="1000"/>
              </a:spcAft>
              <a:buSzPts val="2600"/>
              <a:buChar char="●"/>
            </a:pPr>
            <a:r>
              <a:rPr lang="en" dirty="0"/>
              <a:t>How will you plan to share this with your colleagues (PLC, 1:1, whole-staff PD, etc.)? </a:t>
            </a:r>
            <a:endParaRPr dirty="0"/>
          </a:p>
        </p:txBody>
      </p:sp>
      <p:sp>
        <p:nvSpPr>
          <p:cNvPr id="2469" name="Google Shape;2469;p16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Whole-group debrief</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a:extLst>
            <a:ext uri="{FF2B5EF4-FFF2-40B4-BE49-F238E27FC236}">
              <a16:creationId xmlns:a16="http://schemas.microsoft.com/office/drawing/2014/main" id="{86E22AC3-19F9-546E-328B-9370CEEA6467}"/>
            </a:ext>
          </a:extLst>
        </p:cNvPr>
        <p:cNvGrpSpPr/>
        <p:nvPr/>
      </p:nvGrpSpPr>
      <p:grpSpPr>
        <a:xfrm>
          <a:off x="0" y="0"/>
          <a:ext cx="0" cy="0"/>
          <a:chOff x="0" y="0"/>
          <a:chExt cx="0" cy="0"/>
        </a:xfrm>
      </p:grpSpPr>
    </p:spTree>
    <p:extLst>
      <p:ext uri="{BB962C8B-B14F-4D97-AF65-F5344CB8AC3E}">
        <p14:creationId xmlns:p14="http://schemas.microsoft.com/office/powerpoint/2010/main" val="3549092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pic>
        <p:nvPicPr>
          <p:cNvPr id="2489" name="Google Shape;2489;p168"/>
          <p:cNvPicPr preferRelativeResize="0"/>
          <p:nvPr/>
        </p:nvPicPr>
        <p:blipFill>
          <a:blip r:embed="rId3">
            <a:alphaModFix/>
          </a:blip>
          <a:stretch>
            <a:fillRect/>
          </a:stretch>
        </p:blipFill>
        <p:spPr>
          <a:xfrm>
            <a:off x="1120550" y="0"/>
            <a:ext cx="6902932" cy="51435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74676"/>
        </a:solidFill>
        <a:effectLst/>
      </p:bgPr>
    </p:bg>
    <p:spTree>
      <p:nvGrpSpPr>
        <p:cNvPr id="1" name="Shape 93">
          <a:extLst>
            <a:ext uri="{FF2B5EF4-FFF2-40B4-BE49-F238E27FC236}">
              <a16:creationId xmlns:a16="http://schemas.microsoft.com/office/drawing/2014/main" id="{1FEC8908-06D8-53A5-FE4A-255F9D3D1269}"/>
            </a:ext>
          </a:extLst>
        </p:cNvPr>
        <p:cNvGrpSpPr/>
        <p:nvPr/>
      </p:nvGrpSpPr>
      <p:grpSpPr>
        <a:xfrm>
          <a:off x="0" y="0"/>
          <a:ext cx="0" cy="0"/>
          <a:chOff x="0" y="0"/>
          <a:chExt cx="0" cy="0"/>
        </a:xfrm>
      </p:grpSpPr>
      <p:sp>
        <p:nvSpPr>
          <p:cNvPr id="6" name="Google Shape;2494;p169">
            <a:extLst>
              <a:ext uri="{FF2B5EF4-FFF2-40B4-BE49-F238E27FC236}">
                <a16:creationId xmlns:a16="http://schemas.microsoft.com/office/drawing/2014/main" id="{2964E27A-CDE5-77E8-CB2A-0745F3C473A3}"/>
              </a:ext>
            </a:extLst>
          </p:cNvPr>
          <p:cNvSpPr txBox="1">
            <a:spLocks noGrp="1"/>
          </p:cNvSpPr>
          <p:nvPr>
            <p:ph type="title"/>
          </p:nvPr>
        </p:nvSpPr>
        <p:spPr>
          <a:xfrm>
            <a:off x="494802" y="248302"/>
            <a:ext cx="7772400" cy="866123"/>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Quick Write</a:t>
            </a:r>
            <a:endParaRPr dirty="0"/>
          </a:p>
        </p:txBody>
      </p:sp>
      <p:sp>
        <p:nvSpPr>
          <p:cNvPr id="7" name="Google Shape;2495;p169">
            <a:extLst>
              <a:ext uri="{FF2B5EF4-FFF2-40B4-BE49-F238E27FC236}">
                <a16:creationId xmlns:a16="http://schemas.microsoft.com/office/drawing/2014/main" id="{7DCD5310-7DFC-99E9-AFF1-9C5DE64A0280}"/>
              </a:ext>
            </a:extLst>
          </p:cNvPr>
          <p:cNvSpPr txBox="1">
            <a:spLocks noGrp="1"/>
          </p:cNvSpPr>
          <p:nvPr>
            <p:ph type="body" idx="1"/>
          </p:nvPr>
        </p:nvSpPr>
        <p:spPr>
          <a:xfrm>
            <a:off x="551782" y="1104098"/>
            <a:ext cx="7772400" cy="3791100"/>
          </a:xfrm>
          <a:prstGeom prst="rect">
            <a:avLst/>
          </a:prstGeom>
        </p:spPr>
        <p:txBody>
          <a:bodyPr spcFirstLastPara="1" wrap="square" lIns="45700" tIns="45700" rIns="45700" bIns="45700" anchor="t" anchorCtr="0">
            <a:normAutofit/>
          </a:bodyPr>
          <a:lstStyle/>
          <a:p>
            <a:pPr marL="0" lvl="0" indent="0" algn="l" rtl="0">
              <a:spcBef>
                <a:spcPts val="520"/>
              </a:spcBef>
              <a:spcAft>
                <a:spcPts val="0"/>
              </a:spcAft>
              <a:buNone/>
            </a:pPr>
            <a:r>
              <a:rPr lang="en" dirty="0"/>
              <a:t>Reflect on your experience today and with LEAD. </a:t>
            </a:r>
            <a:endParaRPr dirty="0"/>
          </a:p>
          <a:p>
            <a:pPr marL="0" lvl="0" indent="0" algn="l" rtl="0">
              <a:spcBef>
                <a:spcPts val="520"/>
              </a:spcBef>
              <a:spcAft>
                <a:spcPts val="0"/>
              </a:spcAft>
              <a:buNone/>
            </a:pPr>
            <a:endParaRPr sz="2200" dirty="0"/>
          </a:p>
          <a:p>
            <a:pPr marL="0" lvl="0" indent="0" algn="l" rtl="0">
              <a:spcBef>
                <a:spcPts val="520"/>
              </a:spcBef>
              <a:spcAft>
                <a:spcPts val="0"/>
              </a:spcAft>
              <a:buNone/>
            </a:pPr>
            <a:r>
              <a:rPr lang="en" dirty="0"/>
              <a:t>How can you continue to support any of the following items at your site going forward?</a:t>
            </a:r>
            <a:endParaRPr dirty="0"/>
          </a:p>
          <a:p>
            <a:pPr marL="914400" lvl="0" indent="-393700" algn="l" rtl="0">
              <a:spcBef>
                <a:spcPts val="520"/>
              </a:spcBef>
              <a:spcAft>
                <a:spcPts val="0"/>
              </a:spcAft>
              <a:buSzPts val="2600"/>
              <a:buChar char="•"/>
            </a:pPr>
            <a:r>
              <a:rPr lang="en" dirty="0"/>
              <a:t>College Readiness</a:t>
            </a:r>
            <a:endParaRPr dirty="0"/>
          </a:p>
          <a:p>
            <a:pPr marL="914400" lvl="0" indent="-393700" algn="l" rtl="0">
              <a:spcBef>
                <a:spcPts val="0"/>
              </a:spcBef>
              <a:spcAft>
                <a:spcPts val="0"/>
              </a:spcAft>
              <a:buSzPts val="2600"/>
              <a:buChar char="•"/>
            </a:pPr>
            <a:r>
              <a:rPr lang="en" dirty="0"/>
              <a:t>Career Readiness</a:t>
            </a:r>
            <a:endParaRPr dirty="0"/>
          </a:p>
          <a:p>
            <a:pPr marL="914400" lvl="0" indent="-393700" algn="l" rtl="0">
              <a:spcBef>
                <a:spcPts val="0"/>
              </a:spcBef>
              <a:spcAft>
                <a:spcPts val="0"/>
              </a:spcAft>
              <a:buSzPts val="2600"/>
              <a:buChar char="•"/>
            </a:pPr>
            <a:r>
              <a:rPr lang="en" dirty="0"/>
              <a:t>Authentic Teaching</a:t>
            </a:r>
            <a:endParaRPr dirty="0"/>
          </a:p>
          <a:p>
            <a:pPr marL="914400" lvl="0" indent="-393700" algn="l" rtl="0">
              <a:spcBef>
                <a:spcPts val="0"/>
              </a:spcBef>
              <a:spcAft>
                <a:spcPts val="0"/>
              </a:spcAft>
              <a:buSzPts val="2600"/>
              <a:buChar char="•"/>
            </a:pPr>
            <a:r>
              <a:rPr lang="en" dirty="0"/>
              <a:t>Student Engagement</a:t>
            </a:r>
            <a:endParaRPr dirty="0"/>
          </a:p>
        </p:txBody>
      </p:sp>
    </p:spTree>
    <p:extLst>
      <p:ext uri="{BB962C8B-B14F-4D97-AF65-F5344CB8AC3E}">
        <p14:creationId xmlns:p14="http://schemas.microsoft.com/office/powerpoint/2010/main" val="4038090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0" name="Google Shape;2500;p170"/>
          <p:cNvSpPr txBox="1">
            <a:spLocks noGrp="1"/>
          </p:cNvSpPr>
          <p:nvPr>
            <p:ph type="title"/>
          </p:nvPr>
        </p:nvSpPr>
        <p:spPr>
          <a:xfrm>
            <a:off x="457200" y="112872"/>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Note Catcher </a:t>
            </a:r>
            <a:endParaRPr/>
          </a:p>
        </p:txBody>
      </p:sp>
      <p:sp>
        <p:nvSpPr>
          <p:cNvPr id="2501" name="Google Shape;2501;p170"/>
          <p:cNvSpPr txBox="1">
            <a:spLocks noGrp="1"/>
          </p:cNvSpPr>
          <p:nvPr>
            <p:ph type="body" idx="1"/>
          </p:nvPr>
        </p:nvSpPr>
        <p:spPr>
          <a:xfrm>
            <a:off x="457200" y="970275"/>
            <a:ext cx="4114800" cy="4173000"/>
          </a:xfrm>
          <a:prstGeom prst="rect">
            <a:avLst/>
          </a:prstGeom>
        </p:spPr>
        <p:txBody>
          <a:bodyPr spcFirstLastPara="1" wrap="square" lIns="91425" tIns="45700" rIns="91425" bIns="45700" anchor="t" anchorCtr="0">
            <a:normAutofit/>
          </a:bodyPr>
          <a:lstStyle/>
          <a:p>
            <a:pPr lvl="0">
              <a:buChar char="●"/>
            </a:pPr>
            <a:r>
              <a:rPr lang="en-US" dirty="0"/>
              <a:t>Human Bingo</a:t>
            </a:r>
          </a:p>
          <a:p>
            <a:pPr lvl="0">
              <a:spcBef>
                <a:spcPts val="1000"/>
              </a:spcBef>
              <a:buChar char="●"/>
            </a:pPr>
            <a:r>
              <a:rPr lang="en-US" dirty="0"/>
              <a:t>SCORE Reflection</a:t>
            </a:r>
          </a:p>
          <a:p>
            <a:pPr lvl="0">
              <a:spcBef>
                <a:spcPts val="1000"/>
              </a:spcBef>
              <a:buChar char="●"/>
            </a:pPr>
            <a:r>
              <a:rPr lang="en-US" dirty="0">
                <a:solidFill>
                  <a:srgbClr val="0070C0"/>
                </a:solidFill>
                <a:hlinkClick r:id="rId3">
                  <a:extLst>
                    <a:ext uri="{A12FA001-AC4F-418D-AE19-62706E023703}">
                      <ahyp:hlinkClr xmlns:ahyp="http://schemas.microsoft.com/office/drawing/2018/hyperlinkcolor" val="tx"/>
                    </a:ext>
                  </a:extLst>
                </a:hlinkClick>
              </a:rPr>
              <a:t>Strategy Café Slides</a:t>
            </a:r>
            <a:endParaRPr lang="en-US" dirty="0">
              <a:solidFill>
                <a:srgbClr val="0070C0"/>
              </a:solidFill>
            </a:endParaRPr>
          </a:p>
          <a:p>
            <a:pPr marL="457200" lvl="0" indent="-393700" algn="l" rtl="0">
              <a:spcBef>
                <a:spcPts val="1000"/>
              </a:spcBef>
              <a:spcAft>
                <a:spcPts val="1000"/>
              </a:spcAft>
              <a:buSzPts val="2600"/>
              <a:buChar char="●"/>
            </a:pPr>
            <a:r>
              <a:rPr lang="en" dirty="0"/>
              <a:t>Quick Write</a:t>
            </a:r>
            <a:endParaRPr dirty="0"/>
          </a:p>
        </p:txBody>
      </p:sp>
      <p:pic>
        <p:nvPicPr>
          <p:cNvPr id="3" name="Picture 2" descr="A white rectangular grid with writing on it&#10;&#10;AI-generated content may be incorrect.">
            <a:extLst>
              <a:ext uri="{FF2B5EF4-FFF2-40B4-BE49-F238E27FC236}">
                <a16:creationId xmlns:a16="http://schemas.microsoft.com/office/drawing/2014/main" id="{F2A43579-E4D1-3DA1-F273-F18EEE44472E}"/>
              </a:ext>
            </a:extLst>
          </p:cNvPr>
          <p:cNvPicPr>
            <a:picLocks noChangeAspect="1"/>
          </p:cNvPicPr>
          <p:nvPr/>
        </p:nvPicPr>
        <p:blipFill>
          <a:blip r:embed="rId4"/>
          <a:stretch>
            <a:fillRect/>
          </a:stretch>
        </p:blipFill>
        <p:spPr>
          <a:xfrm>
            <a:off x="3989289" y="622520"/>
            <a:ext cx="3809652" cy="4173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sp>
        <p:nvSpPr>
          <p:cNvPr id="2507" name="Google Shape;2507;p171"/>
          <p:cNvSpPr txBox="1">
            <a:spLocks noGrp="1"/>
          </p:cNvSpPr>
          <p:nvPr>
            <p:ph type="body" idx="1"/>
          </p:nvPr>
        </p:nvSpPr>
        <p:spPr>
          <a:xfrm>
            <a:off x="457200" y="1309350"/>
            <a:ext cx="51135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AutoNum type="arabicPeriod"/>
            </a:pPr>
            <a:r>
              <a:rPr lang="en" dirty="0"/>
              <a:t>Continue to work with teachers and share details with us.</a:t>
            </a:r>
            <a:endParaRPr dirty="0"/>
          </a:p>
          <a:p>
            <a:pPr marL="457200" lvl="0" indent="-393700" algn="l" rtl="0">
              <a:spcBef>
                <a:spcPts val="1000"/>
              </a:spcBef>
              <a:spcAft>
                <a:spcPts val="0"/>
              </a:spcAft>
              <a:buSzPts val="2600"/>
              <a:buAutoNum type="arabicPeriod"/>
            </a:pPr>
            <a:r>
              <a:rPr lang="en" dirty="0"/>
              <a:t>LEAD SWOT meeting: coming soon.</a:t>
            </a:r>
            <a:endParaRPr dirty="0"/>
          </a:p>
          <a:p>
            <a:pPr marL="457200" lvl="0" indent="-393700" algn="l" rtl="0">
              <a:spcBef>
                <a:spcPts val="1000"/>
              </a:spcBef>
              <a:spcAft>
                <a:spcPts val="1000"/>
              </a:spcAft>
              <a:buSzPts val="2600"/>
              <a:buAutoNum type="arabicPeriod"/>
            </a:pPr>
            <a:r>
              <a:rPr lang="en" dirty="0"/>
              <a:t>Consider how you are going to continue to support GEAR UP. </a:t>
            </a:r>
            <a:endParaRPr dirty="0"/>
          </a:p>
        </p:txBody>
      </p:sp>
      <p:sp>
        <p:nvSpPr>
          <p:cNvPr id="2508" name="Google Shape;2508;p17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Next Steps</a:t>
            </a:r>
            <a:endParaRPr/>
          </a:p>
        </p:txBody>
      </p:sp>
      <p:pic>
        <p:nvPicPr>
          <p:cNvPr id="2509" name="Google Shape;2509;p171"/>
          <p:cNvPicPr preferRelativeResize="0"/>
          <p:nvPr/>
        </p:nvPicPr>
        <p:blipFill>
          <a:blip r:embed="rId3"/>
          <a:srcRect/>
          <a:stretch/>
        </p:blipFill>
        <p:spPr>
          <a:xfrm rot="-12">
            <a:off x="5570661" y="966598"/>
            <a:ext cx="2919329" cy="24272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4676"/>
        </a:solidFill>
        <a:effectLst/>
      </p:bgPr>
    </p:bg>
    <p:spTree>
      <p:nvGrpSpPr>
        <p:cNvPr id="1" name="Shape 93">
          <a:extLst>
            <a:ext uri="{FF2B5EF4-FFF2-40B4-BE49-F238E27FC236}">
              <a16:creationId xmlns:a16="http://schemas.microsoft.com/office/drawing/2014/main" id="{864F05A6-5B04-2EC0-A28D-098ED03C4FE3}"/>
            </a:ext>
          </a:extLst>
        </p:cNvPr>
        <p:cNvGrpSpPr/>
        <p:nvPr/>
      </p:nvGrpSpPr>
      <p:grpSpPr>
        <a:xfrm>
          <a:off x="0" y="0"/>
          <a:ext cx="0" cy="0"/>
          <a:chOff x="0" y="0"/>
          <a:chExt cx="0" cy="0"/>
        </a:xfrm>
      </p:grpSpPr>
      <p:sp>
        <p:nvSpPr>
          <p:cNvPr id="739" name="Google Shape;739;p109"/>
          <p:cNvSpPr txBox="1">
            <a:spLocks noGrp="1"/>
          </p:cNvSpPr>
          <p:nvPr>
            <p:ph type="body" idx="1"/>
          </p:nvPr>
        </p:nvSpPr>
        <p:spPr>
          <a:xfrm>
            <a:off x="530350" y="1244249"/>
            <a:ext cx="7580717" cy="3336217"/>
          </a:xfrm>
          <a:prstGeom prst="rect">
            <a:avLst/>
          </a:prstGeom>
        </p:spPr>
        <p:txBody>
          <a:bodyPr spcFirstLastPara="1" wrap="square" lIns="45700" tIns="45700" rIns="45700" bIns="45700" anchor="t" anchorCtr="0">
            <a:noAutofit/>
          </a:bodyPr>
          <a:lstStyle/>
          <a:p>
            <a:pPr marL="521335" lvl="0" indent="-457200" algn="l" rtl="0">
              <a:lnSpc>
                <a:spcPct val="115000"/>
              </a:lnSpc>
              <a:spcBef>
                <a:spcPts val="1000"/>
              </a:spcBef>
              <a:spcAft>
                <a:spcPts val="0"/>
              </a:spcAft>
              <a:buSzPct val="100000"/>
              <a:buFont typeface="Arial" panose="020B0604020202020204" pitchFamily="34" charset="0"/>
              <a:buChar char="•"/>
            </a:pPr>
            <a:r>
              <a:rPr lang="en" dirty="0"/>
              <a:t>Identify the ideal qualities of a professional learning facilitator and participant.</a:t>
            </a:r>
            <a:endParaRPr dirty="0"/>
          </a:p>
          <a:p>
            <a:pPr marL="521335" lvl="0" indent="-457200" algn="l" rtl="0">
              <a:lnSpc>
                <a:spcPct val="115000"/>
              </a:lnSpc>
              <a:spcBef>
                <a:spcPts val="1000"/>
              </a:spcBef>
              <a:spcAft>
                <a:spcPts val="0"/>
              </a:spcAft>
              <a:buSzPct val="100000"/>
              <a:buFont typeface="Arial" panose="020B0604020202020204" pitchFamily="34" charset="0"/>
              <a:buChar char="•"/>
            </a:pPr>
            <a:r>
              <a:rPr lang="en" dirty="0"/>
              <a:t>Connect modeled and selected strategies to authentic practices.</a:t>
            </a:r>
            <a:endParaRPr dirty="0"/>
          </a:p>
          <a:p>
            <a:pPr marL="521335" lvl="0" indent="-457200" algn="l" rtl="0">
              <a:lnSpc>
                <a:spcPct val="115000"/>
              </a:lnSpc>
              <a:spcBef>
                <a:spcPts val="1000"/>
              </a:spcBef>
              <a:spcAft>
                <a:spcPts val="1000"/>
              </a:spcAft>
              <a:buSzPct val="100000"/>
              <a:buFont typeface="Arial" panose="020B0604020202020204" pitchFamily="34" charset="0"/>
              <a:buChar char="•"/>
            </a:pPr>
            <a:r>
              <a:rPr lang="en" dirty="0"/>
              <a:t>Create a plan for implementation and support of newly learned strategies. </a:t>
            </a:r>
            <a:endParaRPr dirty="0"/>
          </a:p>
        </p:txBody>
      </p:sp>
      <p:sp>
        <p:nvSpPr>
          <p:cNvPr id="740" name="Google Shape;740;p109"/>
          <p:cNvSpPr txBox="1">
            <a:spLocks noGrp="1"/>
          </p:cNvSpPr>
          <p:nvPr>
            <p:ph type="title"/>
          </p:nvPr>
        </p:nvSpPr>
        <p:spPr>
          <a:xfrm>
            <a:off x="530350" y="234019"/>
            <a:ext cx="7772400" cy="102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Learning Objectives</a:t>
            </a:r>
            <a:endParaRPr dirty="0"/>
          </a:p>
        </p:txBody>
      </p:sp>
    </p:spTree>
    <p:extLst>
      <p:ext uri="{BB962C8B-B14F-4D97-AF65-F5344CB8AC3E}">
        <p14:creationId xmlns:p14="http://schemas.microsoft.com/office/powerpoint/2010/main" val="313614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11"/>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2"/>
                </a:solidFill>
              </a:rPr>
              <a:t>L.E.A.R.N.</a:t>
            </a:r>
            <a:endParaRPr dirty="0">
              <a:solidFill>
                <a:schemeClr val="lt2"/>
              </a:solidFill>
            </a:endParaRPr>
          </a:p>
          <a:p>
            <a:pPr marL="0" lvl="0" indent="0" algn="ctr" rtl="0">
              <a:spcBef>
                <a:spcPts val="0"/>
              </a:spcBef>
              <a:spcAft>
                <a:spcPts val="0"/>
              </a:spcAft>
              <a:buNone/>
            </a:pPr>
            <a:r>
              <a:rPr lang="en" dirty="0">
                <a:solidFill>
                  <a:schemeClr val="dk2"/>
                </a:solidFill>
              </a:rPr>
              <a:t>STRATEGY CAFE</a:t>
            </a:r>
            <a:endParaRPr dirty="0">
              <a:solidFill>
                <a:schemeClr val="lt2"/>
              </a:solidFill>
            </a:endParaRPr>
          </a:p>
        </p:txBody>
      </p:sp>
      <p:sp>
        <p:nvSpPr>
          <p:cNvPr id="752" name="Google Shape;752;p111"/>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3" name="Google Shape;753;p111"/>
          <p:cNvSpPr/>
          <p:nvPr/>
        </p:nvSpPr>
        <p:spPr>
          <a:xfrm rot="-5400000">
            <a:off x="920500" y="6905150"/>
            <a:ext cx="58800" cy="58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1"/>
          <p:cNvSpPr/>
          <p:nvPr/>
        </p:nvSpPr>
        <p:spPr>
          <a:xfrm>
            <a:off x="2539950" y="2708700"/>
            <a:ext cx="20250" cy="18900"/>
          </a:xfrm>
          <a:custGeom>
            <a:avLst/>
            <a:gdLst/>
            <a:ahLst/>
            <a:cxnLst/>
            <a:rect l="l" t="t" r="r" b="b"/>
            <a:pathLst>
              <a:path w="810" h="756" extrusionOk="0">
                <a:moveTo>
                  <a:pt x="458" y="1"/>
                </a:moveTo>
                <a:cubicBezTo>
                  <a:pt x="170" y="1"/>
                  <a:pt x="0" y="703"/>
                  <a:pt x="380" y="703"/>
                </a:cubicBezTo>
                <a:cubicBezTo>
                  <a:pt x="380" y="703"/>
                  <a:pt x="380" y="703"/>
                  <a:pt x="419" y="742"/>
                </a:cubicBezTo>
                <a:cubicBezTo>
                  <a:pt x="447" y="751"/>
                  <a:pt x="474" y="756"/>
                  <a:pt x="500" y="756"/>
                </a:cubicBezTo>
                <a:cubicBezTo>
                  <a:pt x="688" y="756"/>
                  <a:pt x="809" y="523"/>
                  <a:pt x="809" y="352"/>
                </a:cubicBezTo>
                <a:cubicBezTo>
                  <a:pt x="770" y="235"/>
                  <a:pt x="692" y="118"/>
                  <a:pt x="575" y="40"/>
                </a:cubicBezTo>
                <a:cubicBezTo>
                  <a:pt x="535" y="13"/>
                  <a:pt x="495" y="1"/>
                  <a:pt x="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111"/>
          <p:cNvGrpSpPr/>
          <p:nvPr/>
        </p:nvGrpSpPr>
        <p:grpSpPr>
          <a:xfrm rot="-4794901">
            <a:off x="1102574" y="1973722"/>
            <a:ext cx="1341483" cy="1587921"/>
            <a:chOff x="1287925" y="3296400"/>
            <a:chExt cx="1341550" cy="1588000"/>
          </a:xfrm>
        </p:grpSpPr>
        <p:sp>
          <p:nvSpPr>
            <p:cNvPr id="756" name="Google Shape;756;p111"/>
            <p:cNvSpPr/>
            <p:nvPr/>
          </p:nvSpPr>
          <p:spPr>
            <a:xfrm>
              <a:off x="1801125" y="3628225"/>
              <a:ext cx="130075" cy="366600"/>
            </a:xfrm>
            <a:custGeom>
              <a:avLst/>
              <a:gdLst/>
              <a:ahLst/>
              <a:cxnLst/>
              <a:rect l="l" t="t" r="r" b="b"/>
              <a:pathLst>
                <a:path w="5203" h="14664" extrusionOk="0">
                  <a:moveTo>
                    <a:pt x="4970" y="1"/>
                  </a:moveTo>
                  <a:cubicBezTo>
                    <a:pt x="4906" y="1"/>
                    <a:pt x="4841" y="31"/>
                    <a:pt x="4800" y="99"/>
                  </a:cubicBezTo>
                  <a:cubicBezTo>
                    <a:pt x="2537" y="4392"/>
                    <a:pt x="312" y="9583"/>
                    <a:pt x="0" y="14500"/>
                  </a:cubicBezTo>
                  <a:cubicBezTo>
                    <a:pt x="0" y="14596"/>
                    <a:pt x="75" y="14663"/>
                    <a:pt x="150" y="14663"/>
                  </a:cubicBezTo>
                  <a:cubicBezTo>
                    <a:pt x="196" y="14663"/>
                    <a:pt x="243" y="14638"/>
                    <a:pt x="273" y="14578"/>
                  </a:cubicBezTo>
                  <a:cubicBezTo>
                    <a:pt x="1054" y="12158"/>
                    <a:pt x="1483" y="9700"/>
                    <a:pt x="2264" y="7241"/>
                  </a:cubicBezTo>
                  <a:cubicBezTo>
                    <a:pt x="3083" y="4860"/>
                    <a:pt x="4059" y="2519"/>
                    <a:pt x="5151" y="255"/>
                  </a:cubicBezTo>
                  <a:cubicBezTo>
                    <a:pt x="5202" y="103"/>
                    <a:pt x="5088" y="1"/>
                    <a:pt x="49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1"/>
            <p:cNvSpPr/>
            <p:nvPr/>
          </p:nvSpPr>
          <p:spPr>
            <a:xfrm>
              <a:off x="1765425" y="4156000"/>
              <a:ext cx="30425" cy="22625"/>
            </a:xfrm>
            <a:custGeom>
              <a:avLst/>
              <a:gdLst/>
              <a:ahLst/>
              <a:cxnLst/>
              <a:rect l="l" t="t" r="r" b="b"/>
              <a:pathLst>
                <a:path w="1217" h="905" extrusionOk="0">
                  <a:moveTo>
                    <a:pt x="591" y="1"/>
                  </a:moveTo>
                  <a:cubicBezTo>
                    <a:pt x="473" y="1"/>
                    <a:pt x="352" y="53"/>
                    <a:pt x="257" y="179"/>
                  </a:cubicBezTo>
                  <a:cubicBezTo>
                    <a:pt x="1" y="521"/>
                    <a:pt x="306" y="905"/>
                    <a:pt x="626" y="905"/>
                  </a:cubicBezTo>
                  <a:cubicBezTo>
                    <a:pt x="744" y="905"/>
                    <a:pt x="865" y="852"/>
                    <a:pt x="960" y="726"/>
                  </a:cubicBezTo>
                  <a:cubicBezTo>
                    <a:pt x="1216" y="384"/>
                    <a:pt x="911" y="1"/>
                    <a:pt x="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1"/>
            <p:cNvSpPr/>
            <p:nvPr/>
          </p:nvSpPr>
          <p:spPr>
            <a:xfrm>
              <a:off x="1909550" y="4210575"/>
              <a:ext cx="34200" cy="26075"/>
            </a:xfrm>
            <a:custGeom>
              <a:avLst/>
              <a:gdLst/>
              <a:ahLst/>
              <a:cxnLst/>
              <a:rect l="l" t="t" r="r" b="b"/>
              <a:pathLst>
                <a:path w="1368" h="1043" extrusionOk="0">
                  <a:moveTo>
                    <a:pt x="678" y="0"/>
                  </a:moveTo>
                  <a:cubicBezTo>
                    <a:pt x="521" y="0"/>
                    <a:pt x="366" y="76"/>
                    <a:pt x="268" y="260"/>
                  </a:cubicBezTo>
                  <a:cubicBezTo>
                    <a:pt x="1" y="594"/>
                    <a:pt x="248" y="1042"/>
                    <a:pt x="619" y="1042"/>
                  </a:cubicBezTo>
                  <a:cubicBezTo>
                    <a:pt x="681" y="1042"/>
                    <a:pt x="747" y="1030"/>
                    <a:pt x="814" y="1001"/>
                  </a:cubicBezTo>
                  <a:cubicBezTo>
                    <a:pt x="971" y="962"/>
                    <a:pt x="1088" y="884"/>
                    <a:pt x="1127" y="767"/>
                  </a:cubicBezTo>
                  <a:cubicBezTo>
                    <a:pt x="1368" y="365"/>
                    <a:pt x="1020" y="0"/>
                    <a:pt x="6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1"/>
            <p:cNvSpPr/>
            <p:nvPr/>
          </p:nvSpPr>
          <p:spPr>
            <a:xfrm>
              <a:off x="1909400" y="4120375"/>
              <a:ext cx="24425" cy="24000"/>
            </a:xfrm>
            <a:custGeom>
              <a:avLst/>
              <a:gdLst/>
              <a:ahLst/>
              <a:cxnLst/>
              <a:rect l="l" t="t" r="r" b="b"/>
              <a:pathLst>
                <a:path w="977" h="960" extrusionOk="0">
                  <a:moveTo>
                    <a:pt x="529" y="0"/>
                  </a:moveTo>
                  <a:cubicBezTo>
                    <a:pt x="509" y="0"/>
                    <a:pt x="489" y="2"/>
                    <a:pt x="469" y="4"/>
                  </a:cubicBezTo>
                  <a:cubicBezTo>
                    <a:pt x="196" y="43"/>
                    <a:pt x="1" y="317"/>
                    <a:pt x="118" y="629"/>
                  </a:cubicBezTo>
                  <a:cubicBezTo>
                    <a:pt x="118" y="629"/>
                    <a:pt x="118" y="668"/>
                    <a:pt x="157" y="707"/>
                  </a:cubicBezTo>
                  <a:cubicBezTo>
                    <a:pt x="226" y="879"/>
                    <a:pt x="378" y="960"/>
                    <a:pt x="534" y="960"/>
                  </a:cubicBezTo>
                  <a:cubicBezTo>
                    <a:pt x="731" y="960"/>
                    <a:pt x="933" y="830"/>
                    <a:pt x="977" y="590"/>
                  </a:cubicBezTo>
                  <a:cubicBezTo>
                    <a:pt x="977" y="551"/>
                    <a:pt x="977" y="551"/>
                    <a:pt x="977" y="512"/>
                  </a:cubicBezTo>
                  <a:cubicBezTo>
                    <a:pt x="977" y="222"/>
                    <a:pt x="776" y="0"/>
                    <a:pt x="5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11"/>
            <p:cNvSpPr/>
            <p:nvPr/>
          </p:nvSpPr>
          <p:spPr>
            <a:xfrm>
              <a:off x="2541625" y="3643625"/>
              <a:ext cx="22100" cy="18350"/>
            </a:xfrm>
            <a:custGeom>
              <a:avLst/>
              <a:gdLst/>
              <a:ahLst/>
              <a:cxnLst/>
              <a:rect l="l" t="t" r="r" b="b"/>
              <a:pathLst>
                <a:path w="884" h="734" extrusionOk="0">
                  <a:moveTo>
                    <a:pt x="288" y="1"/>
                  </a:moveTo>
                  <a:cubicBezTo>
                    <a:pt x="150" y="1"/>
                    <a:pt x="28" y="65"/>
                    <a:pt x="1" y="225"/>
                  </a:cubicBezTo>
                  <a:cubicBezTo>
                    <a:pt x="1" y="420"/>
                    <a:pt x="1" y="615"/>
                    <a:pt x="196" y="693"/>
                  </a:cubicBezTo>
                  <a:cubicBezTo>
                    <a:pt x="244" y="722"/>
                    <a:pt x="289" y="734"/>
                    <a:pt x="333" y="734"/>
                  </a:cubicBezTo>
                  <a:cubicBezTo>
                    <a:pt x="467" y="734"/>
                    <a:pt x="585" y="616"/>
                    <a:pt x="703" y="498"/>
                  </a:cubicBezTo>
                  <a:cubicBezTo>
                    <a:pt x="883" y="241"/>
                    <a:pt x="555"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1"/>
            <p:cNvSpPr/>
            <p:nvPr/>
          </p:nvSpPr>
          <p:spPr>
            <a:xfrm>
              <a:off x="2504825" y="3732275"/>
              <a:ext cx="23900" cy="18350"/>
            </a:xfrm>
            <a:custGeom>
              <a:avLst/>
              <a:gdLst/>
              <a:ahLst/>
              <a:cxnLst/>
              <a:rect l="l" t="t" r="r" b="b"/>
              <a:pathLst>
                <a:path w="956" h="734" extrusionOk="0">
                  <a:moveTo>
                    <a:pt x="428" y="0"/>
                  </a:moveTo>
                  <a:cubicBezTo>
                    <a:pt x="333" y="0"/>
                    <a:pt x="235" y="34"/>
                    <a:pt x="146" y="113"/>
                  </a:cubicBezTo>
                  <a:cubicBezTo>
                    <a:pt x="0" y="434"/>
                    <a:pt x="247" y="733"/>
                    <a:pt x="528" y="733"/>
                  </a:cubicBezTo>
                  <a:cubicBezTo>
                    <a:pt x="622" y="733"/>
                    <a:pt x="721" y="699"/>
                    <a:pt x="809" y="620"/>
                  </a:cubicBezTo>
                  <a:cubicBezTo>
                    <a:pt x="955" y="299"/>
                    <a:pt x="709" y="0"/>
                    <a:pt x="4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1"/>
            <p:cNvSpPr/>
            <p:nvPr/>
          </p:nvSpPr>
          <p:spPr>
            <a:xfrm>
              <a:off x="2104000" y="4067675"/>
              <a:ext cx="35700" cy="30500"/>
            </a:xfrm>
            <a:custGeom>
              <a:avLst/>
              <a:gdLst/>
              <a:ahLst/>
              <a:cxnLst/>
              <a:rect l="l" t="t" r="r" b="b"/>
              <a:pathLst>
                <a:path w="1428" h="1220" extrusionOk="0">
                  <a:moveTo>
                    <a:pt x="745" y="0"/>
                  </a:moveTo>
                  <a:cubicBezTo>
                    <a:pt x="510" y="0"/>
                    <a:pt x="279" y="129"/>
                    <a:pt x="178" y="356"/>
                  </a:cubicBezTo>
                  <a:lnTo>
                    <a:pt x="178" y="434"/>
                  </a:lnTo>
                  <a:cubicBezTo>
                    <a:pt x="0" y="849"/>
                    <a:pt x="318" y="1219"/>
                    <a:pt x="703" y="1219"/>
                  </a:cubicBezTo>
                  <a:cubicBezTo>
                    <a:pt x="825" y="1219"/>
                    <a:pt x="954" y="1182"/>
                    <a:pt x="1076" y="1098"/>
                  </a:cubicBezTo>
                  <a:lnTo>
                    <a:pt x="1115" y="1098"/>
                  </a:lnTo>
                  <a:cubicBezTo>
                    <a:pt x="1427" y="825"/>
                    <a:pt x="1427" y="356"/>
                    <a:pt x="1115" y="122"/>
                  </a:cubicBezTo>
                  <a:cubicBezTo>
                    <a:pt x="1004" y="39"/>
                    <a:pt x="874"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1"/>
            <p:cNvSpPr/>
            <p:nvPr/>
          </p:nvSpPr>
          <p:spPr>
            <a:xfrm>
              <a:off x="2142600" y="4144000"/>
              <a:ext cx="29225" cy="24400"/>
            </a:xfrm>
            <a:custGeom>
              <a:avLst/>
              <a:gdLst/>
              <a:ahLst/>
              <a:cxnLst/>
              <a:rect l="l" t="t" r="r" b="b"/>
              <a:pathLst>
                <a:path w="1169" h="976" extrusionOk="0">
                  <a:moveTo>
                    <a:pt x="635" y="1"/>
                  </a:moveTo>
                  <a:cubicBezTo>
                    <a:pt x="579" y="1"/>
                    <a:pt x="523" y="12"/>
                    <a:pt x="469" y="35"/>
                  </a:cubicBezTo>
                  <a:lnTo>
                    <a:pt x="429" y="74"/>
                  </a:lnTo>
                  <a:cubicBezTo>
                    <a:pt x="0" y="269"/>
                    <a:pt x="78" y="855"/>
                    <a:pt x="547" y="972"/>
                  </a:cubicBezTo>
                  <a:lnTo>
                    <a:pt x="586" y="972"/>
                  </a:lnTo>
                  <a:cubicBezTo>
                    <a:pt x="606" y="974"/>
                    <a:pt x="626" y="975"/>
                    <a:pt x="645" y="975"/>
                  </a:cubicBezTo>
                  <a:cubicBezTo>
                    <a:pt x="932" y="975"/>
                    <a:pt x="1168" y="717"/>
                    <a:pt x="1132" y="425"/>
                  </a:cubicBezTo>
                  <a:cubicBezTo>
                    <a:pt x="1070" y="176"/>
                    <a:pt x="857" y="1"/>
                    <a:pt x="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1"/>
            <p:cNvSpPr/>
            <p:nvPr/>
          </p:nvSpPr>
          <p:spPr>
            <a:xfrm>
              <a:off x="2056975" y="4166425"/>
              <a:ext cx="31975" cy="24375"/>
            </a:xfrm>
            <a:custGeom>
              <a:avLst/>
              <a:gdLst/>
              <a:ahLst/>
              <a:cxnLst/>
              <a:rect l="l" t="t" r="r" b="b"/>
              <a:pathLst>
                <a:path w="1279" h="975" extrusionOk="0">
                  <a:moveTo>
                    <a:pt x="649" y="1"/>
                  </a:moveTo>
                  <a:cubicBezTo>
                    <a:pt x="499" y="1"/>
                    <a:pt x="341" y="75"/>
                    <a:pt x="225" y="192"/>
                  </a:cubicBezTo>
                  <a:cubicBezTo>
                    <a:pt x="0" y="529"/>
                    <a:pt x="243" y="975"/>
                    <a:pt x="643" y="975"/>
                  </a:cubicBezTo>
                  <a:cubicBezTo>
                    <a:pt x="660" y="975"/>
                    <a:pt x="676" y="974"/>
                    <a:pt x="693" y="972"/>
                  </a:cubicBezTo>
                  <a:cubicBezTo>
                    <a:pt x="1123" y="894"/>
                    <a:pt x="1279" y="387"/>
                    <a:pt x="928" y="114"/>
                  </a:cubicBezTo>
                  <a:cubicBezTo>
                    <a:pt x="849" y="35"/>
                    <a:pt x="751"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1"/>
            <p:cNvSpPr/>
            <p:nvPr/>
          </p:nvSpPr>
          <p:spPr>
            <a:xfrm>
              <a:off x="2013225" y="4100700"/>
              <a:ext cx="29875" cy="24500"/>
            </a:xfrm>
            <a:custGeom>
              <a:avLst/>
              <a:gdLst/>
              <a:ahLst/>
              <a:cxnLst/>
              <a:rect l="l" t="t" r="r" b="b"/>
              <a:pathLst>
                <a:path w="1195" h="980" extrusionOk="0">
                  <a:moveTo>
                    <a:pt x="653" y="1"/>
                  </a:moveTo>
                  <a:cubicBezTo>
                    <a:pt x="625" y="1"/>
                    <a:pt x="597" y="4"/>
                    <a:pt x="570" y="11"/>
                  </a:cubicBezTo>
                  <a:lnTo>
                    <a:pt x="531" y="11"/>
                  </a:lnTo>
                  <a:cubicBezTo>
                    <a:pt x="0" y="46"/>
                    <a:pt x="207" y="979"/>
                    <a:pt x="628" y="979"/>
                  </a:cubicBezTo>
                  <a:cubicBezTo>
                    <a:pt x="672" y="979"/>
                    <a:pt x="718" y="969"/>
                    <a:pt x="765" y="947"/>
                  </a:cubicBezTo>
                  <a:cubicBezTo>
                    <a:pt x="1077" y="830"/>
                    <a:pt x="1195" y="479"/>
                    <a:pt x="999" y="206"/>
                  </a:cubicBezTo>
                  <a:cubicBezTo>
                    <a:pt x="935" y="77"/>
                    <a:pt x="790" y="1"/>
                    <a:pt x="6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1"/>
            <p:cNvSpPr/>
            <p:nvPr/>
          </p:nvSpPr>
          <p:spPr>
            <a:xfrm>
              <a:off x="2265525" y="4055125"/>
              <a:ext cx="26250" cy="21550"/>
            </a:xfrm>
            <a:custGeom>
              <a:avLst/>
              <a:gdLst/>
              <a:ahLst/>
              <a:cxnLst/>
              <a:rect l="l" t="t" r="r" b="b"/>
              <a:pathLst>
                <a:path w="1050" h="862" extrusionOk="0">
                  <a:moveTo>
                    <a:pt x="430" y="1"/>
                  </a:moveTo>
                  <a:cubicBezTo>
                    <a:pt x="365" y="1"/>
                    <a:pt x="298" y="35"/>
                    <a:pt x="235" y="117"/>
                  </a:cubicBezTo>
                  <a:lnTo>
                    <a:pt x="196" y="156"/>
                  </a:lnTo>
                  <a:cubicBezTo>
                    <a:pt x="0" y="429"/>
                    <a:pt x="157" y="780"/>
                    <a:pt x="469" y="858"/>
                  </a:cubicBezTo>
                  <a:lnTo>
                    <a:pt x="547" y="858"/>
                  </a:lnTo>
                  <a:cubicBezTo>
                    <a:pt x="565" y="860"/>
                    <a:pt x="582" y="862"/>
                    <a:pt x="598" y="862"/>
                  </a:cubicBezTo>
                  <a:cubicBezTo>
                    <a:pt x="1050" y="862"/>
                    <a:pt x="759"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1"/>
            <p:cNvSpPr/>
            <p:nvPr/>
          </p:nvSpPr>
          <p:spPr>
            <a:xfrm>
              <a:off x="2283825" y="3976925"/>
              <a:ext cx="22150" cy="16575"/>
            </a:xfrm>
            <a:custGeom>
              <a:avLst/>
              <a:gdLst/>
              <a:ahLst/>
              <a:cxnLst/>
              <a:rect l="l" t="t" r="r" b="b"/>
              <a:pathLst>
                <a:path w="886" h="663" extrusionOk="0">
                  <a:moveTo>
                    <a:pt x="515" y="0"/>
                  </a:moveTo>
                  <a:cubicBezTo>
                    <a:pt x="269" y="0"/>
                    <a:pt x="0" y="155"/>
                    <a:pt x="88" y="396"/>
                  </a:cubicBezTo>
                  <a:lnTo>
                    <a:pt x="127" y="396"/>
                  </a:lnTo>
                  <a:lnTo>
                    <a:pt x="127" y="435"/>
                  </a:lnTo>
                  <a:cubicBezTo>
                    <a:pt x="197" y="591"/>
                    <a:pt x="336" y="662"/>
                    <a:pt x="475" y="662"/>
                  </a:cubicBezTo>
                  <a:cubicBezTo>
                    <a:pt x="650" y="662"/>
                    <a:pt x="825" y="552"/>
                    <a:pt x="869" y="357"/>
                  </a:cubicBezTo>
                  <a:lnTo>
                    <a:pt x="869" y="318"/>
                  </a:lnTo>
                  <a:cubicBezTo>
                    <a:pt x="886" y="95"/>
                    <a:pt x="707" y="0"/>
                    <a:pt x="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1"/>
            <p:cNvSpPr/>
            <p:nvPr/>
          </p:nvSpPr>
          <p:spPr>
            <a:xfrm>
              <a:off x="2396275" y="3988950"/>
              <a:ext cx="27075" cy="20600"/>
            </a:xfrm>
            <a:custGeom>
              <a:avLst/>
              <a:gdLst/>
              <a:ahLst/>
              <a:cxnLst/>
              <a:rect l="l" t="t" r="r" b="b"/>
              <a:pathLst>
                <a:path w="1083" h="824" extrusionOk="0">
                  <a:moveTo>
                    <a:pt x="370" y="1"/>
                  </a:moveTo>
                  <a:cubicBezTo>
                    <a:pt x="245" y="1"/>
                    <a:pt x="133" y="55"/>
                    <a:pt x="78" y="188"/>
                  </a:cubicBezTo>
                  <a:cubicBezTo>
                    <a:pt x="0" y="344"/>
                    <a:pt x="39" y="539"/>
                    <a:pt x="156" y="695"/>
                  </a:cubicBezTo>
                  <a:cubicBezTo>
                    <a:pt x="244" y="783"/>
                    <a:pt x="356" y="824"/>
                    <a:pt x="470" y="824"/>
                  </a:cubicBezTo>
                  <a:cubicBezTo>
                    <a:pt x="609" y="824"/>
                    <a:pt x="751" y="764"/>
                    <a:pt x="859" y="656"/>
                  </a:cubicBezTo>
                  <a:cubicBezTo>
                    <a:pt x="1082" y="349"/>
                    <a:pt x="685" y="1"/>
                    <a:pt x="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1"/>
            <p:cNvSpPr/>
            <p:nvPr/>
          </p:nvSpPr>
          <p:spPr>
            <a:xfrm>
              <a:off x="2414525" y="3889175"/>
              <a:ext cx="23150" cy="18800"/>
            </a:xfrm>
            <a:custGeom>
              <a:avLst/>
              <a:gdLst/>
              <a:ahLst/>
              <a:cxnLst/>
              <a:rect l="l" t="t" r="r" b="b"/>
              <a:pathLst>
                <a:path w="926" h="752" extrusionOk="0">
                  <a:moveTo>
                    <a:pt x="550" y="1"/>
                  </a:moveTo>
                  <a:cubicBezTo>
                    <a:pt x="290" y="1"/>
                    <a:pt x="1" y="166"/>
                    <a:pt x="90" y="432"/>
                  </a:cubicBezTo>
                  <a:lnTo>
                    <a:pt x="168" y="511"/>
                  </a:lnTo>
                  <a:cubicBezTo>
                    <a:pt x="222" y="672"/>
                    <a:pt x="367" y="751"/>
                    <a:pt x="511" y="751"/>
                  </a:cubicBezTo>
                  <a:cubicBezTo>
                    <a:pt x="680" y="751"/>
                    <a:pt x="849" y="643"/>
                    <a:pt x="870" y="432"/>
                  </a:cubicBezTo>
                  <a:cubicBezTo>
                    <a:pt x="870" y="393"/>
                    <a:pt x="870" y="354"/>
                    <a:pt x="909" y="315"/>
                  </a:cubicBezTo>
                  <a:cubicBezTo>
                    <a:pt x="926" y="96"/>
                    <a:pt x="746" y="1"/>
                    <a:pt x="5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1"/>
            <p:cNvSpPr/>
            <p:nvPr/>
          </p:nvSpPr>
          <p:spPr>
            <a:xfrm>
              <a:off x="2467125" y="3897125"/>
              <a:ext cx="25825" cy="18950"/>
            </a:xfrm>
            <a:custGeom>
              <a:avLst/>
              <a:gdLst/>
              <a:ahLst/>
              <a:cxnLst/>
              <a:rect l="l" t="t" r="r" b="b"/>
              <a:pathLst>
                <a:path w="1033" h="758" extrusionOk="0">
                  <a:moveTo>
                    <a:pt x="493" y="0"/>
                  </a:moveTo>
                  <a:cubicBezTo>
                    <a:pt x="383" y="0"/>
                    <a:pt x="268" y="46"/>
                    <a:pt x="171" y="153"/>
                  </a:cubicBezTo>
                  <a:cubicBezTo>
                    <a:pt x="1" y="466"/>
                    <a:pt x="265" y="758"/>
                    <a:pt x="541" y="758"/>
                  </a:cubicBezTo>
                  <a:cubicBezTo>
                    <a:pt x="645" y="758"/>
                    <a:pt x="750" y="717"/>
                    <a:pt x="834" y="622"/>
                  </a:cubicBezTo>
                  <a:cubicBezTo>
                    <a:pt x="1032" y="311"/>
                    <a:pt x="780"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1"/>
            <p:cNvSpPr/>
            <p:nvPr/>
          </p:nvSpPr>
          <p:spPr>
            <a:xfrm>
              <a:off x="2473675" y="3827650"/>
              <a:ext cx="23100" cy="23325"/>
            </a:xfrm>
            <a:custGeom>
              <a:avLst/>
              <a:gdLst/>
              <a:ahLst/>
              <a:cxnLst/>
              <a:rect l="l" t="t" r="r" b="b"/>
              <a:pathLst>
                <a:path w="924" h="933" extrusionOk="0">
                  <a:moveTo>
                    <a:pt x="508" y="1"/>
                  </a:moveTo>
                  <a:cubicBezTo>
                    <a:pt x="258" y="1"/>
                    <a:pt x="0" y="172"/>
                    <a:pt x="65" y="474"/>
                  </a:cubicBezTo>
                  <a:cubicBezTo>
                    <a:pt x="65" y="552"/>
                    <a:pt x="104" y="630"/>
                    <a:pt x="143" y="708"/>
                  </a:cubicBezTo>
                  <a:cubicBezTo>
                    <a:pt x="211" y="861"/>
                    <a:pt x="353" y="932"/>
                    <a:pt x="498" y="932"/>
                  </a:cubicBezTo>
                  <a:cubicBezTo>
                    <a:pt x="686" y="932"/>
                    <a:pt x="880" y="811"/>
                    <a:pt x="924" y="591"/>
                  </a:cubicBezTo>
                  <a:cubicBezTo>
                    <a:pt x="924" y="513"/>
                    <a:pt x="924" y="435"/>
                    <a:pt x="924" y="357"/>
                  </a:cubicBezTo>
                  <a:cubicBezTo>
                    <a:pt x="906" y="113"/>
                    <a:pt x="709" y="1"/>
                    <a:pt x="5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1"/>
            <p:cNvSpPr/>
            <p:nvPr/>
          </p:nvSpPr>
          <p:spPr>
            <a:xfrm>
              <a:off x="1889900" y="4326325"/>
              <a:ext cx="28650" cy="21075"/>
            </a:xfrm>
            <a:custGeom>
              <a:avLst/>
              <a:gdLst/>
              <a:ahLst/>
              <a:cxnLst/>
              <a:rect l="l" t="t" r="r" b="b"/>
              <a:pathLst>
                <a:path w="1146" h="843" extrusionOk="0">
                  <a:moveTo>
                    <a:pt x="547" y="1"/>
                  </a:moveTo>
                  <a:cubicBezTo>
                    <a:pt x="235" y="1"/>
                    <a:pt x="0" y="313"/>
                    <a:pt x="78" y="625"/>
                  </a:cubicBezTo>
                  <a:lnTo>
                    <a:pt x="78" y="664"/>
                  </a:lnTo>
                  <a:cubicBezTo>
                    <a:pt x="134" y="792"/>
                    <a:pt x="217" y="843"/>
                    <a:pt x="309" y="843"/>
                  </a:cubicBezTo>
                  <a:cubicBezTo>
                    <a:pt x="665" y="843"/>
                    <a:pt x="1145" y="63"/>
                    <a:pt x="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1"/>
            <p:cNvSpPr/>
            <p:nvPr/>
          </p:nvSpPr>
          <p:spPr>
            <a:xfrm>
              <a:off x="1897000" y="4292000"/>
              <a:ext cx="34875" cy="26600"/>
            </a:xfrm>
            <a:custGeom>
              <a:avLst/>
              <a:gdLst/>
              <a:ahLst/>
              <a:cxnLst/>
              <a:rect l="l" t="t" r="r" b="b"/>
              <a:pathLst>
                <a:path w="1395" h="1064" extrusionOk="0">
                  <a:moveTo>
                    <a:pt x="676" y="0"/>
                  </a:moveTo>
                  <a:cubicBezTo>
                    <a:pt x="529" y="0"/>
                    <a:pt x="390" y="70"/>
                    <a:pt x="302" y="203"/>
                  </a:cubicBezTo>
                  <a:cubicBezTo>
                    <a:pt x="1" y="579"/>
                    <a:pt x="280" y="1064"/>
                    <a:pt x="719" y="1064"/>
                  </a:cubicBezTo>
                  <a:cubicBezTo>
                    <a:pt x="736" y="1064"/>
                    <a:pt x="753" y="1063"/>
                    <a:pt x="770" y="1062"/>
                  </a:cubicBezTo>
                  <a:cubicBezTo>
                    <a:pt x="1238" y="984"/>
                    <a:pt x="1395" y="398"/>
                    <a:pt x="1004" y="125"/>
                  </a:cubicBezTo>
                  <a:cubicBezTo>
                    <a:pt x="903" y="41"/>
                    <a:pt x="787" y="0"/>
                    <a:pt x="6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1"/>
            <p:cNvSpPr/>
            <p:nvPr/>
          </p:nvSpPr>
          <p:spPr>
            <a:xfrm>
              <a:off x="2108225" y="3421800"/>
              <a:ext cx="165125" cy="83500"/>
            </a:xfrm>
            <a:custGeom>
              <a:avLst/>
              <a:gdLst/>
              <a:ahLst/>
              <a:cxnLst/>
              <a:rect l="l" t="t" r="r" b="b"/>
              <a:pathLst>
                <a:path w="6605" h="3340" extrusionOk="0">
                  <a:moveTo>
                    <a:pt x="6144" y="0"/>
                  </a:moveTo>
                  <a:cubicBezTo>
                    <a:pt x="3829" y="0"/>
                    <a:pt x="1252" y="982"/>
                    <a:pt x="87" y="3049"/>
                  </a:cubicBezTo>
                  <a:cubicBezTo>
                    <a:pt x="0" y="3194"/>
                    <a:pt x="108" y="3340"/>
                    <a:pt x="233" y="3340"/>
                  </a:cubicBezTo>
                  <a:cubicBezTo>
                    <a:pt x="276" y="3340"/>
                    <a:pt x="321" y="3323"/>
                    <a:pt x="361" y="3283"/>
                  </a:cubicBezTo>
                  <a:cubicBezTo>
                    <a:pt x="2078" y="1527"/>
                    <a:pt x="3834" y="356"/>
                    <a:pt x="6371" y="356"/>
                  </a:cubicBezTo>
                  <a:cubicBezTo>
                    <a:pt x="6566" y="356"/>
                    <a:pt x="6605" y="44"/>
                    <a:pt x="6410" y="5"/>
                  </a:cubicBezTo>
                  <a:cubicBezTo>
                    <a:pt x="6322" y="2"/>
                    <a:pt x="6233" y="0"/>
                    <a:pt x="6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1"/>
            <p:cNvSpPr/>
            <p:nvPr/>
          </p:nvSpPr>
          <p:spPr>
            <a:xfrm>
              <a:off x="1973250" y="3357975"/>
              <a:ext cx="450475" cy="172175"/>
            </a:xfrm>
            <a:custGeom>
              <a:avLst/>
              <a:gdLst/>
              <a:ahLst/>
              <a:cxnLst/>
              <a:rect l="l" t="t" r="r" b="b"/>
              <a:pathLst>
                <a:path w="18019" h="6887" extrusionOk="0">
                  <a:moveTo>
                    <a:pt x="12025" y="0"/>
                  </a:moveTo>
                  <a:cubicBezTo>
                    <a:pt x="7433" y="0"/>
                    <a:pt x="2682" y="2982"/>
                    <a:pt x="62" y="6655"/>
                  </a:cubicBezTo>
                  <a:cubicBezTo>
                    <a:pt x="1" y="6747"/>
                    <a:pt x="107" y="6887"/>
                    <a:pt x="212" y="6887"/>
                  </a:cubicBezTo>
                  <a:cubicBezTo>
                    <a:pt x="241" y="6887"/>
                    <a:pt x="270" y="6876"/>
                    <a:pt x="296" y="6851"/>
                  </a:cubicBezTo>
                  <a:cubicBezTo>
                    <a:pt x="2637" y="4626"/>
                    <a:pt x="4823" y="2245"/>
                    <a:pt x="7984" y="1192"/>
                  </a:cubicBezTo>
                  <a:cubicBezTo>
                    <a:pt x="9180" y="769"/>
                    <a:pt x="10424" y="559"/>
                    <a:pt x="11663" y="559"/>
                  </a:cubicBezTo>
                  <a:cubicBezTo>
                    <a:pt x="13740" y="559"/>
                    <a:pt x="15800" y="1150"/>
                    <a:pt x="17584" y="2323"/>
                  </a:cubicBezTo>
                  <a:cubicBezTo>
                    <a:pt x="17625" y="2351"/>
                    <a:pt x="17666" y="2363"/>
                    <a:pt x="17705" y="2363"/>
                  </a:cubicBezTo>
                  <a:cubicBezTo>
                    <a:pt x="17887" y="2363"/>
                    <a:pt x="18019" y="2101"/>
                    <a:pt x="17858" y="1972"/>
                  </a:cubicBezTo>
                  <a:cubicBezTo>
                    <a:pt x="16079" y="590"/>
                    <a:pt x="14068" y="0"/>
                    <a:pt x="1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1"/>
            <p:cNvSpPr/>
            <p:nvPr/>
          </p:nvSpPr>
          <p:spPr>
            <a:xfrm>
              <a:off x="1287925" y="3296400"/>
              <a:ext cx="1341550" cy="1588000"/>
            </a:xfrm>
            <a:custGeom>
              <a:avLst/>
              <a:gdLst/>
              <a:ahLst/>
              <a:cxnLst/>
              <a:rect l="l" t="t" r="r" b="b"/>
              <a:pathLst>
                <a:path w="53662" h="63520" extrusionOk="0">
                  <a:moveTo>
                    <a:pt x="39400" y="880"/>
                  </a:moveTo>
                  <a:cubicBezTo>
                    <a:pt x="42177" y="880"/>
                    <a:pt x="44958" y="1800"/>
                    <a:pt x="47417" y="3928"/>
                  </a:cubicBezTo>
                  <a:cubicBezTo>
                    <a:pt x="50812" y="6894"/>
                    <a:pt x="52608" y="12748"/>
                    <a:pt x="52061" y="17158"/>
                  </a:cubicBezTo>
                  <a:cubicBezTo>
                    <a:pt x="51398" y="22426"/>
                    <a:pt x="47651" y="27188"/>
                    <a:pt x="43788" y="30544"/>
                  </a:cubicBezTo>
                  <a:cubicBezTo>
                    <a:pt x="39690" y="34134"/>
                    <a:pt x="34890" y="36476"/>
                    <a:pt x="30128" y="38934"/>
                  </a:cubicBezTo>
                  <a:cubicBezTo>
                    <a:pt x="28060" y="40066"/>
                    <a:pt x="26070" y="41315"/>
                    <a:pt x="24196" y="42720"/>
                  </a:cubicBezTo>
                  <a:cubicBezTo>
                    <a:pt x="23299" y="42603"/>
                    <a:pt x="22557" y="41549"/>
                    <a:pt x="22245" y="40886"/>
                  </a:cubicBezTo>
                  <a:cubicBezTo>
                    <a:pt x="22089" y="40652"/>
                    <a:pt x="22011" y="40417"/>
                    <a:pt x="21855" y="40183"/>
                  </a:cubicBezTo>
                  <a:cubicBezTo>
                    <a:pt x="21582" y="39637"/>
                    <a:pt x="21191" y="39208"/>
                    <a:pt x="20684" y="38856"/>
                  </a:cubicBezTo>
                  <a:cubicBezTo>
                    <a:pt x="20177" y="38583"/>
                    <a:pt x="19630" y="38388"/>
                    <a:pt x="19084" y="38310"/>
                  </a:cubicBezTo>
                  <a:cubicBezTo>
                    <a:pt x="18499" y="38232"/>
                    <a:pt x="17991" y="38037"/>
                    <a:pt x="17484" y="37764"/>
                  </a:cubicBezTo>
                  <a:cubicBezTo>
                    <a:pt x="16938" y="37295"/>
                    <a:pt x="16899" y="36710"/>
                    <a:pt x="16625" y="36124"/>
                  </a:cubicBezTo>
                  <a:cubicBezTo>
                    <a:pt x="17406" y="32729"/>
                    <a:pt x="18264" y="29334"/>
                    <a:pt x="19240" y="26017"/>
                  </a:cubicBezTo>
                  <a:cubicBezTo>
                    <a:pt x="20840" y="20358"/>
                    <a:pt x="22518" y="14309"/>
                    <a:pt x="25601" y="9235"/>
                  </a:cubicBezTo>
                  <a:cubicBezTo>
                    <a:pt x="28569" y="4384"/>
                    <a:pt x="33977" y="880"/>
                    <a:pt x="39400" y="880"/>
                  </a:cubicBezTo>
                  <a:close/>
                  <a:moveTo>
                    <a:pt x="16196" y="37881"/>
                  </a:moveTo>
                  <a:cubicBezTo>
                    <a:pt x="16274" y="37959"/>
                    <a:pt x="16352" y="38076"/>
                    <a:pt x="16430" y="38193"/>
                  </a:cubicBezTo>
                  <a:cubicBezTo>
                    <a:pt x="17211" y="39169"/>
                    <a:pt x="18264" y="39090"/>
                    <a:pt x="19357" y="39481"/>
                  </a:cubicBezTo>
                  <a:cubicBezTo>
                    <a:pt x="19630" y="39598"/>
                    <a:pt x="19904" y="39754"/>
                    <a:pt x="20177" y="39949"/>
                  </a:cubicBezTo>
                  <a:cubicBezTo>
                    <a:pt x="19201" y="41549"/>
                    <a:pt x="18030" y="42954"/>
                    <a:pt x="17094" y="44593"/>
                  </a:cubicBezTo>
                  <a:cubicBezTo>
                    <a:pt x="17039" y="44676"/>
                    <a:pt x="17120" y="44759"/>
                    <a:pt x="17214" y="44759"/>
                  </a:cubicBezTo>
                  <a:cubicBezTo>
                    <a:pt x="17253" y="44759"/>
                    <a:pt x="17294" y="44745"/>
                    <a:pt x="17328" y="44710"/>
                  </a:cubicBezTo>
                  <a:cubicBezTo>
                    <a:pt x="18538" y="43383"/>
                    <a:pt x="19513" y="41861"/>
                    <a:pt x="20645" y="40456"/>
                  </a:cubicBezTo>
                  <a:cubicBezTo>
                    <a:pt x="20957" y="40925"/>
                    <a:pt x="21230" y="41393"/>
                    <a:pt x="21504" y="41861"/>
                  </a:cubicBezTo>
                  <a:cubicBezTo>
                    <a:pt x="19279" y="44203"/>
                    <a:pt x="17406" y="46857"/>
                    <a:pt x="16001" y="49745"/>
                  </a:cubicBezTo>
                  <a:cubicBezTo>
                    <a:pt x="15945" y="49856"/>
                    <a:pt x="16049" y="49948"/>
                    <a:pt x="16156" y="49948"/>
                  </a:cubicBezTo>
                  <a:cubicBezTo>
                    <a:pt x="16198" y="49948"/>
                    <a:pt x="16241" y="49934"/>
                    <a:pt x="16274" y="49901"/>
                  </a:cubicBezTo>
                  <a:cubicBezTo>
                    <a:pt x="17874" y="47325"/>
                    <a:pt x="19747" y="44671"/>
                    <a:pt x="22050" y="42642"/>
                  </a:cubicBezTo>
                  <a:cubicBezTo>
                    <a:pt x="22128" y="42720"/>
                    <a:pt x="22206" y="42837"/>
                    <a:pt x="22323" y="42915"/>
                  </a:cubicBezTo>
                  <a:cubicBezTo>
                    <a:pt x="22596" y="43188"/>
                    <a:pt x="22987" y="43383"/>
                    <a:pt x="23377" y="43461"/>
                  </a:cubicBezTo>
                  <a:cubicBezTo>
                    <a:pt x="19982" y="46505"/>
                    <a:pt x="17172" y="50564"/>
                    <a:pt x="15142" y="54584"/>
                  </a:cubicBezTo>
                  <a:cubicBezTo>
                    <a:pt x="14635" y="55520"/>
                    <a:pt x="14284" y="56535"/>
                    <a:pt x="14050" y="57589"/>
                  </a:cubicBezTo>
                  <a:cubicBezTo>
                    <a:pt x="13776" y="58877"/>
                    <a:pt x="13776" y="60243"/>
                    <a:pt x="12918" y="61335"/>
                  </a:cubicBezTo>
                  <a:cubicBezTo>
                    <a:pt x="12308" y="62141"/>
                    <a:pt x="11430" y="62619"/>
                    <a:pt x="10543" y="62619"/>
                  </a:cubicBezTo>
                  <a:cubicBezTo>
                    <a:pt x="9841" y="62619"/>
                    <a:pt x="9133" y="62320"/>
                    <a:pt x="8547" y="61648"/>
                  </a:cubicBezTo>
                  <a:cubicBezTo>
                    <a:pt x="7064" y="60009"/>
                    <a:pt x="8859" y="57316"/>
                    <a:pt x="8040" y="56730"/>
                  </a:cubicBezTo>
                  <a:cubicBezTo>
                    <a:pt x="7702" y="56482"/>
                    <a:pt x="7352" y="56408"/>
                    <a:pt x="6985" y="56408"/>
                  </a:cubicBezTo>
                  <a:cubicBezTo>
                    <a:pt x="6441" y="56408"/>
                    <a:pt x="5858" y="56570"/>
                    <a:pt x="5219" y="56570"/>
                  </a:cubicBezTo>
                  <a:cubicBezTo>
                    <a:pt x="4592" y="56570"/>
                    <a:pt x="3911" y="56414"/>
                    <a:pt x="3161" y="55794"/>
                  </a:cubicBezTo>
                  <a:cubicBezTo>
                    <a:pt x="2186" y="55013"/>
                    <a:pt x="1717" y="54350"/>
                    <a:pt x="1873" y="53140"/>
                  </a:cubicBezTo>
                  <a:cubicBezTo>
                    <a:pt x="2030" y="51852"/>
                    <a:pt x="2654" y="51423"/>
                    <a:pt x="3825" y="50954"/>
                  </a:cubicBezTo>
                  <a:cubicBezTo>
                    <a:pt x="6088" y="49979"/>
                    <a:pt x="8040" y="49745"/>
                    <a:pt x="9874" y="47910"/>
                  </a:cubicBezTo>
                  <a:cubicBezTo>
                    <a:pt x="12528" y="45257"/>
                    <a:pt x="15455" y="41744"/>
                    <a:pt x="16196" y="37881"/>
                  </a:cubicBezTo>
                  <a:close/>
                  <a:moveTo>
                    <a:pt x="38898" y="0"/>
                  </a:moveTo>
                  <a:cubicBezTo>
                    <a:pt x="35058" y="0"/>
                    <a:pt x="31492" y="1682"/>
                    <a:pt x="28684" y="4279"/>
                  </a:cubicBezTo>
                  <a:cubicBezTo>
                    <a:pt x="23689" y="8767"/>
                    <a:pt x="21582" y="15402"/>
                    <a:pt x="19630" y="21646"/>
                  </a:cubicBezTo>
                  <a:cubicBezTo>
                    <a:pt x="18069" y="26641"/>
                    <a:pt x="16079" y="34563"/>
                    <a:pt x="15611" y="37178"/>
                  </a:cubicBezTo>
                  <a:cubicBezTo>
                    <a:pt x="15064" y="40300"/>
                    <a:pt x="13035" y="42798"/>
                    <a:pt x="10967" y="45218"/>
                  </a:cubicBezTo>
                  <a:cubicBezTo>
                    <a:pt x="9679" y="46779"/>
                    <a:pt x="8391" y="48301"/>
                    <a:pt x="6440" y="49042"/>
                  </a:cubicBezTo>
                  <a:cubicBezTo>
                    <a:pt x="5113" y="49549"/>
                    <a:pt x="3630" y="49706"/>
                    <a:pt x="2381" y="50486"/>
                  </a:cubicBezTo>
                  <a:cubicBezTo>
                    <a:pt x="273" y="51774"/>
                    <a:pt x="0" y="54077"/>
                    <a:pt x="1678" y="55872"/>
                  </a:cubicBezTo>
                  <a:cubicBezTo>
                    <a:pt x="2767" y="57051"/>
                    <a:pt x="4278" y="57668"/>
                    <a:pt x="5829" y="57668"/>
                  </a:cubicBezTo>
                  <a:cubicBezTo>
                    <a:pt x="6279" y="57668"/>
                    <a:pt x="6733" y="57616"/>
                    <a:pt x="7181" y="57511"/>
                  </a:cubicBezTo>
                  <a:lnTo>
                    <a:pt x="7181" y="57511"/>
                  </a:lnTo>
                  <a:cubicBezTo>
                    <a:pt x="6596" y="59345"/>
                    <a:pt x="6830" y="61492"/>
                    <a:pt x="8469" y="62779"/>
                  </a:cubicBezTo>
                  <a:cubicBezTo>
                    <a:pt x="9106" y="63292"/>
                    <a:pt x="9797" y="63519"/>
                    <a:pt x="10477" y="63519"/>
                  </a:cubicBezTo>
                  <a:cubicBezTo>
                    <a:pt x="11715" y="63519"/>
                    <a:pt x="12918" y="62767"/>
                    <a:pt x="13698" y="61609"/>
                  </a:cubicBezTo>
                  <a:cubicBezTo>
                    <a:pt x="14401" y="60594"/>
                    <a:pt x="14557" y="59462"/>
                    <a:pt x="14791" y="58252"/>
                  </a:cubicBezTo>
                  <a:cubicBezTo>
                    <a:pt x="15181" y="55989"/>
                    <a:pt x="16313" y="54038"/>
                    <a:pt x="17484" y="52086"/>
                  </a:cubicBezTo>
                  <a:cubicBezTo>
                    <a:pt x="22479" y="44008"/>
                    <a:pt x="28763" y="40495"/>
                    <a:pt x="31104" y="39403"/>
                  </a:cubicBezTo>
                  <a:cubicBezTo>
                    <a:pt x="35865" y="37100"/>
                    <a:pt x="40587" y="34563"/>
                    <a:pt x="44568" y="31012"/>
                  </a:cubicBezTo>
                  <a:cubicBezTo>
                    <a:pt x="48159" y="27812"/>
                    <a:pt x="51320" y="23714"/>
                    <a:pt x="52569" y="18992"/>
                  </a:cubicBezTo>
                  <a:cubicBezTo>
                    <a:pt x="53661" y="14855"/>
                    <a:pt x="52530" y="10016"/>
                    <a:pt x="50422" y="6309"/>
                  </a:cubicBezTo>
                  <a:cubicBezTo>
                    <a:pt x="48315" y="2640"/>
                    <a:pt x="44373" y="455"/>
                    <a:pt x="40197" y="64"/>
                  </a:cubicBezTo>
                  <a:cubicBezTo>
                    <a:pt x="39761" y="21"/>
                    <a:pt x="39328" y="0"/>
                    <a:pt x="38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77" name="Google Shape;777;p111"/>
          <p:cNvCxnSpPr/>
          <p:nvPr/>
        </p:nvCxnSpPr>
        <p:spPr>
          <a:xfrm>
            <a:off x="1539200" y="712075"/>
            <a:ext cx="6065700" cy="0"/>
          </a:xfrm>
          <a:prstGeom prst="straightConnector1">
            <a:avLst/>
          </a:prstGeom>
          <a:noFill/>
          <a:ln w="38100" cap="rnd" cmpd="sng">
            <a:solidFill>
              <a:schemeClr val="lt1"/>
            </a:solidFill>
            <a:prstDash val="dot"/>
            <a:round/>
            <a:headEnd type="none" w="med" len="med"/>
            <a:tailEnd type="none" w="med" len="med"/>
          </a:ln>
        </p:spPr>
      </p:cxnSp>
      <p:grpSp>
        <p:nvGrpSpPr>
          <p:cNvPr id="778" name="Google Shape;778;p111"/>
          <p:cNvGrpSpPr/>
          <p:nvPr/>
        </p:nvGrpSpPr>
        <p:grpSpPr>
          <a:xfrm rot="-366137">
            <a:off x="6783473" y="2447731"/>
            <a:ext cx="1536623" cy="1451226"/>
            <a:chOff x="7098125" y="876650"/>
            <a:chExt cx="1536675" cy="1451275"/>
          </a:xfrm>
        </p:grpSpPr>
        <p:sp>
          <p:nvSpPr>
            <p:cNvPr id="779" name="Google Shape;779;p111"/>
            <p:cNvSpPr/>
            <p:nvPr/>
          </p:nvSpPr>
          <p:spPr>
            <a:xfrm>
              <a:off x="7203600" y="1787575"/>
              <a:ext cx="22125" cy="15550"/>
            </a:xfrm>
            <a:custGeom>
              <a:avLst/>
              <a:gdLst/>
              <a:ahLst/>
              <a:cxnLst/>
              <a:rect l="l" t="t" r="r" b="b"/>
              <a:pathLst>
                <a:path w="885" h="622" extrusionOk="0">
                  <a:moveTo>
                    <a:pt x="467" y="0"/>
                  </a:moveTo>
                  <a:cubicBezTo>
                    <a:pt x="166" y="0"/>
                    <a:pt x="0" y="376"/>
                    <a:pt x="269" y="578"/>
                  </a:cubicBezTo>
                  <a:cubicBezTo>
                    <a:pt x="324" y="608"/>
                    <a:pt x="378" y="622"/>
                    <a:pt x="429" y="622"/>
                  </a:cubicBezTo>
                  <a:cubicBezTo>
                    <a:pt x="703" y="622"/>
                    <a:pt x="884" y="229"/>
                    <a:pt x="621" y="31"/>
                  </a:cubicBezTo>
                  <a:cubicBezTo>
                    <a:pt x="567" y="10"/>
                    <a:pt x="515"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1"/>
            <p:cNvSpPr/>
            <p:nvPr/>
          </p:nvSpPr>
          <p:spPr>
            <a:xfrm>
              <a:off x="7188150" y="1718100"/>
              <a:ext cx="20250" cy="18900"/>
            </a:xfrm>
            <a:custGeom>
              <a:avLst/>
              <a:gdLst/>
              <a:ahLst/>
              <a:cxnLst/>
              <a:rect l="l" t="t" r="r" b="b"/>
              <a:pathLst>
                <a:path w="810" h="756" extrusionOk="0">
                  <a:moveTo>
                    <a:pt x="458" y="1"/>
                  </a:moveTo>
                  <a:cubicBezTo>
                    <a:pt x="170" y="1"/>
                    <a:pt x="0" y="703"/>
                    <a:pt x="380" y="703"/>
                  </a:cubicBezTo>
                  <a:cubicBezTo>
                    <a:pt x="380" y="703"/>
                    <a:pt x="380" y="703"/>
                    <a:pt x="419" y="742"/>
                  </a:cubicBezTo>
                  <a:cubicBezTo>
                    <a:pt x="447" y="751"/>
                    <a:pt x="474" y="756"/>
                    <a:pt x="500" y="756"/>
                  </a:cubicBezTo>
                  <a:cubicBezTo>
                    <a:pt x="688" y="756"/>
                    <a:pt x="809" y="523"/>
                    <a:pt x="809" y="352"/>
                  </a:cubicBezTo>
                  <a:cubicBezTo>
                    <a:pt x="770" y="235"/>
                    <a:pt x="692" y="118"/>
                    <a:pt x="575" y="40"/>
                  </a:cubicBezTo>
                  <a:cubicBezTo>
                    <a:pt x="535" y="13"/>
                    <a:pt x="495" y="1"/>
                    <a:pt x="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1"/>
            <p:cNvSpPr/>
            <p:nvPr/>
          </p:nvSpPr>
          <p:spPr>
            <a:xfrm>
              <a:off x="7945975" y="2244300"/>
              <a:ext cx="23675" cy="15850"/>
            </a:xfrm>
            <a:custGeom>
              <a:avLst/>
              <a:gdLst/>
              <a:ahLst/>
              <a:cxnLst/>
              <a:rect l="l" t="t" r="r" b="b"/>
              <a:pathLst>
                <a:path w="947" h="634" extrusionOk="0">
                  <a:moveTo>
                    <a:pt x="524" y="0"/>
                  </a:moveTo>
                  <a:cubicBezTo>
                    <a:pt x="233" y="0"/>
                    <a:pt x="1" y="482"/>
                    <a:pt x="391" y="612"/>
                  </a:cubicBezTo>
                  <a:lnTo>
                    <a:pt x="430" y="612"/>
                  </a:lnTo>
                  <a:cubicBezTo>
                    <a:pt x="469" y="627"/>
                    <a:pt x="507" y="633"/>
                    <a:pt x="543" y="633"/>
                  </a:cubicBezTo>
                  <a:cubicBezTo>
                    <a:pt x="793" y="633"/>
                    <a:pt x="946" y="309"/>
                    <a:pt x="742" y="105"/>
                  </a:cubicBezTo>
                  <a:lnTo>
                    <a:pt x="703" y="66"/>
                  </a:lnTo>
                  <a:cubicBezTo>
                    <a:pt x="644" y="20"/>
                    <a:pt x="583" y="0"/>
                    <a:pt x="5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1"/>
            <p:cNvSpPr/>
            <p:nvPr/>
          </p:nvSpPr>
          <p:spPr>
            <a:xfrm>
              <a:off x="7821525" y="2246375"/>
              <a:ext cx="24900" cy="17000"/>
            </a:xfrm>
            <a:custGeom>
              <a:avLst/>
              <a:gdLst/>
              <a:ahLst/>
              <a:cxnLst/>
              <a:rect l="l" t="t" r="r" b="b"/>
              <a:pathLst>
                <a:path w="996" h="680" extrusionOk="0">
                  <a:moveTo>
                    <a:pt x="402" y="0"/>
                  </a:moveTo>
                  <a:cubicBezTo>
                    <a:pt x="163" y="0"/>
                    <a:pt x="0" y="369"/>
                    <a:pt x="256" y="529"/>
                  </a:cubicBezTo>
                  <a:lnTo>
                    <a:pt x="490" y="646"/>
                  </a:lnTo>
                  <a:cubicBezTo>
                    <a:pt x="531" y="669"/>
                    <a:pt x="572" y="680"/>
                    <a:pt x="610" y="680"/>
                  </a:cubicBezTo>
                  <a:cubicBezTo>
                    <a:pt x="833" y="680"/>
                    <a:pt x="996" y="344"/>
                    <a:pt x="763" y="178"/>
                  </a:cubicBezTo>
                  <a:lnTo>
                    <a:pt x="568" y="61"/>
                  </a:lnTo>
                  <a:cubicBezTo>
                    <a:pt x="512" y="18"/>
                    <a:pt x="455" y="0"/>
                    <a:pt x="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1"/>
            <p:cNvSpPr/>
            <p:nvPr/>
          </p:nvSpPr>
          <p:spPr>
            <a:xfrm>
              <a:off x="7828900" y="2211225"/>
              <a:ext cx="14750" cy="16925"/>
            </a:xfrm>
            <a:custGeom>
              <a:avLst/>
              <a:gdLst/>
              <a:ahLst/>
              <a:cxnLst/>
              <a:rect l="l" t="t" r="r" b="b"/>
              <a:pathLst>
                <a:path w="590" h="677" extrusionOk="0">
                  <a:moveTo>
                    <a:pt x="281" y="0"/>
                  </a:moveTo>
                  <a:cubicBezTo>
                    <a:pt x="158" y="0"/>
                    <a:pt x="39" y="81"/>
                    <a:pt x="39" y="257"/>
                  </a:cubicBezTo>
                  <a:cubicBezTo>
                    <a:pt x="0" y="413"/>
                    <a:pt x="78" y="569"/>
                    <a:pt x="195" y="647"/>
                  </a:cubicBezTo>
                  <a:cubicBezTo>
                    <a:pt x="215" y="667"/>
                    <a:pt x="244" y="676"/>
                    <a:pt x="273" y="676"/>
                  </a:cubicBezTo>
                  <a:cubicBezTo>
                    <a:pt x="303" y="676"/>
                    <a:pt x="332" y="667"/>
                    <a:pt x="351" y="647"/>
                  </a:cubicBezTo>
                  <a:cubicBezTo>
                    <a:pt x="468" y="569"/>
                    <a:pt x="546" y="491"/>
                    <a:pt x="546" y="335"/>
                  </a:cubicBezTo>
                  <a:cubicBezTo>
                    <a:pt x="589" y="121"/>
                    <a:pt x="432" y="0"/>
                    <a:pt x="2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1"/>
            <p:cNvSpPr/>
            <p:nvPr/>
          </p:nvSpPr>
          <p:spPr>
            <a:xfrm>
              <a:off x="7742675" y="2182625"/>
              <a:ext cx="23800" cy="18450"/>
            </a:xfrm>
            <a:custGeom>
              <a:avLst/>
              <a:gdLst/>
              <a:ahLst/>
              <a:cxnLst/>
              <a:rect l="l" t="t" r="r" b="b"/>
              <a:pathLst>
                <a:path w="952" h="738" extrusionOk="0">
                  <a:moveTo>
                    <a:pt x="555" y="1"/>
                  </a:moveTo>
                  <a:cubicBezTo>
                    <a:pt x="274" y="1"/>
                    <a:pt x="1" y="562"/>
                    <a:pt x="327" y="659"/>
                  </a:cubicBezTo>
                  <a:cubicBezTo>
                    <a:pt x="405" y="698"/>
                    <a:pt x="483" y="698"/>
                    <a:pt x="561" y="737"/>
                  </a:cubicBezTo>
                  <a:cubicBezTo>
                    <a:pt x="795" y="737"/>
                    <a:pt x="951" y="464"/>
                    <a:pt x="834" y="269"/>
                  </a:cubicBezTo>
                  <a:cubicBezTo>
                    <a:pt x="795" y="191"/>
                    <a:pt x="756" y="113"/>
                    <a:pt x="717" y="74"/>
                  </a:cubicBezTo>
                  <a:cubicBezTo>
                    <a:pt x="666" y="23"/>
                    <a:pt x="610"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1"/>
            <p:cNvSpPr/>
            <p:nvPr/>
          </p:nvSpPr>
          <p:spPr>
            <a:xfrm>
              <a:off x="7305725" y="1905100"/>
              <a:ext cx="23650" cy="14050"/>
            </a:xfrm>
            <a:custGeom>
              <a:avLst/>
              <a:gdLst/>
              <a:ahLst/>
              <a:cxnLst/>
              <a:rect l="l" t="t" r="r" b="b"/>
              <a:pathLst>
                <a:path w="946" h="562" extrusionOk="0">
                  <a:moveTo>
                    <a:pt x="346" y="0"/>
                  </a:moveTo>
                  <a:cubicBezTo>
                    <a:pt x="16" y="0"/>
                    <a:pt x="1" y="561"/>
                    <a:pt x="330" y="561"/>
                  </a:cubicBezTo>
                  <a:cubicBezTo>
                    <a:pt x="339" y="561"/>
                    <a:pt x="350" y="561"/>
                    <a:pt x="360" y="560"/>
                  </a:cubicBezTo>
                  <a:lnTo>
                    <a:pt x="594" y="560"/>
                  </a:lnTo>
                  <a:cubicBezTo>
                    <a:pt x="829" y="521"/>
                    <a:pt x="946" y="170"/>
                    <a:pt x="633" y="53"/>
                  </a:cubicBezTo>
                  <a:lnTo>
                    <a:pt x="438" y="14"/>
                  </a:lnTo>
                  <a:cubicBezTo>
                    <a:pt x="405" y="5"/>
                    <a:pt x="37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1"/>
            <p:cNvSpPr/>
            <p:nvPr/>
          </p:nvSpPr>
          <p:spPr>
            <a:xfrm>
              <a:off x="7280275" y="1855925"/>
              <a:ext cx="11200" cy="7325"/>
            </a:xfrm>
            <a:custGeom>
              <a:avLst/>
              <a:gdLst/>
              <a:ahLst/>
              <a:cxnLst/>
              <a:rect l="l" t="t" r="r" b="b"/>
              <a:pathLst>
                <a:path w="448" h="293" extrusionOk="0">
                  <a:moveTo>
                    <a:pt x="206" y="0"/>
                  </a:moveTo>
                  <a:cubicBezTo>
                    <a:pt x="85" y="0"/>
                    <a:pt x="0" y="199"/>
                    <a:pt x="129" y="263"/>
                  </a:cubicBezTo>
                  <a:cubicBezTo>
                    <a:pt x="163" y="284"/>
                    <a:pt x="195" y="292"/>
                    <a:pt x="225" y="292"/>
                  </a:cubicBezTo>
                  <a:cubicBezTo>
                    <a:pt x="368" y="292"/>
                    <a:pt x="447" y="94"/>
                    <a:pt x="286" y="29"/>
                  </a:cubicBezTo>
                  <a:cubicBezTo>
                    <a:pt x="259" y="9"/>
                    <a:pt x="232"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1"/>
            <p:cNvSpPr/>
            <p:nvPr/>
          </p:nvSpPr>
          <p:spPr>
            <a:xfrm>
              <a:off x="7225425" y="1643300"/>
              <a:ext cx="828575" cy="527625"/>
            </a:xfrm>
            <a:custGeom>
              <a:avLst/>
              <a:gdLst/>
              <a:ahLst/>
              <a:cxnLst/>
              <a:rect l="l" t="t" r="r" b="b"/>
              <a:pathLst>
                <a:path w="33143" h="21105" extrusionOk="0">
                  <a:moveTo>
                    <a:pt x="117" y="0"/>
                  </a:moveTo>
                  <a:cubicBezTo>
                    <a:pt x="54" y="0"/>
                    <a:pt x="1" y="75"/>
                    <a:pt x="60" y="105"/>
                  </a:cubicBezTo>
                  <a:cubicBezTo>
                    <a:pt x="4821" y="4632"/>
                    <a:pt x="9934" y="8729"/>
                    <a:pt x="15436" y="12320"/>
                  </a:cubicBezTo>
                  <a:cubicBezTo>
                    <a:pt x="20744" y="15832"/>
                    <a:pt x="26676" y="19384"/>
                    <a:pt x="32881" y="21101"/>
                  </a:cubicBezTo>
                  <a:cubicBezTo>
                    <a:pt x="32893" y="21104"/>
                    <a:pt x="32904" y="21105"/>
                    <a:pt x="32916" y="21105"/>
                  </a:cubicBezTo>
                  <a:cubicBezTo>
                    <a:pt x="33053" y="21105"/>
                    <a:pt x="33142" y="20900"/>
                    <a:pt x="32998" y="20827"/>
                  </a:cubicBezTo>
                  <a:cubicBezTo>
                    <a:pt x="27144" y="18174"/>
                    <a:pt x="21329" y="15676"/>
                    <a:pt x="15866" y="12164"/>
                  </a:cubicBezTo>
                  <a:cubicBezTo>
                    <a:pt x="10285" y="8612"/>
                    <a:pt x="5172" y="4358"/>
                    <a:pt x="177" y="27"/>
                  </a:cubicBezTo>
                  <a:cubicBezTo>
                    <a:pt x="158" y="8"/>
                    <a:pt x="137"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1"/>
            <p:cNvSpPr/>
            <p:nvPr/>
          </p:nvSpPr>
          <p:spPr>
            <a:xfrm>
              <a:off x="8412300" y="1382800"/>
              <a:ext cx="21525" cy="17050"/>
            </a:xfrm>
            <a:custGeom>
              <a:avLst/>
              <a:gdLst/>
              <a:ahLst/>
              <a:cxnLst/>
              <a:rect l="l" t="t" r="r" b="b"/>
              <a:pathLst>
                <a:path w="861" h="682" extrusionOk="0">
                  <a:moveTo>
                    <a:pt x="542" y="1"/>
                  </a:moveTo>
                  <a:cubicBezTo>
                    <a:pt x="298" y="1"/>
                    <a:pt x="1" y="180"/>
                    <a:pt x="119" y="417"/>
                  </a:cubicBezTo>
                  <a:cubicBezTo>
                    <a:pt x="158" y="456"/>
                    <a:pt x="197" y="534"/>
                    <a:pt x="236" y="573"/>
                  </a:cubicBezTo>
                  <a:cubicBezTo>
                    <a:pt x="310" y="647"/>
                    <a:pt x="406" y="681"/>
                    <a:pt x="498" y="681"/>
                  </a:cubicBezTo>
                  <a:cubicBezTo>
                    <a:pt x="652" y="681"/>
                    <a:pt x="797" y="587"/>
                    <a:pt x="821" y="417"/>
                  </a:cubicBezTo>
                  <a:cubicBezTo>
                    <a:pt x="860" y="378"/>
                    <a:pt x="860" y="300"/>
                    <a:pt x="821" y="261"/>
                  </a:cubicBezTo>
                  <a:cubicBezTo>
                    <a:pt x="837" y="76"/>
                    <a:pt x="701" y="1"/>
                    <a:pt x="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1"/>
            <p:cNvSpPr/>
            <p:nvPr/>
          </p:nvSpPr>
          <p:spPr>
            <a:xfrm>
              <a:off x="8347950" y="1239525"/>
              <a:ext cx="28300" cy="25100"/>
            </a:xfrm>
            <a:custGeom>
              <a:avLst/>
              <a:gdLst/>
              <a:ahLst/>
              <a:cxnLst/>
              <a:rect l="l" t="t" r="r" b="b"/>
              <a:pathLst>
                <a:path w="1132" h="1004" extrusionOk="0">
                  <a:moveTo>
                    <a:pt x="498" y="0"/>
                  </a:moveTo>
                  <a:cubicBezTo>
                    <a:pt x="300" y="0"/>
                    <a:pt x="103" y="140"/>
                    <a:pt x="39" y="333"/>
                  </a:cubicBezTo>
                  <a:cubicBezTo>
                    <a:pt x="0" y="567"/>
                    <a:pt x="117" y="801"/>
                    <a:pt x="351" y="879"/>
                  </a:cubicBezTo>
                  <a:lnTo>
                    <a:pt x="390" y="879"/>
                  </a:lnTo>
                  <a:lnTo>
                    <a:pt x="507" y="957"/>
                  </a:lnTo>
                  <a:cubicBezTo>
                    <a:pt x="560" y="989"/>
                    <a:pt x="618" y="1003"/>
                    <a:pt x="676" y="1003"/>
                  </a:cubicBezTo>
                  <a:cubicBezTo>
                    <a:pt x="835" y="1003"/>
                    <a:pt x="997" y="895"/>
                    <a:pt x="1054" y="723"/>
                  </a:cubicBezTo>
                  <a:cubicBezTo>
                    <a:pt x="1132" y="411"/>
                    <a:pt x="937" y="99"/>
                    <a:pt x="624" y="21"/>
                  </a:cubicBezTo>
                  <a:cubicBezTo>
                    <a:pt x="583" y="7"/>
                    <a:pt x="540" y="0"/>
                    <a:pt x="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1"/>
            <p:cNvSpPr/>
            <p:nvPr/>
          </p:nvSpPr>
          <p:spPr>
            <a:xfrm>
              <a:off x="8251925" y="1321725"/>
              <a:ext cx="29100" cy="21025"/>
            </a:xfrm>
            <a:custGeom>
              <a:avLst/>
              <a:gdLst/>
              <a:ahLst/>
              <a:cxnLst/>
              <a:rect l="l" t="t" r="r" b="b"/>
              <a:pathLst>
                <a:path w="1164" h="841" extrusionOk="0">
                  <a:moveTo>
                    <a:pt x="600" y="1"/>
                  </a:moveTo>
                  <a:cubicBezTo>
                    <a:pt x="233" y="1"/>
                    <a:pt x="1" y="524"/>
                    <a:pt x="368" y="791"/>
                  </a:cubicBezTo>
                  <a:cubicBezTo>
                    <a:pt x="436" y="825"/>
                    <a:pt x="502" y="840"/>
                    <a:pt x="564" y="840"/>
                  </a:cubicBezTo>
                  <a:cubicBezTo>
                    <a:pt x="932" y="840"/>
                    <a:pt x="1164" y="317"/>
                    <a:pt x="797" y="50"/>
                  </a:cubicBezTo>
                  <a:cubicBezTo>
                    <a:pt x="729" y="16"/>
                    <a:pt x="663" y="1"/>
                    <a:pt x="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1"/>
            <p:cNvSpPr/>
            <p:nvPr/>
          </p:nvSpPr>
          <p:spPr>
            <a:xfrm>
              <a:off x="7920950" y="1133050"/>
              <a:ext cx="21525" cy="17600"/>
            </a:xfrm>
            <a:custGeom>
              <a:avLst/>
              <a:gdLst/>
              <a:ahLst/>
              <a:cxnLst/>
              <a:rect l="l" t="t" r="r" b="b"/>
              <a:pathLst>
                <a:path w="861" h="704" extrusionOk="0">
                  <a:moveTo>
                    <a:pt x="555" y="0"/>
                  </a:moveTo>
                  <a:cubicBezTo>
                    <a:pt x="304" y="0"/>
                    <a:pt x="1" y="179"/>
                    <a:pt x="143" y="416"/>
                  </a:cubicBezTo>
                  <a:lnTo>
                    <a:pt x="182" y="494"/>
                  </a:lnTo>
                  <a:cubicBezTo>
                    <a:pt x="246" y="638"/>
                    <a:pt x="369" y="703"/>
                    <a:pt x="492" y="703"/>
                  </a:cubicBezTo>
                  <a:cubicBezTo>
                    <a:pt x="669" y="703"/>
                    <a:pt x="845" y="568"/>
                    <a:pt x="845" y="338"/>
                  </a:cubicBezTo>
                  <a:lnTo>
                    <a:pt x="845" y="260"/>
                  </a:lnTo>
                  <a:cubicBezTo>
                    <a:pt x="860" y="76"/>
                    <a:pt x="719" y="0"/>
                    <a:pt x="5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1"/>
            <p:cNvSpPr/>
            <p:nvPr/>
          </p:nvSpPr>
          <p:spPr>
            <a:xfrm>
              <a:off x="7780050" y="991600"/>
              <a:ext cx="27900" cy="20375"/>
            </a:xfrm>
            <a:custGeom>
              <a:avLst/>
              <a:gdLst/>
              <a:ahLst/>
              <a:cxnLst/>
              <a:rect l="l" t="t" r="r" b="b"/>
              <a:pathLst>
                <a:path w="1116" h="815" extrusionOk="0">
                  <a:moveTo>
                    <a:pt x="713" y="0"/>
                  </a:moveTo>
                  <a:cubicBezTo>
                    <a:pt x="400" y="0"/>
                    <a:pt x="1" y="806"/>
                    <a:pt x="510" y="806"/>
                  </a:cubicBezTo>
                  <a:cubicBezTo>
                    <a:pt x="542" y="812"/>
                    <a:pt x="572" y="815"/>
                    <a:pt x="602" y="815"/>
                  </a:cubicBezTo>
                  <a:cubicBezTo>
                    <a:pt x="935" y="815"/>
                    <a:pt x="1116" y="429"/>
                    <a:pt x="900" y="142"/>
                  </a:cubicBezTo>
                  <a:cubicBezTo>
                    <a:pt x="850" y="41"/>
                    <a:pt x="784" y="0"/>
                    <a:pt x="7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1"/>
            <p:cNvSpPr/>
            <p:nvPr/>
          </p:nvSpPr>
          <p:spPr>
            <a:xfrm>
              <a:off x="8078275" y="1183450"/>
              <a:ext cx="27175" cy="23375"/>
            </a:xfrm>
            <a:custGeom>
              <a:avLst/>
              <a:gdLst/>
              <a:ahLst/>
              <a:cxnLst/>
              <a:rect l="l" t="t" r="r" b="b"/>
              <a:pathLst>
                <a:path w="1087" h="935" extrusionOk="0">
                  <a:moveTo>
                    <a:pt x="601" y="0"/>
                  </a:moveTo>
                  <a:cubicBezTo>
                    <a:pt x="504" y="0"/>
                    <a:pt x="406" y="39"/>
                    <a:pt x="328" y="117"/>
                  </a:cubicBezTo>
                  <a:cubicBezTo>
                    <a:pt x="211" y="195"/>
                    <a:pt x="133" y="312"/>
                    <a:pt x="133" y="429"/>
                  </a:cubicBezTo>
                  <a:cubicBezTo>
                    <a:pt x="1" y="738"/>
                    <a:pt x="329" y="935"/>
                    <a:pt x="633" y="935"/>
                  </a:cubicBezTo>
                  <a:cubicBezTo>
                    <a:pt x="867" y="935"/>
                    <a:pt x="1086" y="818"/>
                    <a:pt x="1070" y="547"/>
                  </a:cubicBezTo>
                  <a:cubicBezTo>
                    <a:pt x="1030" y="390"/>
                    <a:pt x="991" y="234"/>
                    <a:pt x="874" y="117"/>
                  </a:cubicBezTo>
                  <a:cubicBezTo>
                    <a:pt x="796" y="39"/>
                    <a:pt x="699" y="0"/>
                    <a:pt x="6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1"/>
            <p:cNvSpPr/>
            <p:nvPr/>
          </p:nvSpPr>
          <p:spPr>
            <a:xfrm>
              <a:off x="8234775" y="1194625"/>
              <a:ext cx="33175" cy="26900"/>
            </a:xfrm>
            <a:custGeom>
              <a:avLst/>
              <a:gdLst/>
              <a:ahLst/>
              <a:cxnLst/>
              <a:rect l="l" t="t" r="r" b="b"/>
              <a:pathLst>
                <a:path w="1327" h="1076" extrusionOk="0">
                  <a:moveTo>
                    <a:pt x="724" y="0"/>
                  </a:moveTo>
                  <a:cubicBezTo>
                    <a:pt x="638" y="0"/>
                    <a:pt x="550" y="19"/>
                    <a:pt x="468" y="61"/>
                  </a:cubicBezTo>
                  <a:cubicBezTo>
                    <a:pt x="312" y="139"/>
                    <a:pt x="195" y="217"/>
                    <a:pt x="117" y="373"/>
                  </a:cubicBezTo>
                  <a:cubicBezTo>
                    <a:pt x="0" y="568"/>
                    <a:pt x="39" y="841"/>
                    <a:pt x="273" y="997"/>
                  </a:cubicBezTo>
                  <a:cubicBezTo>
                    <a:pt x="390" y="1036"/>
                    <a:pt x="546" y="1075"/>
                    <a:pt x="702" y="1075"/>
                  </a:cubicBezTo>
                  <a:cubicBezTo>
                    <a:pt x="1054" y="1075"/>
                    <a:pt x="1327" y="763"/>
                    <a:pt x="1249" y="412"/>
                  </a:cubicBezTo>
                  <a:cubicBezTo>
                    <a:pt x="1191" y="153"/>
                    <a:pt x="964" y="0"/>
                    <a:pt x="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1"/>
            <p:cNvSpPr/>
            <p:nvPr/>
          </p:nvSpPr>
          <p:spPr>
            <a:xfrm>
              <a:off x="8201600" y="1098200"/>
              <a:ext cx="28300" cy="27375"/>
            </a:xfrm>
            <a:custGeom>
              <a:avLst/>
              <a:gdLst/>
              <a:ahLst/>
              <a:cxnLst/>
              <a:rect l="l" t="t" r="r" b="b"/>
              <a:pathLst>
                <a:path w="1132" h="1095" extrusionOk="0">
                  <a:moveTo>
                    <a:pt x="528" y="1"/>
                  </a:moveTo>
                  <a:cubicBezTo>
                    <a:pt x="483" y="1"/>
                    <a:pt x="436" y="6"/>
                    <a:pt x="390" y="15"/>
                  </a:cubicBezTo>
                  <a:cubicBezTo>
                    <a:pt x="273" y="54"/>
                    <a:pt x="156" y="132"/>
                    <a:pt x="78" y="249"/>
                  </a:cubicBezTo>
                  <a:cubicBezTo>
                    <a:pt x="0" y="366"/>
                    <a:pt x="0" y="522"/>
                    <a:pt x="0" y="678"/>
                  </a:cubicBezTo>
                  <a:cubicBezTo>
                    <a:pt x="78" y="834"/>
                    <a:pt x="195" y="991"/>
                    <a:pt x="390" y="1069"/>
                  </a:cubicBezTo>
                  <a:cubicBezTo>
                    <a:pt x="455" y="1085"/>
                    <a:pt x="520" y="1094"/>
                    <a:pt x="584" y="1094"/>
                  </a:cubicBezTo>
                  <a:cubicBezTo>
                    <a:pt x="676" y="1094"/>
                    <a:pt x="767" y="1075"/>
                    <a:pt x="859" y="1030"/>
                  </a:cubicBezTo>
                  <a:cubicBezTo>
                    <a:pt x="1015" y="952"/>
                    <a:pt x="1132" y="795"/>
                    <a:pt x="1132" y="639"/>
                  </a:cubicBezTo>
                  <a:cubicBezTo>
                    <a:pt x="1132" y="444"/>
                    <a:pt x="1054" y="288"/>
                    <a:pt x="898" y="171"/>
                  </a:cubicBezTo>
                  <a:cubicBezTo>
                    <a:pt x="808" y="52"/>
                    <a:pt x="673" y="1"/>
                    <a:pt x="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1"/>
            <p:cNvSpPr/>
            <p:nvPr/>
          </p:nvSpPr>
          <p:spPr>
            <a:xfrm>
              <a:off x="8073775" y="1112225"/>
              <a:ext cx="1950" cy="1275"/>
            </a:xfrm>
            <a:custGeom>
              <a:avLst/>
              <a:gdLst/>
              <a:ahLst/>
              <a:cxnLst/>
              <a:rect l="l" t="t" r="r" b="b"/>
              <a:pathLst>
                <a:path w="78" h="51" extrusionOk="0">
                  <a:moveTo>
                    <a:pt x="40" y="0"/>
                  </a:moveTo>
                  <a:cubicBezTo>
                    <a:pt x="40" y="0"/>
                    <a:pt x="1" y="0"/>
                    <a:pt x="40" y="39"/>
                  </a:cubicBezTo>
                  <a:cubicBezTo>
                    <a:pt x="48" y="47"/>
                    <a:pt x="54" y="50"/>
                    <a:pt x="58" y="50"/>
                  </a:cubicBezTo>
                  <a:cubicBezTo>
                    <a:pt x="77" y="50"/>
                    <a:pt x="71"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1"/>
            <p:cNvSpPr/>
            <p:nvPr/>
          </p:nvSpPr>
          <p:spPr>
            <a:xfrm>
              <a:off x="8028075" y="1019525"/>
              <a:ext cx="42800" cy="27750"/>
            </a:xfrm>
            <a:custGeom>
              <a:avLst/>
              <a:gdLst/>
              <a:ahLst/>
              <a:cxnLst/>
              <a:rect l="l" t="t" r="r" b="b"/>
              <a:pathLst>
                <a:path w="1712" h="1110" extrusionOk="0">
                  <a:moveTo>
                    <a:pt x="970" y="1"/>
                  </a:moveTo>
                  <a:cubicBezTo>
                    <a:pt x="853" y="1"/>
                    <a:pt x="736" y="1"/>
                    <a:pt x="619" y="40"/>
                  </a:cubicBezTo>
                  <a:cubicBezTo>
                    <a:pt x="1" y="185"/>
                    <a:pt x="162" y="1109"/>
                    <a:pt x="723" y="1109"/>
                  </a:cubicBezTo>
                  <a:cubicBezTo>
                    <a:pt x="764" y="1109"/>
                    <a:pt x="807" y="1104"/>
                    <a:pt x="853" y="1094"/>
                  </a:cubicBezTo>
                  <a:cubicBezTo>
                    <a:pt x="1009" y="1094"/>
                    <a:pt x="1087" y="1054"/>
                    <a:pt x="1204" y="976"/>
                  </a:cubicBezTo>
                  <a:cubicBezTo>
                    <a:pt x="1712" y="742"/>
                    <a:pt x="1516" y="1"/>
                    <a:pt x="9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1"/>
            <p:cNvSpPr/>
            <p:nvPr/>
          </p:nvSpPr>
          <p:spPr>
            <a:xfrm>
              <a:off x="7938800" y="1018150"/>
              <a:ext cx="28850" cy="21425"/>
            </a:xfrm>
            <a:custGeom>
              <a:avLst/>
              <a:gdLst/>
              <a:ahLst/>
              <a:cxnLst/>
              <a:rect l="l" t="t" r="r" b="b"/>
              <a:pathLst>
                <a:path w="1154" h="857" extrusionOk="0">
                  <a:moveTo>
                    <a:pt x="628" y="1"/>
                  </a:moveTo>
                  <a:cubicBezTo>
                    <a:pt x="234" y="1"/>
                    <a:pt x="1" y="479"/>
                    <a:pt x="248" y="797"/>
                  </a:cubicBezTo>
                  <a:cubicBezTo>
                    <a:pt x="325" y="838"/>
                    <a:pt x="400" y="857"/>
                    <a:pt x="472" y="857"/>
                  </a:cubicBezTo>
                  <a:cubicBezTo>
                    <a:pt x="875" y="857"/>
                    <a:pt x="1153" y="282"/>
                    <a:pt x="756" y="17"/>
                  </a:cubicBezTo>
                  <a:cubicBezTo>
                    <a:pt x="712" y="6"/>
                    <a:pt x="669"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1"/>
            <p:cNvSpPr/>
            <p:nvPr/>
          </p:nvSpPr>
          <p:spPr>
            <a:xfrm>
              <a:off x="8117650" y="1894950"/>
              <a:ext cx="210800" cy="113100"/>
            </a:xfrm>
            <a:custGeom>
              <a:avLst/>
              <a:gdLst/>
              <a:ahLst/>
              <a:cxnLst/>
              <a:rect l="l" t="t" r="r" b="b"/>
              <a:pathLst>
                <a:path w="8432" h="4524" extrusionOk="0">
                  <a:moveTo>
                    <a:pt x="237" y="0"/>
                  </a:moveTo>
                  <a:cubicBezTo>
                    <a:pt x="117" y="0"/>
                    <a:pt x="1" y="132"/>
                    <a:pt x="80" y="263"/>
                  </a:cubicBezTo>
                  <a:cubicBezTo>
                    <a:pt x="782" y="1629"/>
                    <a:pt x="1719" y="3112"/>
                    <a:pt x="3124" y="3893"/>
                  </a:cubicBezTo>
                  <a:cubicBezTo>
                    <a:pt x="4021" y="4391"/>
                    <a:pt x="5206" y="4524"/>
                    <a:pt x="6331" y="4524"/>
                  </a:cubicBezTo>
                  <a:cubicBezTo>
                    <a:pt x="6967" y="4524"/>
                    <a:pt x="7584" y="4482"/>
                    <a:pt x="8119" y="4439"/>
                  </a:cubicBezTo>
                  <a:cubicBezTo>
                    <a:pt x="8314" y="4439"/>
                    <a:pt x="8432" y="4088"/>
                    <a:pt x="8158" y="4049"/>
                  </a:cubicBezTo>
                  <a:cubicBezTo>
                    <a:pt x="6949" y="3776"/>
                    <a:pt x="5661" y="3932"/>
                    <a:pt x="4451" y="3698"/>
                  </a:cubicBezTo>
                  <a:cubicBezTo>
                    <a:pt x="2656" y="3346"/>
                    <a:pt x="1290" y="1590"/>
                    <a:pt x="392" y="107"/>
                  </a:cubicBezTo>
                  <a:cubicBezTo>
                    <a:pt x="354" y="31"/>
                    <a:pt x="295" y="0"/>
                    <a:pt x="2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1"/>
            <p:cNvSpPr/>
            <p:nvPr/>
          </p:nvSpPr>
          <p:spPr>
            <a:xfrm>
              <a:off x="7499500" y="1501250"/>
              <a:ext cx="222100" cy="166900"/>
            </a:xfrm>
            <a:custGeom>
              <a:avLst/>
              <a:gdLst/>
              <a:ahLst/>
              <a:cxnLst/>
              <a:rect l="l" t="t" r="r" b="b"/>
              <a:pathLst>
                <a:path w="8884" h="6676" extrusionOk="0">
                  <a:moveTo>
                    <a:pt x="98" y="0"/>
                  </a:moveTo>
                  <a:cubicBezTo>
                    <a:pt x="39" y="0"/>
                    <a:pt x="0" y="57"/>
                    <a:pt x="63" y="89"/>
                  </a:cubicBezTo>
                  <a:cubicBezTo>
                    <a:pt x="1741" y="1650"/>
                    <a:pt x="2912" y="3601"/>
                    <a:pt x="4512" y="5201"/>
                  </a:cubicBezTo>
                  <a:cubicBezTo>
                    <a:pt x="5418" y="6140"/>
                    <a:pt x="6646" y="6676"/>
                    <a:pt x="7907" y="6676"/>
                  </a:cubicBezTo>
                  <a:cubicBezTo>
                    <a:pt x="8167" y="6676"/>
                    <a:pt x="8428" y="6653"/>
                    <a:pt x="8688" y="6606"/>
                  </a:cubicBezTo>
                  <a:cubicBezTo>
                    <a:pt x="8883" y="6567"/>
                    <a:pt x="8844" y="6333"/>
                    <a:pt x="8688" y="6333"/>
                  </a:cubicBezTo>
                  <a:cubicBezTo>
                    <a:pt x="7595" y="6177"/>
                    <a:pt x="6581" y="6099"/>
                    <a:pt x="5644" y="5513"/>
                  </a:cubicBezTo>
                  <a:cubicBezTo>
                    <a:pt x="4903" y="4928"/>
                    <a:pt x="4239" y="4226"/>
                    <a:pt x="3654" y="3445"/>
                  </a:cubicBezTo>
                  <a:cubicBezTo>
                    <a:pt x="2600" y="2196"/>
                    <a:pt x="1429" y="1025"/>
                    <a:pt x="141" y="11"/>
                  </a:cubicBezTo>
                  <a:cubicBezTo>
                    <a:pt x="126" y="3"/>
                    <a:pt x="112" y="0"/>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1"/>
            <p:cNvSpPr/>
            <p:nvPr/>
          </p:nvSpPr>
          <p:spPr>
            <a:xfrm>
              <a:off x="7457275" y="1676550"/>
              <a:ext cx="19425" cy="13975"/>
            </a:xfrm>
            <a:custGeom>
              <a:avLst/>
              <a:gdLst/>
              <a:ahLst/>
              <a:cxnLst/>
              <a:rect l="l" t="t" r="r" b="b"/>
              <a:pathLst>
                <a:path w="777" h="559" extrusionOk="0">
                  <a:moveTo>
                    <a:pt x="479" y="0"/>
                  </a:moveTo>
                  <a:cubicBezTo>
                    <a:pt x="421" y="0"/>
                    <a:pt x="362" y="20"/>
                    <a:pt x="308" y="62"/>
                  </a:cubicBezTo>
                  <a:cubicBezTo>
                    <a:pt x="1" y="230"/>
                    <a:pt x="375" y="559"/>
                    <a:pt x="611" y="559"/>
                  </a:cubicBezTo>
                  <a:cubicBezTo>
                    <a:pt x="705" y="559"/>
                    <a:pt x="777" y="507"/>
                    <a:pt x="777" y="375"/>
                  </a:cubicBezTo>
                  <a:lnTo>
                    <a:pt x="777" y="336"/>
                  </a:lnTo>
                  <a:cubicBezTo>
                    <a:pt x="777" y="137"/>
                    <a:pt x="632" y="0"/>
                    <a:pt x="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1"/>
            <p:cNvSpPr/>
            <p:nvPr/>
          </p:nvSpPr>
          <p:spPr>
            <a:xfrm>
              <a:off x="7946850" y="1958375"/>
              <a:ext cx="27600" cy="18950"/>
            </a:xfrm>
            <a:custGeom>
              <a:avLst/>
              <a:gdLst/>
              <a:ahLst/>
              <a:cxnLst/>
              <a:rect l="l" t="t" r="r" b="b"/>
              <a:pathLst>
                <a:path w="1104" h="758" extrusionOk="0">
                  <a:moveTo>
                    <a:pt x="531" y="0"/>
                  </a:moveTo>
                  <a:cubicBezTo>
                    <a:pt x="206" y="0"/>
                    <a:pt x="0" y="466"/>
                    <a:pt x="356" y="692"/>
                  </a:cubicBezTo>
                  <a:cubicBezTo>
                    <a:pt x="427" y="738"/>
                    <a:pt x="497" y="757"/>
                    <a:pt x="562" y="757"/>
                  </a:cubicBezTo>
                  <a:cubicBezTo>
                    <a:pt x="892" y="757"/>
                    <a:pt x="1104" y="263"/>
                    <a:pt x="746" y="68"/>
                  </a:cubicBezTo>
                  <a:cubicBezTo>
                    <a:pt x="672" y="21"/>
                    <a:pt x="598" y="0"/>
                    <a:pt x="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1"/>
            <p:cNvSpPr/>
            <p:nvPr/>
          </p:nvSpPr>
          <p:spPr>
            <a:xfrm>
              <a:off x="7961575" y="1916975"/>
              <a:ext cx="27300" cy="21725"/>
            </a:xfrm>
            <a:custGeom>
              <a:avLst/>
              <a:gdLst/>
              <a:ahLst/>
              <a:cxnLst/>
              <a:rect l="l" t="t" r="r" b="b"/>
              <a:pathLst>
                <a:path w="1092" h="869" extrusionOk="0">
                  <a:moveTo>
                    <a:pt x="624" y="1"/>
                  </a:moveTo>
                  <a:cubicBezTo>
                    <a:pt x="558" y="1"/>
                    <a:pt x="491" y="15"/>
                    <a:pt x="430" y="46"/>
                  </a:cubicBezTo>
                  <a:lnTo>
                    <a:pt x="352" y="124"/>
                  </a:lnTo>
                  <a:cubicBezTo>
                    <a:pt x="1" y="319"/>
                    <a:pt x="118" y="826"/>
                    <a:pt x="508" y="865"/>
                  </a:cubicBezTo>
                  <a:lnTo>
                    <a:pt x="625" y="865"/>
                  </a:lnTo>
                  <a:cubicBezTo>
                    <a:pt x="639" y="867"/>
                    <a:pt x="653" y="868"/>
                    <a:pt x="667" y="868"/>
                  </a:cubicBezTo>
                  <a:cubicBezTo>
                    <a:pt x="918" y="868"/>
                    <a:pt x="1091" y="541"/>
                    <a:pt x="1054" y="319"/>
                  </a:cubicBezTo>
                  <a:cubicBezTo>
                    <a:pt x="997" y="117"/>
                    <a:pt x="811" y="1"/>
                    <a:pt x="6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1"/>
            <p:cNvSpPr/>
            <p:nvPr/>
          </p:nvSpPr>
          <p:spPr>
            <a:xfrm>
              <a:off x="8134850" y="2044575"/>
              <a:ext cx="25400" cy="17950"/>
            </a:xfrm>
            <a:custGeom>
              <a:avLst/>
              <a:gdLst/>
              <a:ahLst/>
              <a:cxnLst/>
              <a:rect l="l" t="t" r="r" b="b"/>
              <a:pathLst>
                <a:path w="1016" h="718" extrusionOk="0">
                  <a:moveTo>
                    <a:pt x="498" y="0"/>
                  </a:moveTo>
                  <a:cubicBezTo>
                    <a:pt x="196" y="0"/>
                    <a:pt x="1" y="449"/>
                    <a:pt x="329" y="679"/>
                  </a:cubicBezTo>
                  <a:cubicBezTo>
                    <a:pt x="383" y="706"/>
                    <a:pt x="436" y="718"/>
                    <a:pt x="487" y="718"/>
                  </a:cubicBezTo>
                  <a:cubicBezTo>
                    <a:pt x="802" y="718"/>
                    <a:pt x="1016" y="256"/>
                    <a:pt x="680" y="54"/>
                  </a:cubicBezTo>
                  <a:cubicBezTo>
                    <a:pt x="617" y="17"/>
                    <a:pt x="555" y="0"/>
                    <a:pt x="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1"/>
            <p:cNvSpPr/>
            <p:nvPr/>
          </p:nvSpPr>
          <p:spPr>
            <a:xfrm>
              <a:off x="8068675" y="2044950"/>
              <a:ext cx="15850" cy="11225"/>
            </a:xfrm>
            <a:custGeom>
              <a:avLst/>
              <a:gdLst/>
              <a:ahLst/>
              <a:cxnLst/>
              <a:rect l="l" t="t" r="r" b="b"/>
              <a:pathLst>
                <a:path w="634" h="449" extrusionOk="0">
                  <a:moveTo>
                    <a:pt x="244" y="0"/>
                  </a:moveTo>
                  <a:cubicBezTo>
                    <a:pt x="1" y="70"/>
                    <a:pt x="67" y="448"/>
                    <a:pt x="277" y="448"/>
                  </a:cubicBezTo>
                  <a:cubicBezTo>
                    <a:pt x="303" y="448"/>
                    <a:pt x="331" y="442"/>
                    <a:pt x="361" y="430"/>
                  </a:cubicBezTo>
                  <a:cubicBezTo>
                    <a:pt x="439" y="430"/>
                    <a:pt x="517" y="352"/>
                    <a:pt x="595" y="273"/>
                  </a:cubicBezTo>
                  <a:cubicBezTo>
                    <a:pt x="634" y="195"/>
                    <a:pt x="634" y="78"/>
                    <a:pt x="517" y="39"/>
                  </a:cubicBezTo>
                  <a:cubicBezTo>
                    <a:pt x="439" y="0"/>
                    <a:pt x="361" y="0"/>
                    <a:pt x="2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1"/>
            <p:cNvSpPr/>
            <p:nvPr/>
          </p:nvSpPr>
          <p:spPr>
            <a:xfrm>
              <a:off x="8053450" y="2029325"/>
              <a:ext cx="14500" cy="9800"/>
            </a:xfrm>
            <a:custGeom>
              <a:avLst/>
              <a:gdLst/>
              <a:ahLst/>
              <a:cxnLst/>
              <a:rect l="l" t="t" r="r" b="b"/>
              <a:pathLst>
                <a:path w="580" h="392" extrusionOk="0">
                  <a:moveTo>
                    <a:pt x="345" y="1"/>
                  </a:moveTo>
                  <a:cubicBezTo>
                    <a:pt x="306" y="1"/>
                    <a:pt x="267" y="40"/>
                    <a:pt x="228" y="40"/>
                  </a:cubicBezTo>
                  <a:cubicBezTo>
                    <a:pt x="1" y="154"/>
                    <a:pt x="291" y="392"/>
                    <a:pt x="466" y="392"/>
                  </a:cubicBezTo>
                  <a:cubicBezTo>
                    <a:pt x="531" y="392"/>
                    <a:pt x="580" y="359"/>
                    <a:pt x="580" y="274"/>
                  </a:cubicBezTo>
                  <a:cubicBezTo>
                    <a:pt x="580" y="235"/>
                    <a:pt x="580" y="157"/>
                    <a:pt x="580" y="118"/>
                  </a:cubicBezTo>
                  <a:cubicBezTo>
                    <a:pt x="540" y="40"/>
                    <a:pt x="423" y="1"/>
                    <a:pt x="3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1"/>
            <p:cNvSpPr/>
            <p:nvPr/>
          </p:nvSpPr>
          <p:spPr>
            <a:xfrm>
              <a:off x="7560275" y="1752500"/>
              <a:ext cx="397925" cy="233300"/>
            </a:xfrm>
            <a:custGeom>
              <a:avLst/>
              <a:gdLst/>
              <a:ahLst/>
              <a:cxnLst/>
              <a:rect l="l" t="t" r="r" b="b"/>
              <a:pathLst>
                <a:path w="15917" h="9332" extrusionOk="0">
                  <a:moveTo>
                    <a:pt x="208" y="1"/>
                  </a:moveTo>
                  <a:cubicBezTo>
                    <a:pt x="86" y="1"/>
                    <a:pt x="0" y="205"/>
                    <a:pt x="130" y="303"/>
                  </a:cubicBezTo>
                  <a:cubicBezTo>
                    <a:pt x="2667" y="2059"/>
                    <a:pt x="5242" y="3776"/>
                    <a:pt x="7935" y="5337"/>
                  </a:cubicBezTo>
                  <a:cubicBezTo>
                    <a:pt x="10355" y="6742"/>
                    <a:pt x="12931" y="8459"/>
                    <a:pt x="15662" y="9318"/>
                  </a:cubicBezTo>
                  <a:cubicBezTo>
                    <a:pt x="15682" y="9327"/>
                    <a:pt x="15700" y="9332"/>
                    <a:pt x="15718" y="9332"/>
                  </a:cubicBezTo>
                  <a:cubicBezTo>
                    <a:pt x="15843" y="9332"/>
                    <a:pt x="15916" y="9113"/>
                    <a:pt x="15779" y="9044"/>
                  </a:cubicBezTo>
                  <a:cubicBezTo>
                    <a:pt x="13321" y="7366"/>
                    <a:pt x="10433" y="6235"/>
                    <a:pt x="7896" y="4752"/>
                  </a:cubicBezTo>
                  <a:cubicBezTo>
                    <a:pt x="5320" y="3308"/>
                    <a:pt x="2745" y="1708"/>
                    <a:pt x="286" y="29"/>
                  </a:cubicBezTo>
                  <a:cubicBezTo>
                    <a:pt x="259" y="10"/>
                    <a:pt x="233" y="1"/>
                    <a:pt x="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1"/>
            <p:cNvSpPr/>
            <p:nvPr/>
          </p:nvSpPr>
          <p:spPr>
            <a:xfrm>
              <a:off x="7418725" y="1651400"/>
              <a:ext cx="13475" cy="9500"/>
            </a:xfrm>
            <a:custGeom>
              <a:avLst/>
              <a:gdLst/>
              <a:ahLst/>
              <a:cxnLst/>
              <a:rect l="l" t="t" r="r" b="b"/>
              <a:pathLst>
                <a:path w="539" h="380" extrusionOk="0">
                  <a:moveTo>
                    <a:pt x="297" y="1"/>
                  </a:moveTo>
                  <a:cubicBezTo>
                    <a:pt x="131" y="1"/>
                    <a:pt x="1" y="229"/>
                    <a:pt x="172" y="366"/>
                  </a:cubicBezTo>
                  <a:cubicBezTo>
                    <a:pt x="200" y="375"/>
                    <a:pt x="228" y="380"/>
                    <a:pt x="253" y="380"/>
                  </a:cubicBezTo>
                  <a:cubicBezTo>
                    <a:pt x="439" y="380"/>
                    <a:pt x="539" y="152"/>
                    <a:pt x="367" y="15"/>
                  </a:cubicBezTo>
                  <a:cubicBezTo>
                    <a:pt x="344" y="5"/>
                    <a:pt x="320" y="1"/>
                    <a:pt x="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1"/>
            <p:cNvSpPr/>
            <p:nvPr/>
          </p:nvSpPr>
          <p:spPr>
            <a:xfrm>
              <a:off x="7342875" y="1579550"/>
              <a:ext cx="19675" cy="15200"/>
            </a:xfrm>
            <a:custGeom>
              <a:avLst/>
              <a:gdLst/>
              <a:ahLst/>
              <a:cxnLst/>
              <a:rect l="l" t="t" r="r" b="b"/>
              <a:pathLst>
                <a:path w="787" h="608" extrusionOk="0">
                  <a:moveTo>
                    <a:pt x="318" y="1"/>
                  </a:moveTo>
                  <a:cubicBezTo>
                    <a:pt x="0" y="1"/>
                    <a:pt x="130" y="608"/>
                    <a:pt x="389" y="608"/>
                  </a:cubicBezTo>
                  <a:cubicBezTo>
                    <a:pt x="416" y="608"/>
                    <a:pt x="445" y="601"/>
                    <a:pt x="474" y="586"/>
                  </a:cubicBezTo>
                  <a:lnTo>
                    <a:pt x="552" y="547"/>
                  </a:lnTo>
                  <a:cubicBezTo>
                    <a:pt x="787" y="391"/>
                    <a:pt x="709" y="1"/>
                    <a:pt x="4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1"/>
            <p:cNvSpPr/>
            <p:nvPr/>
          </p:nvSpPr>
          <p:spPr>
            <a:xfrm>
              <a:off x="7307225" y="1573650"/>
              <a:ext cx="23950" cy="17400"/>
            </a:xfrm>
            <a:custGeom>
              <a:avLst/>
              <a:gdLst/>
              <a:ahLst/>
              <a:cxnLst/>
              <a:rect l="l" t="t" r="r" b="b"/>
              <a:pathLst>
                <a:path w="958" h="696" extrusionOk="0">
                  <a:moveTo>
                    <a:pt x="487" y="0"/>
                  </a:moveTo>
                  <a:cubicBezTo>
                    <a:pt x="184" y="0"/>
                    <a:pt x="0" y="433"/>
                    <a:pt x="300" y="666"/>
                  </a:cubicBezTo>
                  <a:cubicBezTo>
                    <a:pt x="351" y="686"/>
                    <a:pt x="400" y="695"/>
                    <a:pt x="446" y="695"/>
                  </a:cubicBezTo>
                  <a:cubicBezTo>
                    <a:pt x="760" y="695"/>
                    <a:pt x="957" y="280"/>
                    <a:pt x="652" y="42"/>
                  </a:cubicBezTo>
                  <a:cubicBezTo>
                    <a:pt x="594" y="13"/>
                    <a:pt x="539"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1"/>
            <p:cNvSpPr/>
            <p:nvPr/>
          </p:nvSpPr>
          <p:spPr>
            <a:xfrm>
              <a:off x="7311725" y="1526800"/>
              <a:ext cx="25950" cy="18875"/>
            </a:xfrm>
            <a:custGeom>
              <a:avLst/>
              <a:gdLst/>
              <a:ahLst/>
              <a:cxnLst/>
              <a:rect l="l" t="t" r="r" b="b"/>
              <a:pathLst>
                <a:path w="1038" h="755" extrusionOk="0">
                  <a:moveTo>
                    <a:pt x="619" y="0"/>
                  </a:moveTo>
                  <a:cubicBezTo>
                    <a:pt x="321" y="0"/>
                    <a:pt x="1" y="647"/>
                    <a:pt x="393" y="745"/>
                  </a:cubicBezTo>
                  <a:lnTo>
                    <a:pt x="432" y="745"/>
                  </a:lnTo>
                  <a:cubicBezTo>
                    <a:pt x="461" y="751"/>
                    <a:pt x="489" y="754"/>
                    <a:pt x="516" y="754"/>
                  </a:cubicBezTo>
                  <a:cubicBezTo>
                    <a:pt x="825" y="754"/>
                    <a:pt x="1038" y="371"/>
                    <a:pt x="823" y="120"/>
                  </a:cubicBezTo>
                  <a:lnTo>
                    <a:pt x="784" y="81"/>
                  </a:lnTo>
                  <a:cubicBezTo>
                    <a:pt x="733" y="25"/>
                    <a:pt x="676" y="0"/>
                    <a:pt x="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1"/>
            <p:cNvSpPr/>
            <p:nvPr/>
          </p:nvSpPr>
          <p:spPr>
            <a:xfrm>
              <a:off x="7277650" y="1539550"/>
              <a:ext cx="1975" cy="1000"/>
            </a:xfrm>
            <a:custGeom>
              <a:avLst/>
              <a:gdLst/>
              <a:ahLst/>
              <a:cxnLst/>
              <a:rect l="l" t="t" r="r" b="b"/>
              <a:pathLst>
                <a:path w="79" h="40" extrusionOk="0">
                  <a:moveTo>
                    <a:pt x="39" y="1"/>
                  </a:moveTo>
                  <a:cubicBezTo>
                    <a:pt x="39" y="1"/>
                    <a:pt x="0" y="1"/>
                    <a:pt x="39" y="1"/>
                  </a:cubicBezTo>
                  <a:cubicBezTo>
                    <a:pt x="78" y="40"/>
                    <a:pt x="39" y="1"/>
                    <a:pt x="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1"/>
            <p:cNvSpPr/>
            <p:nvPr/>
          </p:nvSpPr>
          <p:spPr>
            <a:xfrm>
              <a:off x="7278525" y="1484200"/>
              <a:ext cx="27750" cy="18625"/>
            </a:xfrm>
            <a:custGeom>
              <a:avLst/>
              <a:gdLst/>
              <a:ahLst/>
              <a:cxnLst/>
              <a:rect l="l" t="t" r="r" b="b"/>
              <a:pathLst>
                <a:path w="1110" h="745" extrusionOk="0">
                  <a:moveTo>
                    <a:pt x="531" y="1"/>
                  </a:moveTo>
                  <a:cubicBezTo>
                    <a:pt x="206" y="1"/>
                    <a:pt x="1" y="467"/>
                    <a:pt x="356" y="693"/>
                  </a:cubicBezTo>
                  <a:cubicBezTo>
                    <a:pt x="421" y="729"/>
                    <a:pt x="486" y="744"/>
                    <a:pt x="548" y="744"/>
                  </a:cubicBezTo>
                  <a:cubicBezTo>
                    <a:pt x="885" y="744"/>
                    <a:pt x="1109" y="267"/>
                    <a:pt x="746" y="68"/>
                  </a:cubicBezTo>
                  <a:cubicBezTo>
                    <a:pt x="672" y="21"/>
                    <a:pt x="598"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1"/>
            <p:cNvSpPr/>
            <p:nvPr/>
          </p:nvSpPr>
          <p:spPr>
            <a:xfrm>
              <a:off x="7098125" y="876650"/>
              <a:ext cx="1536675" cy="1451275"/>
            </a:xfrm>
            <a:custGeom>
              <a:avLst/>
              <a:gdLst/>
              <a:ahLst/>
              <a:cxnLst/>
              <a:rect l="l" t="t" r="r" b="b"/>
              <a:pathLst>
                <a:path w="61467" h="58051" extrusionOk="0">
                  <a:moveTo>
                    <a:pt x="11201" y="14575"/>
                  </a:moveTo>
                  <a:cubicBezTo>
                    <a:pt x="12918" y="16019"/>
                    <a:pt x="13464" y="18477"/>
                    <a:pt x="14401" y="20585"/>
                  </a:cubicBezTo>
                  <a:cubicBezTo>
                    <a:pt x="13582" y="19921"/>
                    <a:pt x="12723" y="19297"/>
                    <a:pt x="11864" y="18672"/>
                  </a:cubicBezTo>
                  <a:cubicBezTo>
                    <a:pt x="11279" y="18204"/>
                    <a:pt x="10108" y="17541"/>
                    <a:pt x="10069" y="16721"/>
                  </a:cubicBezTo>
                  <a:cubicBezTo>
                    <a:pt x="10030" y="16019"/>
                    <a:pt x="10772" y="15043"/>
                    <a:pt x="11201" y="14575"/>
                  </a:cubicBezTo>
                  <a:close/>
                  <a:moveTo>
                    <a:pt x="19865" y="24682"/>
                  </a:moveTo>
                  <a:cubicBezTo>
                    <a:pt x="20372" y="24800"/>
                    <a:pt x="20919" y="24839"/>
                    <a:pt x="21465" y="24878"/>
                  </a:cubicBezTo>
                  <a:cubicBezTo>
                    <a:pt x="23143" y="25073"/>
                    <a:pt x="24821" y="25190"/>
                    <a:pt x="26304" y="26048"/>
                  </a:cubicBezTo>
                  <a:cubicBezTo>
                    <a:pt x="27202" y="26634"/>
                    <a:pt x="28021" y="27336"/>
                    <a:pt x="28724" y="28156"/>
                  </a:cubicBezTo>
                  <a:cubicBezTo>
                    <a:pt x="28320" y="28797"/>
                    <a:pt x="27872" y="29092"/>
                    <a:pt x="27338" y="29092"/>
                  </a:cubicBezTo>
                  <a:cubicBezTo>
                    <a:pt x="26994" y="29092"/>
                    <a:pt x="26614" y="28970"/>
                    <a:pt x="26187" y="28741"/>
                  </a:cubicBezTo>
                  <a:cubicBezTo>
                    <a:pt x="25328" y="28312"/>
                    <a:pt x="24548" y="27883"/>
                    <a:pt x="23767" y="27375"/>
                  </a:cubicBezTo>
                  <a:cubicBezTo>
                    <a:pt x="22441" y="26517"/>
                    <a:pt x="21192" y="25541"/>
                    <a:pt x="19865" y="24682"/>
                  </a:cubicBezTo>
                  <a:close/>
                  <a:moveTo>
                    <a:pt x="13191" y="10438"/>
                  </a:moveTo>
                  <a:cubicBezTo>
                    <a:pt x="13308" y="13482"/>
                    <a:pt x="15728" y="16136"/>
                    <a:pt x="17835" y="18126"/>
                  </a:cubicBezTo>
                  <a:cubicBezTo>
                    <a:pt x="21972" y="21951"/>
                    <a:pt x="26890" y="24917"/>
                    <a:pt x="31651" y="27844"/>
                  </a:cubicBezTo>
                  <a:cubicBezTo>
                    <a:pt x="33095" y="28702"/>
                    <a:pt x="34539" y="29639"/>
                    <a:pt x="36022" y="30497"/>
                  </a:cubicBezTo>
                  <a:cubicBezTo>
                    <a:pt x="35787" y="30497"/>
                    <a:pt x="35553" y="30536"/>
                    <a:pt x="35319" y="30575"/>
                  </a:cubicBezTo>
                  <a:cubicBezTo>
                    <a:pt x="35090" y="30595"/>
                    <a:pt x="34869" y="30605"/>
                    <a:pt x="34655" y="30605"/>
                  </a:cubicBezTo>
                  <a:cubicBezTo>
                    <a:pt x="32755" y="30605"/>
                    <a:pt x="31415" y="29836"/>
                    <a:pt x="30012" y="28468"/>
                  </a:cubicBezTo>
                  <a:cubicBezTo>
                    <a:pt x="27865" y="26400"/>
                    <a:pt x="26226" y="24800"/>
                    <a:pt x="23182" y="24331"/>
                  </a:cubicBezTo>
                  <a:cubicBezTo>
                    <a:pt x="21660" y="24136"/>
                    <a:pt x="20138" y="24136"/>
                    <a:pt x="18694" y="23668"/>
                  </a:cubicBezTo>
                  <a:cubicBezTo>
                    <a:pt x="16704" y="23043"/>
                    <a:pt x="15611" y="21521"/>
                    <a:pt x="14830" y="19687"/>
                  </a:cubicBezTo>
                  <a:cubicBezTo>
                    <a:pt x="13972" y="17658"/>
                    <a:pt x="13152" y="14497"/>
                    <a:pt x="10850" y="13677"/>
                  </a:cubicBezTo>
                  <a:lnTo>
                    <a:pt x="10811" y="13677"/>
                  </a:lnTo>
                  <a:cubicBezTo>
                    <a:pt x="9952" y="13053"/>
                    <a:pt x="9484" y="12155"/>
                    <a:pt x="10616" y="11375"/>
                  </a:cubicBezTo>
                  <a:cubicBezTo>
                    <a:pt x="11240" y="10945"/>
                    <a:pt x="11942" y="11101"/>
                    <a:pt x="12567" y="10867"/>
                  </a:cubicBezTo>
                  <a:cubicBezTo>
                    <a:pt x="12801" y="10789"/>
                    <a:pt x="13035" y="10633"/>
                    <a:pt x="13191" y="10438"/>
                  </a:cubicBezTo>
                  <a:close/>
                  <a:moveTo>
                    <a:pt x="9523" y="17736"/>
                  </a:moveTo>
                  <a:cubicBezTo>
                    <a:pt x="9952" y="18438"/>
                    <a:pt x="11045" y="19063"/>
                    <a:pt x="11669" y="19531"/>
                  </a:cubicBezTo>
                  <a:cubicBezTo>
                    <a:pt x="12684" y="20351"/>
                    <a:pt x="13777" y="21131"/>
                    <a:pt x="14869" y="21873"/>
                  </a:cubicBezTo>
                  <a:cubicBezTo>
                    <a:pt x="14908" y="21912"/>
                    <a:pt x="15026" y="21912"/>
                    <a:pt x="15104" y="21912"/>
                  </a:cubicBezTo>
                  <a:lnTo>
                    <a:pt x="15143" y="21990"/>
                  </a:lnTo>
                  <a:cubicBezTo>
                    <a:pt x="16040" y="23317"/>
                    <a:pt x="17484" y="24253"/>
                    <a:pt x="19084" y="24565"/>
                  </a:cubicBezTo>
                  <a:cubicBezTo>
                    <a:pt x="19045" y="24682"/>
                    <a:pt x="19045" y="24800"/>
                    <a:pt x="19123" y="24878"/>
                  </a:cubicBezTo>
                  <a:cubicBezTo>
                    <a:pt x="21153" y="26790"/>
                    <a:pt x="23494" y="28351"/>
                    <a:pt x="26031" y="29561"/>
                  </a:cubicBezTo>
                  <a:cubicBezTo>
                    <a:pt x="26499" y="29834"/>
                    <a:pt x="27046" y="29951"/>
                    <a:pt x="27592" y="29951"/>
                  </a:cubicBezTo>
                  <a:cubicBezTo>
                    <a:pt x="28333" y="31590"/>
                    <a:pt x="30090" y="32644"/>
                    <a:pt x="31768" y="33580"/>
                  </a:cubicBezTo>
                  <a:cubicBezTo>
                    <a:pt x="30968" y="33463"/>
                    <a:pt x="30158" y="33405"/>
                    <a:pt x="29343" y="33405"/>
                  </a:cubicBezTo>
                  <a:cubicBezTo>
                    <a:pt x="28529" y="33405"/>
                    <a:pt x="27709" y="33463"/>
                    <a:pt x="26890" y="33580"/>
                  </a:cubicBezTo>
                  <a:cubicBezTo>
                    <a:pt x="25927" y="33685"/>
                    <a:pt x="24877" y="33858"/>
                    <a:pt x="23857" y="33858"/>
                  </a:cubicBezTo>
                  <a:cubicBezTo>
                    <a:pt x="23347" y="33858"/>
                    <a:pt x="22844" y="33815"/>
                    <a:pt x="22362" y="33698"/>
                  </a:cubicBezTo>
                  <a:cubicBezTo>
                    <a:pt x="20333" y="33190"/>
                    <a:pt x="19240" y="31551"/>
                    <a:pt x="18109" y="29990"/>
                  </a:cubicBezTo>
                  <a:cubicBezTo>
                    <a:pt x="16274" y="27492"/>
                    <a:pt x="14245" y="25190"/>
                    <a:pt x="12021" y="23043"/>
                  </a:cubicBezTo>
                  <a:cubicBezTo>
                    <a:pt x="10889" y="21951"/>
                    <a:pt x="9718" y="20858"/>
                    <a:pt x="8547" y="19765"/>
                  </a:cubicBezTo>
                  <a:lnTo>
                    <a:pt x="7650" y="18985"/>
                  </a:lnTo>
                  <a:cubicBezTo>
                    <a:pt x="7259" y="18633"/>
                    <a:pt x="6869" y="18555"/>
                    <a:pt x="7298" y="18165"/>
                  </a:cubicBezTo>
                  <a:cubicBezTo>
                    <a:pt x="7689" y="17775"/>
                    <a:pt x="8898" y="17814"/>
                    <a:pt x="9523" y="17736"/>
                  </a:cubicBezTo>
                  <a:close/>
                  <a:moveTo>
                    <a:pt x="28303" y="649"/>
                  </a:moveTo>
                  <a:cubicBezTo>
                    <a:pt x="37490" y="649"/>
                    <a:pt x="46944" y="6043"/>
                    <a:pt x="52998" y="12545"/>
                  </a:cubicBezTo>
                  <a:cubicBezTo>
                    <a:pt x="58110" y="18009"/>
                    <a:pt x="61428" y="26400"/>
                    <a:pt x="57252" y="33346"/>
                  </a:cubicBezTo>
                  <a:cubicBezTo>
                    <a:pt x="55942" y="35373"/>
                    <a:pt x="53974" y="36069"/>
                    <a:pt x="51875" y="36069"/>
                  </a:cubicBezTo>
                  <a:cubicBezTo>
                    <a:pt x="50659" y="36069"/>
                    <a:pt x="49400" y="35836"/>
                    <a:pt x="48198" y="35493"/>
                  </a:cubicBezTo>
                  <a:cubicBezTo>
                    <a:pt x="46910" y="35102"/>
                    <a:pt x="45622" y="34634"/>
                    <a:pt x="44412" y="34127"/>
                  </a:cubicBezTo>
                  <a:lnTo>
                    <a:pt x="44412" y="34127"/>
                  </a:lnTo>
                  <a:cubicBezTo>
                    <a:pt x="44769" y="34155"/>
                    <a:pt x="45125" y="34170"/>
                    <a:pt x="45481" y="34170"/>
                  </a:cubicBezTo>
                  <a:cubicBezTo>
                    <a:pt x="46604" y="34170"/>
                    <a:pt x="47716" y="34024"/>
                    <a:pt x="48783" y="33698"/>
                  </a:cubicBezTo>
                  <a:cubicBezTo>
                    <a:pt x="48978" y="33619"/>
                    <a:pt x="48900" y="33346"/>
                    <a:pt x="48705" y="33346"/>
                  </a:cubicBezTo>
                  <a:cubicBezTo>
                    <a:pt x="47730" y="33580"/>
                    <a:pt x="46725" y="33698"/>
                    <a:pt x="45715" y="33698"/>
                  </a:cubicBezTo>
                  <a:cubicBezTo>
                    <a:pt x="44705" y="33698"/>
                    <a:pt x="43690" y="33580"/>
                    <a:pt x="42695" y="33346"/>
                  </a:cubicBezTo>
                  <a:cubicBezTo>
                    <a:pt x="40002" y="32058"/>
                    <a:pt x="37427" y="30536"/>
                    <a:pt x="34890" y="29053"/>
                  </a:cubicBezTo>
                  <a:lnTo>
                    <a:pt x="34305" y="28663"/>
                  </a:lnTo>
                  <a:cubicBezTo>
                    <a:pt x="32158" y="26595"/>
                    <a:pt x="29895" y="24917"/>
                    <a:pt x="28568" y="22068"/>
                  </a:cubicBezTo>
                  <a:cubicBezTo>
                    <a:pt x="28531" y="21982"/>
                    <a:pt x="28467" y="21946"/>
                    <a:pt x="28400" y="21946"/>
                  </a:cubicBezTo>
                  <a:cubicBezTo>
                    <a:pt x="28255" y="21946"/>
                    <a:pt x="28097" y="22115"/>
                    <a:pt x="28177" y="22302"/>
                  </a:cubicBezTo>
                  <a:cubicBezTo>
                    <a:pt x="28997" y="24058"/>
                    <a:pt x="30090" y="25619"/>
                    <a:pt x="31495" y="26985"/>
                  </a:cubicBezTo>
                  <a:cubicBezTo>
                    <a:pt x="28841" y="25385"/>
                    <a:pt x="26265" y="23707"/>
                    <a:pt x="23728" y="21951"/>
                  </a:cubicBezTo>
                  <a:cubicBezTo>
                    <a:pt x="21075" y="19726"/>
                    <a:pt x="18850" y="17424"/>
                    <a:pt x="17406" y="14067"/>
                  </a:cubicBezTo>
                  <a:cubicBezTo>
                    <a:pt x="17380" y="14015"/>
                    <a:pt x="17337" y="13994"/>
                    <a:pt x="17292" y="13994"/>
                  </a:cubicBezTo>
                  <a:cubicBezTo>
                    <a:pt x="17202" y="13994"/>
                    <a:pt x="17107" y="14080"/>
                    <a:pt x="17133" y="14184"/>
                  </a:cubicBezTo>
                  <a:cubicBezTo>
                    <a:pt x="17874" y="15941"/>
                    <a:pt x="18811" y="17619"/>
                    <a:pt x="19943" y="19141"/>
                  </a:cubicBezTo>
                  <a:cubicBezTo>
                    <a:pt x="17406" y="17072"/>
                    <a:pt x="14674" y="14536"/>
                    <a:pt x="13972" y="11414"/>
                  </a:cubicBezTo>
                  <a:cubicBezTo>
                    <a:pt x="13347" y="8370"/>
                    <a:pt x="15494" y="5716"/>
                    <a:pt x="17718" y="3960"/>
                  </a:cubicBezTo>
                  <a:cubicBezTo>
                    <a:pt x="20411" y="1930"/>
                    <a:pt x="23689" y="798"/>
                    <a:pt x="27085" y="681"/>
                  </a:cubicBezTo>
                  <a:cubicBezTo>
                    <a:pt x="27490" y="660"/>
                    <a:pt x="27896" y="649"/>
                    <a:pt x="28303" y="649"/>
                  </a:cubicBezTo>
                  <a:close/>
                  <a:moveTo>
                    <a:pt x="29694" y="34177"/>
                  </a:moveTo>
                  <a:cubicBezTo>
                    <a:pt x="30654" y="34177"/>
                    <a:pt x="31609" y="34280"/>
                    <a:pt x="32548" y="34478"/>
                  </a:cubicBezTo>
                  <a:cubicBezTo>
                    <a:pt x="34031" y="35610"/>
                    <a:pt x="35358" y="36937"/>
                    <a:pt x="36451" y="38420"/>
                  </a:cubicBezTo>
                  <a:cubicBezTo>
                    <a:pt x="35786" y="38480"/>
                    <a:pt x="35074" y="38552"/>
                    <a:pt x="34374" y="38552"/>
                  </a:cubicBezTo>
                  <a:cubicBezTo>
                    <a:pt x="33267" y="38552"/>
                    <a:pt x="32191" y="38372"/>
                    <a:pt x="31378" y="37678"/>
                  </a:cubicBezTo>
                  <a:cubicBezTo>
                    <a:pt x="30168" y="36625"/>
                    <a:pt x="29075" y="35415"/>
                    <a:pt x="27904" y="34283"/>
                  </a:cubicBezTo>
                  <a:lnTo>
                    <a:pt x="28021" y="34283"/>
                  </a:lnTo>
                  <a:cubicBezTo>
                    <a:pt x="28579" y="34211"/>
                    <a:pt x="29138" y="34177"/>
                    <a:pt x="29694" y="34177"/>
                  </a:cubicBezTo>
                  <a:close/>
                  <a:moveTo>
                    <a:pt x="37700" y="31590"/>
                  </a:moveTo>
                  <a:lnTo>
                    <a:pt x="37700" y="31590"/>
                  </a:lnTo>
                  <a:cubicBezTo>
                    <a:pt x="37746" y="31636"/>
                    <a:pt x="37805" y="31655"/>
                    <a:pt x="37861" y="31655"/>
                  </a:cubicBezTo>
                  <a:cubicBezTo>
                    <a:pt x="37902" y="31655"/>
                    <a:pt x="37941" y="31645"/>
                    <a:pt x="37973" y="31629"/>
                  </a:cubicBezTo>
                  <a:cubicBezTo>
                    <a:pt x="41173" y="33541"/>
                    <a:pt x="44607" y="35063"/>
                    <a:pt x="48159" y="36156"/>
                  </a:cubicBezTo>
                  <a:cubicBezTo>
                    <a:pt x="49384" y="36503"/>
                    <a:pt x="50622" y="36713"/>
                    <a:pt x="51818" y="36713"/>
                  </a:cubicBezTo>
                  <a:cubicBezTo>
                    <a:pt x="52641" y="36713"/>
                    <a:pt x="53444" y="36613"/>
                    <a:pt x="54208" y="36390"/>
                  </a:cubicBezTo>
                  <a:lnTo>
                    <a:pt x="54208" y="36390"/>
                  </a:lnTo>
                  <a:cubicBezTo>
                    <a:pt x="54052" y="36898"/>
                    <a:pt x="53974" y="37405"/>
                    <a:pt x="53974" y="37912"/>
                  </a:cubicBezTo>
                  <a:cubicBezTo>
                    <a:pt x="53939" y="38880"/>
                    <a:pt x="53629" y="40001"/>
                    <a:pt x="52610" y="40001"/>
                  </a:cubicBezTo>
                  <a:cubicBezTo>
                    <a:pt x="52478" y="40001"/>
                    <a:pt x="52335" y="39982"/>
                    <a:pt x="52179" y="39942"/>
                  </a:cubicBezTo>
                  <a:cubicBezTo>
                    <a:pt x="51554" y="39747"/>
                    <a:pt x="51008" y="39395"/>
                    <a:pt x="50500" y="39005"/>
                  </a:cubicBezTo>
                  <a:cubicBezTo>
                    <a:pt x="49798" y="38537"/>
                    <a:pt x="49056" y="38225"/>
                    <a:pt x="48237" y="38068"/>
                  </a:cubicBezTo>
                  <a:cubicBezTo>
                    <a:pt x="47994" y="38035"/>
                    <a:pt x="47751" y="38021"/>
                    <a:pt x="47509" y="38021"/>
                  </a:cubicBezTo>
                  <a:cubicBezTo>
                    <a:pt x="46402" y="38021"/>
                    <a:pt x="45302" y="38307"/>
                    <a:pt x="44234" y="38307"/>
                  </a:cubicBezTo>
                  <a:cubicBezTo>
                    <a:pt x="43355" y="38307"/>
                    <a:pt x="42499" y="38113"/>
                    <a:pt x="41680" y="37405"/>
                  </a:cubicBezTo>
                  <a:cubicBezTo>
                    <a:pt x="39963" y="35922"/>
                    <a:pt x="38988" y="33502"/>
                    <a:pt x="37700" y="31590"/>
                  </a:cubicBezTo>
                  <a:close/>
                  <a:moveTo>
                    <a:pt x="29270" y="28702"/>
                  </a:moveTo>
                  <a:cubicBezTo>
                    <a:pt x="29582" y="29053"/>
                    <a:pt x="29895" y="29366"/>
                    <a:pt x="30246" y="29678"/>
                  </a:cubicBezTo>
                  <a:cubicBezTo>
                    <a:pt x="31065" y="30458"/>
                    <a:pt x="32119" y="31005"/>
                    <a:pt x="33212" y="31278"/>
                  </a:cubicBezTo>
                  <a:cubicBezTo>
                    <a:pt x="33452" y="31324"/>
                    <a:pt x="33698" y="31342"/>
                    <a:pt x="33947" y="31342"/>
                  </a:cubicBezTo>
                  <a:cubicBezTo>
                    <a:pt x="34674" y="31342"/>
                    <a:pt x="35430" y="31195"/>
                    <a:pt x="36147" y="31195"/>
                  </a:cubicBezTo>
                  <a:cubicBezTo>
                    <a:pt x="36424" y="31195"/>
                    <a:pt x="36696" y="31217"/>
                    <a:pt x="36958" y="31278"/>
                  </a:cubicBezTo>
                  <a:lnTo>
                    <a:pt x="36958" y="31317"/>
                  </a:lnTo>
                  <a:cubicBezTo>
                    <a:pt x="37700" y="32761"/>
                    <a:pt x="38519" y="34166"/>
                    <a:pt x="39378" y="35493"/>
                  </a:cubicBezTo>
                  <a:cubicBezTo>
                    <a:pt x="40041" y="36507"/>
                    <a:pt x="40666" y="37600"/>
                    <a:pt x="41680" y="38303"/>
                  </a:cubicBezTo>
                  <a:cubicBezTo>
                    <a:pt x="42473" y="38837"/>
                    <a:pt x="43266" y="38988"/>
                    <a:pt x="44070" y="38988"/>
                  </a:cubicBezTo>
                  <a:cubicBezTo>
                    <a:pt x="45126" y="38988"/>
                    <a:pt x="46200" y="38727"/>
                    <a:pt x="47319" y="38727"/>
                  </a:cubicBezTo>
                  <a:cubicBezTo>
                    <a:pt x="47403" y="38727"/>
                    <a:pt x="47488" y="38729"/>
                    <a:pt x="47573" y="38732"/>
                  </a:cubicBezTo>
                  <a:cubicBezTo>
                    <a:pt x="48705" y="38810"/>
                    <a:pt x="49681" y="39512"/>
                    <a:pt x="50656" y="40098"/>
                  </a:cubicBezTo>
                  <a:cubicBezTo>
                    <a:pt x="50330" y="41403"/>
                    <a:pt x="49588" y="41849"/>
                    <a:pt x="48704" y="41849"/>
                  </a:cubicBezTo>
                  <a:cubicBezTo>
                    <a:pt x="47472" y="41849"/>
                    <a:pt x="45964" y="40984"/>
                    <a:pt x="44920" y="40371"/>
                  </a:cubicBezTo>
                  <a:cubicBezTo>
                    <a:pt x="43007" y="39200"/>
                    <a:pt x="41056" y="38029"/>
                    <a:pt x="39144" y="36898"/>
                  </a:cubicBezTo>
                  <a:cubicBezTo>
                    <a:pt x="37310" y="35805"/>
                    <a:pt x="35475" y="34712"/>
                    <a:pt x="33602" y="33619"/>
                  </a:cubicBezTo>
                  <a:cubicBezTo>
                    <a:pt x="31807" y="32566"/>
                    <a:pt x="29387" y="31590"/>
                    <a:pt x="28138" y="29795"/>
                  </a:cubicBezTo>
                  <a:cubicBezTo>
                    <a:pt x="28607" y="29561"/>
                    <a:pt x="28997" y="29171"/>
                    <a:pt x="29270" y="28702"/>
                  </a:cubicBezTo>
                  <a:close/>
                  <a:moveTo>
                    <a:pt x="34226" y="34907"/>
                  </a:moveTo>
                  <a:cubicBezTo>
                    <a:pt x="36607" y="36390"/>
                    <a:pt x="39027" y="37834"/>
                    <a:pt x="41446" y="39317"/>
                  </a:cubicBezTo>
                  <a:cubicBezTo>
                    <a:pt x="43044" y="40283"/>
                    <a:pt x="46376" y="42771"/>
                    <a:pt x="48813" y="42771"/>
                  </a:cubicBezTo>
                  <a:cubicBezTo>
                    <a:pt x="48936" y="42771"/>
                    <a:pt x="49056" y="42765"/>
                    <a:pt x="49173" y="42752"/>
                  </a:cubicBezTo>
                  <a:cubicBezTo>
                    <a:pt x="49603" y="43961"/>
                    <a:pt x="50188" y="45171"/>
                    <a:pt x="50696" y="46381"/>
                  </a:cubicBezTo>
                  <a:cubicBezTo>
                    <a:pt x="48744" y="46381"/>
                    <a:pt x="46793" y="46381"/>
                    <a:pt x="44842" y="46303"/>
                  </a:cubicBezTo>
                  <a:cubicBezTo>
                    <a:pt x="42149" y="46147"/>
                    <a:pt x="40939" y="43493"/>
                    <a:pt x="39612" y="41464"/>
                  </a:cubicBezTo>
                  <a:cubicBezTo>
                    <a:pt x="38012" y="39083"/>
                    <a:pt x="36373" y="36742"/>
                    <a:pt x="34226" y="34907"/>
                  </a:cubicBezTo>
                  <a:close/>
                  <a:moveTo>
                    <a:pt x="7103" y="19531"/>
                  </a:moveTo>
                  <a:lnTo>
                    <a:pt x="7103" y="19570"/>
                  </a:lnTo>
                  <a:cubicBezTo>
                    <a:pt x="7259" y="19687"/>
                    <a:pt x="7415" y="19843"/>
                    <a:pt x="7533" y="19921"/>
                  </a:cubicBezTo>
                  <a:cubicBezTo>
                    <a:pt x="10459" y="22770"/>
                    <a:pt x="13464" y="25502"/>
                    <a:pt x="16040" y="28663"/>
                  </a:cubicBezTo>
                  <a:cubicBezTo>
                    <a:pt x="18109" y="31161"/>
                    <a:pt x="19592" y="34361"/>
                    <a:pt x="23182" y="34673"/>
                  </a:cubicBezTo>
                  <a:cubicBezTo>
                    <a:pt x="23398" y="34679"/>
                    <a:pt x="23615" y="34683"/>
                    <a:pt x="23831" y="34683"/>
                  </a:cubicBezTo>
                  <a:cubicBezTo>
                    <a:pt x="24980" y="34683"/>
                    <a:pt x="26130" y="34591"/>
                    <a:pt x="27280" y="34361"/>
                  </a:cubicBezTo>
                  <a:cubicBezTo>
                    <a:pt x="28568" y="35844"/>
                    <a:pt x="29934" y="37834"/>
                    <a:pt x="31573" y="38810"/>
                  </a:cubicBezTo>
                  <a:cubicBezTo>
                    <a:pt x="32261" y="39231"/>
                    <a:pt x="33147" y="39352"/>
                    <a:pt x="34050" y="39352"/>
                  </a:cubicBezTo>
                  <a:cubicBezTo>
                    <a:pt x="34990" y="39352"/>
                    <a:pt x="35948" y="39221"/>
                    <a:pt x="36724" y="39161"/>
                  </a:cubicBezTo>
                  <a:cubicBezTo>
                    <a:pt x="36802" y="39161"/>
                    <a:pt x="36880" y="39122"/>
                    <a:pt x="36919" y="39083"/>
                  </a:cubicBezTo>
                  <a:cubicBezTo>
                    <a:pt x="38246" y="40917"/>
                    <a:pt x="39417" y="42869"/>
                    <a:pt x="40705" y="44664"/>
                  </a:cubicBezTo>
                  <a:cubicBezTo>
                    <a:pt x="41563" y="45913"/>
                    <a:pt x="42383" y="46927"/>
                    <a:pt x="43983" y="47123"/>
                  </a:cubicBezTo>
                  <a:cubicBezTo>
                    <a:pt x="44920" y="47210"/>
                    <a:pt x="45834" y="47254"/>
                    <a:pt x="46760" y="47254"/>
                  </a:cubicBezTo>
                  <a:cubicBezTo>
                    <a:pt x="47069" y="47254"/>
                    <a:pt x="47378" y="47249"/>
                    <a:pt x="47690" y="47240"/>
                  </a:cubicBezTo>
                  <a:lnTo>
                    <a:pt x="47690" y="47240"/>
                  </a:lnTo>
                  <a:cubicBezTo>
                    <a:pt x="47885" y="49326"/>
                    <a:pt x="46017" y="50044"/>
                    <a:pt x="44208" y="50044"/>
                  </a:cubicBezTo>
                  <a:cubicBezTo>
                    <a:pt x="43479" y="50044"/>
                    <a:pt x="42759" y="49928"/>
                    <a:pt x="42188" y="49737"/>
                  </a:cubicBezTo>
                  <a:cubicBezTo>
                    <a:pt x="39924" y="48996"/>
                    <a:pt x="37739" y="47747"/>
                    <a:pt x="35631" y="46654"/>
                  </a:cubicBezTo>
                  <a:cubicBezTo>
                    <a:pt x="31182" y="44391"/>
                    <a:pt x="26890" y="41893"/>
                    <a:pt x="22675" y="39278"/>
                  </a:cubicBezTo>
                  <a:cubicBezTo>
                    <a:pt x="18616" y="36781"/>
                    <a:pt x="14401" y="34283"/>
                    <a:pt x="10616" y="31395"/>
                  </a:cubicBezTo>
                  <a:cubicBezTo>
                    <a:pt x="8742" y="29951"/>
                    <a:pt x="6947" y="28273"/>
                    <a:pt x="5737" y="26205"/>
                  </a:cubicBezTo>
                  <a:cubicBezTo>
                    <a:pt x="4488" y="24019"/>
                    <a:pt x="3942" y="20351"/>
                    <a:pt x="7103" y="19531"/>
                  </a:cubicBezTo>
                  <a:close/>
                  <a:moveTo>
                    <a:pt x="4488" y="25658"/>
                  </a:moveTo>
                  <a:cubicBezTo>
                    <a:pt x="5074" y="26868"/>
                    <a:pt x="5854" y="28000"/>
                    <a:pt x="6752" y="28975"/>
                  </a:cubicBezTo>
                  <a:cubicBezTo>
                    <a:pt x="8664" y="31161"/>
                    <a:pt x="11123" y="32800"/>
                    <a:pt x="13504" y="34400"/>
                  </a:cubicBezTo>
                  <a:cubicBezTo>
                    <a:pt x="16391" y="36312"/>
                    <a:pt x="19279" y="38186"/>
                    <a:pt x="22206" y="40020"/>
                  </a:cubicBezTo>
                  <a:cubicBezTo>
                    <a:pt x="28021" y="43649"/>
                    <a:pt x="33992" y="47123"/>
                    <a:pt x="40236" y="49971"/>
                  </a:cubicBezTo>
                  <a:cubicBezTo>
                    <a:pt x="41478" y="50542"/>
                    <a:pt x="42921" y="51112"/>
                    <a:pt x="44343" y="51112"/>
                  </a:cubicBezTo>
                  <a:cubicBezTo>
                    <a:pt x="44575" y="51112"/>
                    <a:pt x="44807" y="51097"/>
                    <a:pt x="45037" y="51064"/>
                  </a:cubicBezTo>
                  <a:cubicBezTo>
                    <a:pt x="45037" y="51103"/>
                    <a:pt x="45037" y="51142"/>
                    <a:pt x="45037" y="51181"/>
                  </a:cubicBezTo>
                  <a:cubicBezTo>
                    <a:pt x="45037" y="55627"/>
                    <a:pt x="40517" y="56970"/>
                    <a:pt x="36411" y="56970"/>
                  </a:cubicBezTo>
                  <a:cubicBezTo>
                    <a:pt x="34858" y="56970"/>
                    <a:pt x="33365" y="56778"/>
                    <a:pt x="32197" y="56489"/>
                  </a:cubicBezTo>
                  <a:cubicBezTo>
                    <a:pt x="29621" y="55864"/>
                    <a:pt x="27280" y="54616"/>
                    <a:pt x="24899" y="53367"/>
                  </a:cubicBezTo>
                  <a:cubicBezTo>
                    <a:pt x="22402" y="52079"/>
                    <a:pt x="19943" y="50713"/>
                    <a:pt x="17484" y="49308"/>
                  </a:cubicBezTo>
                  <a:cubicBezTo>
                    <a:pt x="13191" y="46771"/>
                    <a:pt x="8859" y="44039"/>
                    <a:pt x="5737" y="40020"/>
                  </a:cubicBezTo>
                  <a:cubicBezTo>
                    <a:pt x="4176" y="38107"/>
                    <a:pt x="3005" y="35922"/>
                    <a:pt x="2303" y="33541"/>
                  </a:cubicBezTo>
                  <a:lnTo>
                    <a:pt x="2303" y="33580"/>
                  </a:lnTo>
                  <a:cubicBezTo>
                    <a:pt x="1640" y="31356"/>
                    <a:pt x="703" y="26244"/>
                    <a:pt x="4215" y="25892"/>
                  </a:cubicBezTo>
                  <a:cubicBezTo>
                    <a:pt x="4371" y="25892"/>
                    <a:pt x="4488" y="25775"/>
                    <a:pt x="4488" y="25658"/>
                  </a:cubicBezTo>
                  <a:close/>
                  <a:moveTo>
                    <a:pt x="27963" y="1"/>
                  </a:moveTo>
                  <a:cubicBezTo>
                    <a:pt x="24652" y="1"/>
                    <a:pt x="21431" y="896"/>
                    <a:pt x="18577" y="2594"/>
                  </a:cubicBezTo>
                  <a:cubicBezTo>
                    <a:pt x="16352" y="3999"/>
                    <a:pt x="13972" y="6262"/>
                    <a:pt x="13347" y="8955"/>
                  </a:cubicBezTo>
                  <a:lnTo>
                    <a:pt x="13347" y="8994"/>
                  </a:lnTo>
                  <a:cubicBezTo>
                    <a:pt x="12996" y="9814"/>
                    <a:pt x="12606" y="10282"/>
                    <a:pt x="11669" y="10399"/>
                  </a:cubicBezTo>
                  <a:cubicBezTo>
                    <a:pt x="11318" y="10438"/>
                    <a:pt x="10928" y="10516"/>
                    <a:pt x="10616" y="10672"/>
                  </a:cubicBezTo>
                  <a:cubicBezTo>
                    <a:pt x="9952" y="10906"/>
                    <a:pt x="9484" y="11414"/>
                    <a:pt x="9250" y="12077"/>
                  </a:cubicBezTo>
                  <a:cubicBezTo>
                    <a:pt x="9025" y="12901"/>
                    <a:pt x="9555" y="14192"/>
                    <a:pt x="10460" y="14192"/>
                  </a:cubicBezTo>
                  <a:cubicBezTo>
                    <a:pt x="10498" y="14192"/>
                    <a:pt x="10537" y="14189"/>
                    <a:pt x="10577" y="14184"/>
                  </a:cubicBezTo>
                  <a:lnTo>
                    <a:pt x="10733" y="14302"/>
                  </a:lnTo>
                  <a:cubicBezTo>
                    <a:pt x="9991" y="14926"/>
                    <a:pt x="9055" y="16292"/>
                    <a:pt x="9328" y="17346"/>
                  </a:cubicBezTo>
                  <a:cubicBezTo>
                    <a:pt x="8971" y="17328"/>
                    <a:pt x="8376" y="17261"/>
                    <a:pt x="7792" y="17261"/>
                  </a:cubicBezTo>
                  <a:cubicBezTo>
                    <a:pt x="7099" y="17261"/>
                    <a:pt x="6421" y="17355"/>
                    <a:pt x="6167" y="17736"/>
                  </a:cubicBezTo>
                  <a:cubicBezTo>
                    <a:pt x="5893" y="18204"/>
                    <a:pt x="6167" y="18672"/>
                    <a:pt x="6596" y="19102"/>
                  </a:cubicBezTo>
                  <a:cubicBezTo>
                    <a:pt x="4996" y="19609"/>
                    <a:pt x="3903" y="21092"/>
                    <a:pt x="3864" y="22770"/>
                  </a:cubicBezTo>
                  <a:cubicBezTo>
                    <a:pt x="3864" y="23629"/>
                    <a:pt x="4020" y="24526"/>
                    <a:pt x="4371" y="25346"/>
                  </a:cubicBezTo>
                  <a:cubicBezTo>
                    <a:pt x="4352" y="25326"/>
                    <a:pt x="4332" y="25317"/>
                    <a:pt x="4313" y="25317"/>
                  </a:cubicBezTo>
                  <a:cubicBezTo>
                    <a:pt x="4293" y="25317"/>
                    <a:pt x="4274" y="25326"/>
                    <a:pt x="4254" y="25346"/>
                  </a:cubicBezTo>
                  <a:cubicBezTo>
                    <a:pt x="0" y="25385"/>
                    <a:pt x="625" y="31083"/>
                    <a:pt x="1405" y="33854"/>
                  </a:cubicBezTo>
                  <a:cubicBezTo>
                    <a:pt x="2654" y="38186"/>
                    <a:pt x="5581" y="41854"/>
                    <a:pt x="8976" y="44703"/>
                  </a:cubicBezTo>
                  <a:cubicBezTo>
                    <a:pt x="13035" y="48059"/>
                    <a:pt x="17718" y="50713"/>
                    <a:pt x="22323" y="53211"/>
                  </a:cubicBezTo>
                  <a:cubicBezTo>
                    <a:pt x="26661" y="55573"/>
                    <a:pt x="31075" y="58050"/>
                    <a:pt x="36137" y="58050"/>
                  </a:cubicBezTo>
                  <a:cubicBezTo>
                    <a:pt x="36177" y="58050"/>
                    <a:pt x="36216" y="58050"/>
                    <a:pt x="36256" y="58050"/>
                  </a:cubicBezTo>
                  <a:cubicBezTo>
                    <a:pt x="40432" y="57972"/>
                    <a:pt x="45973" y="56255"/>
                    <a:pt x="45973" y="51220"/>
                  </a:cubicBezTo>
                  <a:cubicBezTo>
                    <a:pt x="45973" y="51103"/>
                    <a:pt x="45934" y="50986"/>
                    <a:pt x="45856" y="50908"/>
                  </a:cubicBezTo>
                  <a:cubicBezTo>
                    <a:pt x="45934" y="50869"/>
                    <a:pt x="46051" y="50830"/>
                    <a:pt x="46129" y="50791"/>
                  </a:cubicBezTo>
                  <a:cubicBezTo>
                    <a:pt x="47651" y="50245"/>
                    <a:pt x="48627" y="48801"/>
                    <a:pt x="48588" y="47240"/>
                  </a:cubicBezTo>
                  <a:cubicBezTo>
                    <a:pt x="49486" y="47201"/>
                    <a:pt x="50383" y="47162"/>
                    <a:pt x="51242" y="47162"/>
                  </a:cubicBezTo>
                  <a:cubicBezTo>
                    <a:pt x="51515" y="47162"/>
                    <a:pt x="51710" y="46849"/>
                    <a:pt x="51593" y="46615"/>
                  </a:cubicBezTo>
                  <a:cubicBezTo>
                    <a:pt x="50969" y="45288"/>
                    <a:pt x="50500" y="43883"/>
                    <a:pt x="49837" y="42596"/>
                  </a:cubicBezTo>
                  <a:cubicBezTo>
                    <a:pt x="50539" y="42322"/>
                    <a:pt x="51125" y="41659"/>
                    <a:pt x="51476" y="40527"/>
                  </a:cubicBezTo>
                  <a:cubicBezTo>
                    <a:pt x="51866" y="40744"/>
                    <a:pt x="52305" y="40852"/>
                    <a:pt x="52745" y="40852"/>
                  </a:cubicBezTo>
                  <a:cubicBezTo>
                    <a:pt x="53096" y="40852"/>
                    <a:pt x="53449" y="40783"/>
                    <a:pt x="53779" y="40644"/>
                  </a:cubicBezTo>
                  <a:cubicBezTo>
                    <a:pt x="54364" y="40410"/>
                    <a:pt x="54793" y="39825"/>
                    <a:pt x="54871" y="39161"/>
                  </a:cubicBezTo>
                  <a:cubicBezTo>
                    <a:pt x="54871" y="38849"/>
                    <a:pt x="54832" y="38498"/>
                    <a:pt x="54793" y="38186"/>
                  </a:cubicBezTo>
                  <a:cubicBezTo>
                    <a:pt x="54598" y="37288"/>
                    <a:pt x="54949" y="36351"/>
                    <a:pt x="55691" y="35805"/>
                  </a:cubicBezTo>
                  <a:cubicBezTo>
                    <a:pt x="56549" y="35259"/>
                    <a:pt x="57252" y="34556"/>
                    <a:pt x="57798" y="33737"/>
                  </a:cubicBezTo>
                  <a:cubicBezTo>
                    <a:pt x="61467" y="27648"/>
                    <a:pt x="59633" y="20155"/>
                    <a:pt x="55652" y="14731"/>
                  </a:cubicBezTo>
                  <a:cubicBezTo>
                    <a:pt x="52374" y="10282"/>
                    <a:pt x="47769" y="6848"/>
                    <a:pt x="42968" y="4233"/>
                  </a:cubicBezTo>
                  <a:cubicBezTo>
                    <a:pt x="38597" y="1852"/>
                    <a:pt x="33758" y="135"/>
                    <a:pt x="28763" y="18"/>
                  </a:cubicBezTo>
                  <a:cubicBezTo>
                    <a:pt x="28496" y="6"/>
                    <a:pt x="28229" y="1"/>
                    <a:pt x="279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15" name="Google Shape;815;p111"/>
          <p:cNvCxnSpPr/>
          <p:nvPr/>
        </p:nvCxnSpPr>
        <p:spPr>
          <a:xfrm>
            <a:off x="1539200" y="44268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816" name="Google Shape;816;p111"/>
          <p:cNvGrpSpPr/>
          <p:nvPr/>
        </p:nvGrpSpPr>
        <p:grpSpPr>
          <a:xfrm>
            <a:off x="3203885" y="1810427"/>
            <a:ext cx="2736230" cy="129838"/>
            <a:chOff x="1910200" y="1810425"/>
            <a:chExt cx="2938391" cy="139431"/>
          </a:xfrm>
        </p:grpSpPr>
        <p:sp>
          <p:nvSpPr>
            <p:cNvPr id="817" name="Google Shape;817;p111"/>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1"/>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819;p111"/>
          <p:cNvGrpSpPr/>
          <p:nvPr/>
        </p:nvGrpSpPr>
        <p:grpSpPr>
          <a:xfrm>
            <a:off x="6381813" y="3117013"/>
            <a:ext cx="238224" cy="370822"/>
            <a:chOff x="4728538" y="1222988"/>
            <a:chExt cx="238224" cy="370822"/>
          </a:xfrm>
        </p:grpSpPr>
        <p:sp>
          <p:nvSpPr>
            <p:cNvPr id="820" name="Google Shape;820;p111"/>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1"/>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1"/>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11"/>
          <p:cNvGrpSpPr/>
          <p:nvPr/>
        </p:nvGrpSpPr>
        <p:grpSpPr>
          <a:xfrm>
            <a:off x="1988530" y="3749236"/>
            <a:ext cx="258153" cy="337608"/>
            <a:chOff x="3969305" y="3447586"/>
            <a:chExt cx="258153" cy="337608"/>
          </a:xfrm>
        </p:grpSpPr>
        <p:sp>
          <p:nvSpPr>
            <p:cNvPr id="824" name="Google Shape;824;p111"/>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1"/>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1"/>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1"/>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11"/>
          <p:cNvGrpSpPr/>
          <p:nvPr/>
        </p:nvGrpSpPr>
        <p:grpSpPr>
          <a:xfrm>
            <a:off x="7667766" y="1053527"/>
            <a:ext cx="544683" cy="511717"/>
            <a:chOff x="2952503" y="2605315"/>
            <a:chExt cx="544683" cy="511717"/>
          </a:xfrm>
        </p:grpSpPr>
        <p:sp>
          <p:nvSpPr>
            <p:cNvPr id="829" name="Google Shape;829;p111"/>
            <p:cNvSpPr/>
            <p:nvPr/>
          </p:nvSpPr>
          <p:spPr>
            <a:xfrm rot="-1960143">
              <a:off x="3267140" y="2774795"/>
              <a:ext cx="54423" cy="46409"/>
            </a:xfrm>
            <a:custGeom>
              <a:avLst/>
              <a:gdLst/>
              <a:ahLst/>
              <a:cxnLst/>
              <a:rect l="l" t="t" r="r" b="b"/>
              <a:pathLst>
                <a:path w="1433" h="1222" extrusionOk="0">
                  <a:moveTo>
                    <a:pt x="824" y="0"/>
                  </a:moveTo>
                  <a:cubicBezTo>
                    <a:pt x="287" y="0"/>
                    <a:pt x="1" y="645"/>
                    <a:pt x="395" y="1038"/>
                  </a:cubicBezTo>
                  <a:cubicBezTo>
                    <a:pt x="521" y="1165"/>
                    <a:pt x="674" y="1221"/>
                    <a:pt x="823" y="1221"/>
                  </a:cubicBezTo>
                  <a:cubicBezTo>
                    <a:pt x="1137" y="1221"/>
                    <a:pt x="1433" y="973"/>
                    <a:pt x="1433" y="609"/>
                  </a:cubicBezTo>
                  <a:cubicBezTo>
                    <a:pt x="1433" y="287"/>
                    <a:pt x="1182" y="0"/>
                    <a:pt x="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1"/>
            <p:cNvSpPr/>
            <p:nvPr/>
          </p:nvSpPr>
          <p:spPr>
            <a:xfrm rot="-1960143">
              <a:off x="3257330" y="2651857"/>
              <a:ext cx="40826" cy="33914"/>
            </a:xfrm>
            <a:custGeom>
              <a:avLst/>
              <a:gdLst/>
              <a:ahLst/>
              <a:cxnLst/>
              <a:rect l="l" t="t" r="r" b="b"/>
              <a:pathLst>
                <a:path w="1075" h="893" extrusionOk="0">
                  <a:moveTo>
                    <a:pt x="609" y="0"/>
                  </a:moveTo>
                  <a:cubicBezTo>
                    <a:pt x="215" y="0"/>
                    <a:pt x="0" y="501"/>
                    <a:pt x="287" y="752"/>
                  </a:cubicBezTo>
                  <a:cubicBezTo>
                    <a:pt x="384" y="849"/>
                    <a:pt x="505" y="892"/>
                    <a:pt x="624" y="892"/>
                  </a:cubicBezTo>
                  <a:cubicBezTo>
                    <a:pt x="855" y="892"/>
                    <a:pt x="1074" y="726"/>
                    <a:pt x="1074" y="465"/>
                  </a:cubicBezTo>
                  <a:cubicBezTo>
                    <a:pt x="1074" y="215"/>
                    <a:pt x="859" y="0"/>
                    <a:pt x="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1"/>
            <p:cNvSpPr/>
            <p:nvPr/>
          </p:nvSpPr>
          <p:spPr>
            <a:xfrm rot="-1960143">
              <a:off x="2961897" y="2617319"/>
              <a:ext cx="59815" cy="52334"/>
            </a:xfrm>
            <a:custGeom>
              <a:avLst/>
              <a:gdLst/>
              <a:ahLst/>
              <a:cxnLst/>
              <a:rect l="l" t="t" r="r" b="b"/>
              <a:pathLst>
                <a:path w="1575" h="1378" extrusionOk="0">
                  <a:moveTo>
                    <a:pt x="895" y="0"/>
                  </a:moveTo>
                  <a:cubicBezTo>
                    <a:pt x="286" y="0"/>
                    <a:pt x="0" y="752"/>
                    <a:pt x="430" y="1181"/>
                  </a:cubicBezTo>
                  <a:cubicBezTo>
                    <a:pt x="566" y="1317"/>
                    <a:pt x="730" y="1378"/>
                    <a:pt x="892" y="1378"/>
                  </a:cubicBezTo>
                  <a:cubicBezTo>
                    <a:pt x="1241" y="1378"/>
                    <a:pt x="1575" y="1096"/>
                    <a:pt x="1575" y="680"/>
                  </a:cubicBezTo>
                  <a:cubicBezTo>
                    <a:pt x="1575" y="322"/>
                    <a:pt x="1289"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1"/>
            <p:cNvSpPr/>
            <p:nvPr/>
          </p:nvSpPr>
          <p:spPr>
            <a:xfrm rot="-1960143">
              <a:off x="3461152" y="2873953"/>
              <a:ext cx="31294" cy="26737"/>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1"/>
            <p:cNvSpPr/>
            <p:nvPr/>
          </p:nvSpPr>
          <p:spPr>
            <a:xfrm rot="-1960143">
              <a:off x="3047761" y="3065348"/>
              <a:ext cx="48954" cy="41776"/>
            </a:xfrm>
            <a:custGeom>
              <a:avLst/>
              <a:gdLst/>
              <a:ahLst/>
              <a:cxnLst/>
              <a:rect l="l" t="t" r="r" b="b"/>
              <a:pathLst>
                <a:path w="1289" h="1100" extrusionOk="0">
                  <a:moveTo>
                    <a:pt x="752" y="0"/>
                  </a:moveTo>
                  <a:cubicBezTo>
                    <a:pt x="251" y="0"/>
                    <a:pt x="0" y="573"/>
                    <a:pt x="358" y="931"/>
                  </a:cubicBezTo>
                  <a:cubicBezTo>
                    <a:pt x="463" y="1047"/>
                    <a:pt x="598" y="1100"/>
                    <a:pt x="732" y="1100"/>
                  </a:cubicBezTo>
                  <a:cubicBezTo>
                    <a:pt x="1012" y="1100"/>
                    <a:pt x="1289" y="875"/>
                    <a:pt x="1289" y="537"/>
                  </a:cubicBezTo>
                  <a:cubicBezTo>
                    <a:pt x="1289" y="251"/>
                    <a:pt x="1038" y="0"/>
                    <a:pt x="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111"/>
          <p:cNvGrpSpPr/>
          <p:nvPr/>
        </p:nvGrpSpPr>
        <p:grpSpPr>
          <a:xfrm>
            <a:off x="920504" y="3603802"/>
            <a:ext cx="486910" cy="247706"/>
            <a:chOff x="5099579" y="2618827"/>
            <a:chExt cx="486910" cy="247706"/>
          </a:xfrm>
        </p:grpSpPr>
        <p:sp>
          <p:nvSpPr>
            <p:cNvPr id="835" name="Google Shape;835;p111"/>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1"/>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1"/>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1"/>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9" name="Google Shape;839;p111"/>
          <p:cNvSpPr/>
          <p:nvPr/>
        </p:nvSpPr>
        <p:spPr>
          <a:xfrm rot="-1960143">
            <a:off x="931531" y="1076225"/>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1"/>
          <p:cNvSpPr/>
          <p:nvPr/>
        </p:nvSpPr>
        <p:spPr>
          <a:xfrm rot="-1960143">
            <a:off x="1719702" y="112746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1"/>
          <p:cNvSpPr/>
          <p:nvPr/>
        </p:nvSpPr>
        <p:spPr>
          <a:xfrm rot="-1960143">
            <a:off x="1326310" y="991930"/>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1"/>
          <p:cNvSpPr/>
          <p:nvPr/>
        </p:nvSpPr>
        <p:spPr>
          <a:xfrm rot="-1960143">
            <a:off x="1838410" y="912425"/>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3" name="Google Shape;843;p111"/>
          <p:cNvGrpSpPr/>
          <p:nvPr/>
        </p:nvGrpSpPr>
        <p:grpSpPr>
          <a:xfrm>
            <a:off x="591892" y="1494693"/>
            <a:ext cx="1663641" cy="1806322"/>
            <a:chOff x="479634" y="1336850"/>
            <a:chExt cx="1663641" cy="1806322"/>
          </a:xfrm>
        </p:grpSpPr>
        <p:cxnSp>
          <p:nvCxnSpPr>
            <p:cNvPr id="844" name="Google Shape;844;p111"/>
            <p:cNvCxnSpPr/>
            <p:nvPr/>
          </p:nvCxnSpPr>
          <p:spPr>
            <a:xfrm>
              <a:off x="693975" y="1510400"/>
              <a:ext cx="265200" cy="377700"/>
            </a:xfrm>
            <a:prstGeom prst="straightConnector1">
              <a:avLst/>
            </a:prstGeom>
            <a:noFill/>
            <a:ln w="19050" cap="flat" cmpd="sng">
              <a:solidFill>
                <a:schemeClr val="lt1"/>
              </a:solidFill>
              <a:prstDash val="solid"/>
              <a:round/>
              <a:headEnd type="none" w="med" len="med"/>
              <a:tailEnd type="none" w="med" len="med"/>
            </a:ln>
          </p:spPr>
        </p:cxnSp>
        <p:cxnSp>
          <p:nvCxnSpPr>
            <p:cNvPr id="845" name="Google Shape;845;p111"/>
            <p:cNvCxnSpPr/>
            <p:nvPr/>
          </p:nvCxnSpPr>
          <p:spPr>
            <a:xfrm rot="10800000">
              <a:off x="1194050" y="1336850"/>
              <a:ext cx="51000" cy="469500"/>
            </a:xfrm>
            <a:prstGeom prst="straightConnector1">
              <a:avLst/>
            </a:prstGeom>
            <a:noFill/>
            <a:ln w="19050" cap="flat" cmpd="sng">
              <a:solidFill>
                <a:schemeClr val="lt1"/>
              </a:solidFill>
              <a:prstDash val="solid"/>
              <a:round/>
              <a:headEnd type="none" w="med" len="med"/>
              <a:tailEnd type="none" w="med" len="med"/>
            </a:ln>
          </p:spPr>
        </p:cxnSp>
        <p:cxnSp>
          <p:nvCxnSpPr>
            <p:cNvPr id="846" name="Google Shape;846;p111"/>
            <p:cNvCxnSpPr/>
            <p:nvPr/>
          </p:nvCxnSpPr>
          <p:spPr>
            <a:xfrm rot="10800000" flipH="1">
              <a:off x="1551225" y="1469450"/>
              <a:ext cx="163200" cy="347100"/>
            </a:xfrm>
            <a:prstGeom prst="straightConnector1">
              <a:avLst/>
            </a:prstGeom>
            <a:noFill/>
            <a:ln w="19050" cap="flat" cmpd="sng">
              <a:solidFill>
                <a:schemeClr val="lt1"/>
              </a:solidFill>
              <a:prstDash val="solid"/>
              <a:round/>
              <a:headEnd type="none" w="med" len="med"/>
              <a:tailEnd type="none" w="med" len="med"/>
            </a:ln>
          </p:spPr>
        </p:cxnSp>
        <p:cxnSp>
          <p:nvCxnSpPr>
            <p:cNvPr id="847" name="Google Shape;847;p111"/>
            <p:cNvCxnSpPr/>
            <p:nvPr/>
          </p:nvCxnSpPr>
          <p:spPr>
            <a:xfrm rot="10800000" flipH="1">
              <a:off x="1734900" y="1806450"/>
              <a:ext cx="265500" cy="204000"/>
            </a:xfrm>
            <a:prstGeom prst="straightConnector1">
              <a:avLst/>
            </a:prstGeom>
            <a:noFill/>
            <a:ln w="19050" cap="flat" cmpd="sng">
              <a:solidFill>
                <a:schemeClr val="lt1"/>
              </a:solidFill>
              <a:prstDash val="solid"/>
              <a:round/>
              <a:headEnd type="none" w="med" len="med"/>
              <a:tailEnd type="none" w="med" len="med"/>
            </a:ln>
          </p:spPr>
        </p:cxnSp>
        <p:cxnSp>
          <p:nvCxnSpPr>
            <p:cNvPr id="848" name="Google Shape;848;p111"/>
            <p:cNvCxnSpPr/>
            <p:nvPr/>
          </p:nvCxnSpPr>
          <p:spPr>
            <a:xfrm rot="10800000" flipH="1">
              <a:off x="1867575" y="2132975"/>
              <a:ext cx="275700" cy="81600"/>
            </a:xfrm>
            <a:prstGeom prst="straightConnector1">
              <a:avLst/>
            </a:prstGeom>
            <a:noFill/>
            <a:ln w="19050" cap="flat" cmpd="sng">
              <a:solidFill>
                <a:schemeClr val="lt1"/>
              </a:solidFill>
              <a:prstDash val="solid"/>
              <a:round/>
              <a:headEnd type="none" w="med" len="med"/>
              <a:tailEnd type="none" w="med" len="med"/>
            </a:ln>
          </p:spPr>
        </p:cxnSp>
        <p:grpSp>
          <p:nvGrpSpPr>
            <p:cNvPr id="849" name="Google Shape;849;p111"/>
            <p:cNvGrpSpPr/>
            <p:nvPr/>
          </p:nvGrpSpPr>
          <p:grpSpPr>
            <a:xfrm>
              <a:off x="479634" y="1976738"/>
              <a:ext cx="598278" cy="1166434"/>
              <a:chOff x="359152" y="1976696"/>
              <a:chExt cx="679167" cy="1166434"/>
            </a:xfrm>
          </p:grpSpPr>
          <p:cxnSp>
            <p:nvCxnSpPr>
              <p:cNvPr id="850" name="Google Shape;850;p111"/>
              <p:cNvCxnSpPr/>
              <p:nvPr/>
            </p:nvCxnSpPr>
            <p:spPr>
              <a:xfrm rot="6305181">
                <a:off x="549709" y="1848971"/>
                <a:ext cx="71463" cy="438750"/>
              </a:xfrm>
              <a:prstGeom prst="straightConnector1">
                <a:avLst/>
              </a:prstGeom>
              <a:noFill/>
              <a:ln w="19050" cap="flat" cmpd="sng">
                <a:solidFill>
                  <a:schemeClr val="lt1"/>
                </a:solidFill>
                <a:prstDash val="solid"/>
                <a:round/>
                <a:headEnd type="none" w="med" len="med"/>
                <a:tailEnd type="none" w="med" len="med"/>
              </a:ln>
            </p:spPr>
          </p:cxnSp>
          <p:cxnSp>
            <p:nvCxnSpPr>
              <p:cNvPr id="851" name="Google Shape;851;p111"/>
              <p:cNvCxnSpPr/>
              <p:nvPr/>
            </p:nvCxnSpPr>
            <p:spPr>
              <a:xfrm rot="6308100">
                <a:off x="466272" y="2249268"/>
                <a:ext cx="163159" cy="346842"/>
              </a:xfrm>
              <a:prstGeom prst="straightConnector1">
                <a:avLst/>
              </a:prstGeom>
              <a:noFill/>
              <a:ln w="19050" cap="flat" cmpd="sng">
                <a:solidFill>
                  <a:schemeClr val="lt1"/>
                </a:solidFill>
                <a:prstDash val="solid"/>
                <a:round/>
                <a:headEnd type="none" w="med" len="med"/>
                <a:tailEnd type="none" w="med" len="med"/>
              </a:ln>
            </p:spPr>
          </p:cxnSp>
          <p:cxnSp>
            <p:nvCxnSpPr>
              <p:cNvPr id="852" name="Google Shape;852;p111"/>
              <p:cNvCxnSpPr/>
              <p:nvPr/>
            </p:nvCxnSpPr>
            <p:spPr>
              <a:xfrm rot="6307137">
                <a:off x="609953" y="2616711"/>
                <a:ext cx="265697" cy="203916"/>
              </a:xfrm>
              <a:prstGeom prst="straightConnector1">
                <a:avLst/>
              </a:prstGeom>
              <a:noFill/>
              <a:ln w="19050" cap="flat" cmpd="sng">
                <a:solidFill>
                  <a:schemeClr val="lt1"/>
                </a:solidFill>
                <a:prstDash val="solid"/>
                <a:round/>
                <a:headEnd type="none" w="med" len="med"/>
                <a:tailEnd type="none" w="med" len="med"/>
              </a:ln>
            </p:spPr>
          </p:cxnSp>
          <p:cxnSp>
            <p:nvCxnSpPr>
              <p:cNvPr id="853" name="Google Shape;853;p111"/>
              <p:cNvCxnSpPr/>
              <p:nvPr/>
            </p:nvCxnSpPr>
            <p:spPr>
              <a:xfrm flipH="1">
                <a:off x="950119" y="2798430"/>
                <a:ext cx="88200" cy="344700"/>
              </a:xfrm>
              <a:prstGeom prst="straightConnector1">
                <a:avLst/>
              </a:prstGeom>
              <a:noFill/>
              <a:ln w="19050" cap="flat" cmpd="sng">
                <a:solidFill>
                  <a:schemeClr val="lt1"/>
                </a:solidFill>
                <a:prstDash val="solid"/>
                <a:round/>
                <a:headEnd type="none" w="med" len="med"/>
                <a:tailEnd type="none" w="med" len="med"/>
              </a:ln>
            </p:spPr>
          </p:cxnSp>
        </p:grpSp>
      </p:grpSp>
      <p:grpSp>
        <p:nvGrpSpPr>
          <p:cNvPr id="854" name="Google Shape;854;p111"/>
          <p:cNvGrpSpPr/>
          <p:nvPr/>
        </p:nvGrpSpPr>
        <p:grpSpPr>
          <a:xfrm rot="-442979">
            <a:off x="7562169" y="1950265"/>
            <a:ext cx="928666" cy="745143"/>
            <a:chOff x="7694900" y="1959325"/>
            <a:chExt cx="928675" cy="745150"/>
          </a:xfrm>
        </p:grpSpPr>
        <p:cxnSp>
          <p:nvCxnSpPr>
            <p:cNvPr id="855" name="Google Shape;855;p111"/>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856" name="Google Shape;856;p111"/>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857" name="Google Shape;857;p111"/>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858" name="Google Shape;858;p111"/>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859" name="Google Shape;859;p111"/>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12"/>
          <p:cNvSpPr txBox="1">
            <a:spLocks noGrp="1"/>
          </p:cNvSpPr>
          <p:nvPr>
            <p:ph type="title"/>
          </p:nvPr>
        </p:nvSpPr>
        <p:spPr>
          <a:xfrm>
            <a:off x="913935" y="878129"/>
            <a:ext cx="254487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OBJECTIVES</a:t>
            </a:r>
            <a:endParaRPr dirty="0"/>
          </a:p>
        </p:txBody>
      </p:sp>
      <p:sp>
        <p:nvSpPr>
          <p:cNvPr id="865" name="Google Shape;865;p112"/>
          <p:cNvSpPr txBox="1">
            <a:spLocks noGrp="1"/>
          </p:cNvSpPr>
          <p:nvPr>
            <p:ph type="body" idx="1"/>
          </p:nvPr>
        </p:nvSpPr>
        <p:spPr>
          <a:xfrm>
            <a:off x="431409" y="1450829"/>
            <a:ext cx="3999370" cy="2690060"/>
          </a:xfrm>
          <a:prstGeom prst="rect">
            <a:avLst/>
          </a:prstGeom>
        </p:spPr>
        <p:txBody>
          <a:bodyPr spcFirstLastPara="1" wrap="square" lIns="91425" tIns="91425" rIns="91425" bIns="91425" anchor="t" anchorCtr="0">
            <a:noAutofit/>
          </a:bodyPr>
          <a:lstStyle/>
          <a:p>
            <a:pPr marL="457200" lvl="0" indent="-330200" algn="l" rtl="0">
              <a:spcBef>
                <a:spcPts val="1000"/>
              </a:spcBef>
              <a:spcAft>
                <a:spcPts val="0"/>
              </a:spcAft>
              <a:buSzPts val="1600"/>
              <a:buChar char="●"/>
            </a:pPr>
            <a:r>
              <a:rPr lang="en" sz="2400" dirty="0">
                <a:latin typeface="Calibri" panose="020F0502020204030204" pitchFamily="34" charset="0"/>
                <a:cs typeface="Calibri" panose="020F0502020204030204" pitchFamily="34" charset="0"/>
              </a:rPr>
              <a:t>Explore lesser-known LEARN instructional strategies used to engage, formatively assess, and give closure.</a:t>
            </a:r>
            <a:endParaRPr sz="2400" dirty="0">
              <a:latin typeface="Calibri" panose="020F0502020204030204" pitchFamily="34" charset="0"/>
              <a:cs typeface="Calibri" panose="020F0502020204030204" pitchFamily="34" charset="0"/>
            </a:endParaRPr>
          </a:p>
        </p:txBody>
      </p:sp>
      <p:cxnSp>
        <p:nvCxnSpPr>
          <p:cNvPr id="866" name="Google Shape;866;p112"/>
          <p:cNvCxnSpPr/>
          <p:nvPr/>
        </p:nvCxnSpPr>
        <p:spPr>
          <a:xfrm>
            <a:off x="1539163" y="712075"/>
            <a:ext cx="6065700" cy="0"/>
          </a:xfrm>
          <a:prstGeom prst="straightConnector1">
            <a:avLst/>
          </a:prstGeom>
          <a:noFill/>
          <a:ln w="38100" cap="rnd" cmpd="sng">
            <a:solidFill>
              <a:schemeClr val="lt1"/>
            </a:solidFill>
            <a:prstDash val="dot"/>
            <a:round/>
            <a:headEnd type="none" w="med" len="med"/>
            <a:tailEnd type="none" w="med" len="med"/>
          </a:ln>
        </p:spPr>
      </p:cxnSp>
      <p:cxnSp>
        <p:nvCxnSpPr>
          <p:cNvPr id="867" name="Google Shape;867;p112"/>
          <p:cNvCxnSpPr/>
          <p:nvPr/>
        </p:nvCxnSpPr>
        <p:spPr>
          <a:xfrm>
            <a:off x="1539163" y="4426825"/>
            <a:ext cx="6065700" cy="0"/>
          </a:xfrm>
          <a:prstGeom prst="straightConnector1">
            <a:avLst/>
          </a:prstGeom>
          <a:noFill/>
          <a:ln w="38100" cap="rnd" cmpd="sng">
            <a:solidFill>
              <a:schemeClr val="lt1"/>
            </a:solidFill>
            <a:prstDash val="dot"/>
            <a:round/>
            <a:headEnd type="none" w="med" len="med"/>
            <a:tailEnd type="none" w="med" len="med"/>
          </a:ln>
        </p:spPr>
      </p:cxnSp>
      <p:grpSp>
        <p:nvGrpSpPr>
          <p:cNvPr id="868" name="Google Shape;868;p112"/>
          <p:cNvGrpSpPr/>
          <p:nvPr/>
        </p:nvGrpSpPr>
        <p:grpSpPr>
          <a:xfrm>
            <a:off x="1309558" y="1493469"/>
            <a:ext cx="1588240" cy="184318"/>
            <a:chOff x="1910200" y="1810425"/>
            <a:chExt cx="2938391" cy="139431"/>
          </a:xfrm>
        </p:grpSpPr>
        <p:sp>
          <p:nvSpPr>
            <p:cNvPr id="869" name="Google Shape;869;p112"/>
            <p:cNvSpPr/>
            <p:nvPr/>
          </p:nvSpPr>
          <p:spPr>
            <a:xfrm>
              <a:off x="2002517" y="1849103"/>
              <a:ext cx="2194761" cy="100753"/>
            </a:xfrm>
            <a:custGeom>
              <a:avLst/>
              <a:gdLst/>
              <a:ahLst/>
              <a:cxnLst/>
              <a:rect l="l" t="t" r="r" b="b"/>
              <a:pathLst>
                <a:path w="13789" h="633" extrusionOk="0">
                  <a:moveTo>
                    <a:pt x="9063" y="0"/>
                  </a:moveTo>
                  <a:cubicBezTo>
                    <a:pt x="6058" y="0"/>
                    <a:pt x="3053" y="178"/>
                    <a:pt x="88" y="534"/>
                  </a:cubicBezTo>
                  <a:cubicBezTo>
                    <a:pt x="12" y="534"/>
                    <a:pt x="1" y="632"/>
                    <a:pt x="55" y="632"/>
                  </a:cubicBezTo>
                  <a:cubicBezTo>
                    <a:pt x="64" y="632"/>
                    <a:pt x="75" y="629"/>
                    <a:pt x="88" y="623"/>
                  </a:cubicBezTo>
                  <a:cubicBezTo>
                    <a:pt x="3297" y="464"/>
                    <a:pt x="6506" y="328"/>
                    <a:pt x="9715" y="328"/>
                  </a:cubicBezTo>
                  <a:cubicBezTo>
                    <a:pt x="10999" y="328"/>
                    <a:pt x="12282" y="350"/>
                    <a:pt x="13566" y="401"/>
                  </a:cubicBezTo>
                  <a:cubicBezTo>
                    <a:pt x="13788" y="401"/>
                    <a:pt x="13788" y="134"/>
                    <a:pt x="13566" y="134"/>
                  </a:cubicBezTo>
                  <a:cubicBezTo>
                    <a:pt x="12068" y="45"/>
                    <a:pt x="10566" y="0"/>
                    <a:pt x="9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2"/>
            <p:cNvSpPr/>
            <p:nvPr/>
          </p:nvSpPr>
          <p:spPr>
            <a:xfrm>
              <a:off x="1910200" y="1810425"/>
              <a:ext cx="2938391" cy="102504"/>
            </a:xfrm>
            <a:custGeom>
              <a:avLst/>
              <a:gdLst/>
              <a:ahLst/>
              <a:cxnLst/>
              <a:rect l="l" t="t" r="r" b="b"/>
              <a:pathLst>
                <a:path w="18461" h="644" extrusionOk="0">
                  <a:moveTo>
                    <a:pt x="10062" y="0"/>
                  </a:moveTo>
                  <a:cubicBezTo>
                    <a:pt x="6714" y="0"/>
                    <a:pt x="3373" y="168"/>
                    <a:pt x="45" y="510"/>
                  </a:cubicBezTo>
                  <a:cubicBezTo>
                    <a:pt x="1" y="510"/>
                    <a:pt x="1" y="555"/>
                    <a:pt x="45" y="555"/>
                  </a:cubicBezTo>
                  <a:cubicBezTo>
                    <a:pt x="2974" y="448"/>
                    <a:pt x="5893" y="382"/>
                    <a:pt x="8811" y="382"/>
                  </a:cubicBezTo>
                  <a:cubicBezTo>
                    <a:pt x="11965" y="382"/>
                    <a:pt x="15118" y="459"/>
                    <a:pt x="18283" y="644"/>
                  </a:cubicBezTo>
                  <a:cubicBezTo>
                    <a:pt x="18461" y="644"/>
                    <a:pt x="18461" y="332"/>
                    <a:pt x="18283" y="332"/>
                  </a:cubicBezTo>
                  <a:cubicBezTo>
                    <a:pt x="15541" y="112"/>
                    <a:pt x="12799" y="0"/>
                    <a:pt x="10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112"/>
          <p:cNvGrpSpPr/>
          <p:nvPr/>
        </p:nvGrpSpPr>
        <p:grpSpPr>
          <a:xfrm>
            <a:off x="577106" y="1588609"/>
            <a:ext cx="192250" cy="401583"/>
            <a:chOff x="4132056" y="1252046"/>
            <a:chExt cx="192250" cy="401583"/>
          </a:xfrm>
        </p:grpSpPr>
        <p:sp>
          <p:nvSpPr>
            <p:cNvPr id="872" name="Google Shape;872;p112"/>
            <p:cNvSpPr/>
            <p:nvPr/>
          </p:nvSpPr>
          <p:spPr>
            <a:xfrm rot="-1960143">
              <a:off x="4138780" y="1605716"/>
              <a:ext cx="46257" cy="38472"/>
            </a:xfrm>
            <a:custGeom>
              <a:avLst/>
              <a:gdLst/>
              <a:ahLst/>
              <a:cxnLst/>
              <a:rect l="l" t="t" r="r" b="b"/>
              <a:pathLst>
                <a:path w="1218" h="1013" extrusionOk="0">
                  <a:moveTo>
                    <a:pt x="716" y="0"/>
                  </a:moveTo>
                  <a:cubicBezTo>
                    <a:pt x="251" y="0"/>
                    <a:pt x="0" y="537"/>
                    <a:pt x="323" y="859"/>
                  </a:cubicBezTo>
                  <a:cubicBezTo>
                    <a:pt x="428" y="965"/>
                    <a:pt x="561" y="1013"/>
                    <a:pt x="692" y="1013"/>
                  </a:cubicBezTo>
                  <a:cubicBezTo>
                    <a:pt x="959" y="1013"/>
                    <a:pt x="1217" y="814"/>
                    <a:pt x="1217" y="501"/>
                  </a:cubicBezTo>
                  <a:cubicBezTo>
                    <a:pt x="1217" y="215"/>
                    <a:pt x="967"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2"/>
            <p:cNvSpPr/>
            <p:nvPr/>
          </p:nvSpPr>
          <p:spPr>
            <a:xfrm rot="-1960143">
              <a:off x="4213098" y="1271565"/>
              <a:ext cx="96540" cy="82640"/>
            </a:xfrm>
            <a:custGeom>
              <a:avLst/>
              <a:gdLst/>
              <a:ahLst/>
              <a:cxnLst/>
              <a:rect l="l" t="t" r="r" b="b"/>
              <a:pathLst>
                <a:path w="2542" h="2176" extrusionOk="0">
                  <a:moveTo>
                    <a:pt x="1468" y="0"/>
                  </a:moveTo>
                  <a:cubicBezTo>
                    <a:pt x="501" y="0"/>
                    <a:pt x="0" y="1181"/>
                    <a:pt x="680" y="1861"/>
                  </a:cubicBezTo>
                  <a:cubicBezTo>
                    <a:pt x="910" y="2079"/>
                    <a:pt x="1183" y="2176"/>
                    <a:pt x="1449" y="2176"/>
                  </a:cubicBezTo>
                  <a:cubicBezTo>
                    <a:pt x="2013" y="2176"/>
                    <a:pt x="2542" y="1742"/>
                    <a:pt x="2542" y="1110"/>
                  </a:cubicBezTo>
                  <a:cubicBezTo>
                    <a:pt x="2542" y="501"/>
                    <a:pt x="2076"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112"/>
          <p:cNvSpPr/>
          <p:nvPr/>
        </p:nvSpPr>
        <p:spPr>
          <a:xfrm rot="-1960143">
            <a:off x="1092573" y="934585"/>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2"/>
          <p:cNvSpPr/>
          <p:nvPr/>
        </p:nvSpPr>
        <p:spPr>
          <a:xfrm rot="-1960143">
            <a:off x="4529194" y="3056171"/>
            <a:ext cx="12267" cy="12305"/>
          </a:xfrm>
          <a:custGeom>
            <a:avLst/>
            <a:gdLst/>
            <a:ahLst/>
            <a:cxnLst/>
            <a:rect l="l" t="t" r="r" b="b"/>
            <a:pathLst>
              <a:path w="323" h="324" extrusionOk="0">
                <a:moveTo>
                  <a:pt x="144" y="1"/>
                </a:moveTo>
                <a:cubicBezTo>
                  <a:pt x="72" y="1"/>
                  <a:pt x="0" y="73"/>
                  <a:pt x="0" y="144"/>
                </a:cubicBezTo>
                <a:cubicBezTo>
                  <a:pt x="0" y="252"/>
                  <a:pt x="72" y="323"/>
                  <a:pt x="144" y="323"/>
                </a:cubicBezTo>
                <a:cubicBezTo>
                  <a:pt x="251" y="323"/>
                  <a:pt x="323" y="252"/>
                  <a:pt x="323" y="144"/>
                </a:cubicBezTo>
                <a:cubicBezTo>
                  <a:pt x="323" y="73"/>
                  <a:pt x="251"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112"/>
          <p:cNvGrpSpPr/>
          <p:nvPr/>
        </p:nvGrpSpPr>
        <p:grpSpPr>
          <a:xfrm rot="-5565083">
            <a:off x="5930374" y="829740"/>
            <a:ext cx="238212" cy="370804"/>
            <a:chOff x="4728538" y="1222988"/>
            <a:chExt cx="238224" cy="370822"/>
          </a:xfrm>
        </p:grpSpPr>
        <p:sp>
          <p:nvSpPr>
            <p:cNvPr id="877" name="Google Shape;877;p112"/>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2"/>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2"/>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12"/>
          <p:cNvGrpSpPr/>
          <p:nvPr/>
        </p:nvGrpSpPr>
        <p:grpSpPr>
          <a:xfrm>
            <a:off x="7990832" y="2571790"/>
            <a:ext cx="576709" cy="567999"/>
            <a:chOff x="4151832" y="2079765"/>
            <a:chExt cx="576709" cy="567999"/>
          </a:xfrm>
        </p:grpSpPr>
        <p:sp>
          <p:nvSpPr>
            <p:cNvPr id="881" name="Google Shape;881;p112"/>
            <p:cNvSpPr/>
            <p:nvPr/>
          </p:nvSpPr>
          <p:spPr>
            <a:xfrm rot="-1960143">
              <a:off x="4161172" y="2589471"/>
              <a:ext cx="48954" cy="48954"/>
            </a:xfrm>
            <a:custGeom>
              <a:avLst/>
              <a:gdLst/>
              <a:ahLst/>
              <a:cxnLst/>
              <a:rect l="l" t="t" r="r" b="b"/>
              <a:pathLst>
                <a:path w="1289" h="1289" extrusionOk="0">
                  <a:moveTo>
                    <a:pt x="644" y="0"/>
                  </a:moveTo>
                  <a:cubicBezTo>
                    <a:pt x="286" y="0"/>
                    <a:pt x="0" y="287"/>
                    <a:pt x="0" y="645"/>
                  </a:cubicBezTo>
                  <a:cubicBezTo>
                    <a:pt x="0" y="1002"/>
                    <a:pt x="286" y="1289"/>
                    <a:pt x="644" y="1289"/>
                  </a:cubicBezTo>
                  <a:cubicBezTo>
                    <a:pt x="1002" y="1289"/>
                    <a:pt x="1289" y="1002"/>
                    <a:pt x="1289" y="645"/>
                  </a:cubicBezTo>
                  <a:cubicBezTo>
                    <a:pt x="1289" y="287"/>
                    <a:pt x="1002" y="0"/>
                    <a:pt x="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2"/>
            <p:cNvSpPr/>
            <p:nvPr/>
          </p:nvSpPr>
          <p:spPr>
            <a:xfrm rot="-1960143">
              <a:off x="4320729" y="2086508"/>
              <a:ext cx="35358" cy="35396"/>
            </a:xfrm>
            <a:custGeom>
              <a:avLst/>
              <a:gdLst/>
              <a:ahLst/>
              <a:cxnLst/>
              <a:rect l="l" t="t" r="r" b="b"/>
              <a:pathLst>
                <a:path w="931" h="932" extrusionOk="0">
                  <a:moveTo>
                    <a:pt x="465" y="1"/>
                  </a:moveTo>
                  <a:cubicBezTo>
                    <a:pt x="179" y="1"/>
                    <a:pt x="0" y="215"/>
                    <a:pt x="0" y="466"/>
                  </a:cubicBezTo>
                  <a:cubicBezTo>
                    <a:pt x="0" y="716"/>
                    <a:pt x="179" y="931"/>
                    <a:pt x="465" y="931"/>
                  </a:cubicBezTo>
                  <a:cubicBezTo>
                    <a:pt x="716" y="931"/>
                    <a:pt x="931" y="716"/>
                    <a:pt x="931" y="466"/>
                  </a:cubicBezTo>
                  <a:cubicBezTo>
                    <a:pt x="931" y="215"/>
                    <a:pt x="716"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2"/>
            <p:cNvSpPr/>
            <p:nvPr/>
          </p:nvSpPr>
          <p:spPr>
            <a:xfrm rot="-1960143">
              <a:off x="4636437" y="2198913"/>
              <a:ext cx="80248" cy="67449"/>
            </a:xfrm>
            <a:custGeom>
              <a:avLst/>
              <a:gdLst/>
              <a:ahLst/>
              <a:cxnLst/>
              <a:rect l="l" t="t" r="r" b="b"/>
              <a:pathLst>
                <a:path w="2113" h="1776" extrusionOk="0">
                  <a:moveTo>
                    <a:pt x="1218" y="0"/>
                  </a:moveTo>
                  <a:cubicBezTo>
                    <a:pt x="430" y="0"/>
                    <a:pt x="1" y="967"/>
                    <a:pt x="573" y="1504"/>
                  </a:cubicBezTo>
                  <a:cubicBezTo>
                    <a:pt x="761" y="1692"/>
                    <a:pt x="992" y="1775"/>
                    <a:pt x="1216" y="1775"/>
                  </a:cubicBezTo>
                  <a:cubicBezTo>
                    <a:pt x="1676" y="1775"/>
                    <a:pt x="2113" y="1424"/>
                    <a:pt x="2113" y="895"/>
                  </a:cubicBezTo>
                  <a:cubicBezTo>
                    <a:pt x="2113" y="394"/>
                    <a:pt x="1719" y="0"/>
                    <a:pt x="1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2"/>
          <p:cNvGrpSpPr/>
          <p:nvPr/>
        </p:nvGrpSpPr>
        <p:grpSpPr>
          <a:xfrm>
            <a:off x="3553291" y="887277"/>
            <a:ext cx="544683" cy="511717"/>
            <a:chOff x="2952503" y="2605315"/>
            <a:chExt cx="544683" cy="511717"/>
          </a:xfrm>
        </p:grpSpPr>
        <p:sp>
          <p:nvSpPr>
            <p:cNvPr id="885" name="Google Shape;885;p112"/>
            <p:cNvSpPr/>
            <p:nvPr/>
          </p:nvSpPr>
          <p:spPr>
            <a:xfrm rot="-1960143">
              <a:off x="3267140" y="2774795"/>
              <a:ext cx="54423" cy="46409"/>
            </a:xfrm>
            <a:custGeom>
              <a:avLst/>
              <a:gdLst/>
              <a:ahLst/>
              <a:cxnLst/>
              <a:rect l="l" t="t" r="r" b="b"/>
              <a:pathLst>
                <a:path w="1433" h="1222" extrusionOk="0">
                  <a:moveTo>
                    <a:pt x="824" y="0"/>
                  </a:moveTo>
                  <a:cubicBezTo>
                    <a:pt x="287" y="0"/>
                    <a:pt x="1" y="645"/>
                    <a:pt x="395" y="1038"/>
                  </a:cubicBezTo>
                  <a:cubicBezTo>
                    <a:pt x="521" y="1165"/>
                    <a:pt x="674" y="1221"/>
                    <a:pt x="823" y="1221"/>
                  </a:cubicBezTo>
                  <a:cubicBezTo>
                    <a:pt x="1137" y="1221"/>
                    <a:pt x="1433" y="973"/>
                    <a:pt x="1433" y="609"/>
                  </a:cubicBezTo>
                  <a:cubicBezTo>
                    <a:pt x="1433" y="287"/>
                    <a:pt x="1182" y="0"/>
                    <a:pt x="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2"/>
            <p:cNvSpPr/>
            <p:nvPr/>
          </p:nvSpPr>
          <p:spPr>
            <a:xfrm rot="-1960143">
              <a:off x="3257330" y="2651857"/>
              <a:ext cx="40826" cy="33914"/>
            </a:xfrm>
            <a:custGeom>
              <a:avLst/>
              <a:gdLst/>
              <a:ahLst/>
              <a:cxnLst/>
              <a:rect l="l" t="t" r="r" b="b"/>
              <a:pathLst>
                <a:path w="1075" h="893" extrusionOk="0">
                  <a:moveTo>
                    <a:pt x="609" y="0"/>
                  </a:moveTo>
                  <a:cubicBezTo>
                    <a:pt x="215" y="0"/>
                    <a:pt x="0" y="501"/>
                    <a:pt x="287" y="752"/>
                  </a:cubicBezTo>
                  <a:cubicBezTo>
                    <a:pt x="384" y="849"/>
                    <a:pt x="505" y="892"/>
                    <a:pt x="624" y="892"/>
                  </a:cubicBezTo>
                  <a:cubicBezTo>
                    <a:pt x="855" y="892"/>
                    <a:pt x="1074" y="726"/>
                    <a:pt x="1074" y="465"/>
                  </a:cubicBezTo>
                  <a:cubicBezTo>
                    <a:pt x="1074" y="215"/>
                    <a:pt x="859" y="0"/>
                    <a:pt x="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2"/>
            <p:cNvSpPr/>
            <p:nvPr/>
          </p:nvSpPr>
          <p:spPr>
            <a:xfrm rot="-1960143">
              <a:off x="2961897" y="2617319"/>
              <a:ext cx="59815" cy="52334"/>
            </a:xfrm>
            <a:custGeom>
              <a:avLst/>
              <a:gdLst/>
              <a:ahLst/>
              <a:cxnLst/>
              <a:rect l="l" t="t" r="r" b="b"/>
              <a:pathLst>
                <a:path w="1575" h="1378" extrusionOk="0">
                  <a:moveTo>
                    <a:pt x="895" y="0"/>
                  </a:moveTo>
                  <a:cubicBezTo>
                    <a:pt x="286" y="0"/>
                    <a:pt x="0" y="752"/>
                    <a:pt x="430" y="1181"/>
                  </a:cubicBezTo>
                  <a:cubicBezTo>
                    <a:pt x="566" y="1317"/>
                    <a:pt x="730" y="1378"/>
                    <a:pt x="892" y="1378"/>
                  </a:cubicBezTo>
                  <a:cubicBezTo>
                    <a:pt x="1241" y="1378"/>
                    <a:pt x="1575" y="1096"/>
                    <a:pt x="1575" y="680"/>
                  </a:cubicBezTo>
                  <a:cubicBezTo>
                    <a:pt x="1575" y="322"/>
                    <a:pt x="1289"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12"/>
            <p:cNvSpPr/>
            <p:nvPr/>
          </p:nvSpPr>
          <p:spPr>
            <a:xfrm rot="-1960143">
              <a:off x="3461152" y="2873953"/>
              <a:ext cx="31294" cy="26737"/>
            </a:xfrm>
            <a:custGeom>
              <a:avLst/>
              <a:gdLst/>
              <a:ahLst/>
              <a:cxnLst/>
              <a:rect l="l" t="t" r="r" b="b"/>
              <a:pathLst>
                <a:path w="824" h="704" extrusionOk="0">
                  <a:moveTo>
                    <a:pt x="465" y="1"/>
                  </a:moveTo>
                  <a:cubicBezTo>
                    <a:pt x="179" y="1"/>
                    <a:pt x="0" y="359"/>
                    <a:pt x="215" y="609"/>
                  </a:cubicBezTo>
                  <a:cubicBezTo>
                    <a:pt x="292" y="675"/>
                    <a:pt x="379" y="704"/>
                    <a:pt x="463" y="704"/>
                  </a:cubicBezTo>
                  <a:cubicBezTo>
                    <a:pt x="652" y="704"/>
                    <a:pt x="823" y="557"/>
                    <a:pt x="823" y="359"/>
                  </a:cubicBezTo>
                  <a:cubicBezTo>
                    <a:pt x="823" y="144"/>
                    <a:pt x="6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12"/>
            <p:cNvSpPr/>
            <p:nvPr/>
          </p:nvSpPr>
          <p:spPr>
            <a:xfrm rot="-1960143">
              <a:off x="3047761" y="3065348"/>
              <a:ext cx="48954" cy="41776"/>
            </a:xfrm>
            <a:custGeom>
              <a:avLst/>
              <a:gdLst/>
              <a:ahLst/>
              <a:cxnLst/>
              <a:rect l="l" t="t" r="r" b="b"/>
              <a:pathLst>
                <a:path w="1289" h="1100" extrusionOk="0">
                  <a:moveTo>
                    <a:pt x="752" y="0"/>
                  </a:moveTo>
                  <a:cubicBezTo>
                    <a:pt x="251" y="0"/>
                    <a:pt x="0" y="573"/>
                    <a:pt x="358" y="931"/>
                  </a:cubicBezTo>
                  <a:cubicBezTo>
                    <a:pt x="463" y="1047"/>
                    <a:pt x="598" y="1100"/>
                    <a:pt x="732" y="1100"/>
                  </a:cubicBezTo>
                  <a:cubicBezTo>
                    <a:pt x="1012" y="1100"/>
                    <a:pt x="1289" y="875"/>
                    <a:pt x="1289" y="537"/>
                  </a:cubicBezTo>
                  <a:cubicBezTo>
                    <a:pt x="1289" y="251"/>
                    <a:pt x="1038" y="0"/>
                    <a:pt x="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112"/>
          <p:cNvGrpSpPr/>
          <p:nvPr/>
        </p:nvGrpSpPr>
        <p:grpSpPr>
          <a:xfrm>
            <a:off x="7325654" y="3929252"/>
            <a:ext cx="486910" cy="247706"/>
            <a:chOff x="5099579" y="2618827"/>
            <a:chExt cx="486910" cy="247706"/>
          </a:xfrm>
        </p:grpSpPr>
        <p:sp>
          <p:nvSpPr>
            <p:cNvPr id="891" name="Google Shape;891;p112"/>
            <p:cNvSpPr/>
            <p:nvPr/>
          </p:nvSpPr>
          <p:spPr>
            <a:xfrm rot="-1960143">
              <a:off x="5206359" y="2625403"/>
              <a:ext cx="33345" cy="30648"/>
            </a:xfrm>
            <a:custGeom>
              <a:avLst/>
              <a:gdLst/>
              <a:ahLst/>
              <a:cxnLst/>
              <a:rect l="l" t="t" r="r" b="b"/>
              <a:pathLst>
                <a:path w="878" h="807" extrusionOk="0">
                  <a:moveTo>
                    <a:pt x="430" y="1"/>
                  </a:moveTo>
                  <a:cubicBezTo>
                    <a:pt x="242" y="1"/>
                    <a:pt x="54" y="117"/>
                    <a:pt x="18" y="350"/>
                  </a:cubicBezTo>
                  <a:cubicBezTo>
                    <a:pt x="0" y="654"/>
                    <a:pt x="224" y="806"/>
                    <a:pt x="443" y="806"/>
                  </a:cubicBezTo>
                  <a:cubicBezTo>
                    <a:pt x="663" y="806"/>
                    <a:pt x="877" y="654"/>
                    <a:pt x="841" y="350"/>
                  </a:cubicBezTo>
                  <a:cubicBezTo>
                    <a:pt x="806" y="117"/>
                    <a:pt x="618" y="1"/>
                    <a:pt x="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2"/>
            <p:cNvSpPr/>
            <p:nvPr/>
          </p:nvSpPr>
          <p:spPr>
            <a:xfrm rot="-1960143">
              <a:off x="5104406" y="2632150"/>
              <a:ext cx="27230" cy="25863"/>
            </a:xfrm>
            <a:custGeom>
              <a:avLst/>
              <a:gdLst/>
              <a:ahLst/>
              <a:cxnLst/>
              <a:rect l="l" t="t" r="r" b="b"/>
              <a:pathLst>
                <a:path w="717" h="681" extrusionOk="0">
                  <a:moveTo>
                    <a:pt x="359" y="1"/>
                  </a:moveTo>
                  <a:cubicBezTo>
                    <a:pt x="180" y="1"/>
                    <a:pt x="1" y="144"/>
                    <a:pt x="1" y="358"/>
                  </a:cubicBezTo>
                  <a:cubicBezTo>
                    <a:pt x="1" y="537"/>
                    <a:pt x="180" y="681"/>
                    <a:pt x="359" y="681"/>
                  </a:cubicBezTo>
                  <a:cubicBezTo>
                    <a:pt x="537" y="681"/>
                    <a:pt x="716" y="537"/>
                    <a:pt x="716" y="358"/>
                  </a:cubicBezTo>
                  <a:cubicBezTo>
                    <a:pt x="716" y="144"/>
                    <a:pt x="537"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2"/>
            <p:cNvSpPr/>
            <p:nvPr/>
          </p:nvSpPr>
          <p:spPr>
            <a:xfrm rot="-1960143">
              <a:off x="5453163" y="2787190"/>
              <a:ext cx="76146" cy="63841"/>
            </a:xfrm>
            <a:custGeom>
              <a:avLst/>
              <a:gdLst/>
              <a:ahLst/>
              <a:cxnLst/>
              <a:rect l="l" t="t" r="r" b="b"/>
              <a:pathLst>
                <a:path w="2005" h="1681" extrusionOk="0">
                  <a:moveTo>
                    <a:pt x="1145" y="1"/>
                  </a:moveTo>
                  <a:cubicBezTo>
                    <a:pt x="394" y="1"/>
                    <a:pt x="0" y="896"/>
                    <a:pt x="537" y="1433"/>
                  </a:cubicBezTo>
                  <a:cubicBezTo>
                    <a:pt x="709" y="1604"/>
                    <a:pt x="921" y="1681"/>
                    <a:pt x="1130" y="1681"/>
                  </a:cubicBezTo>
                  <a:cubicBezTo>
                    <a:pt x="1574" y="1681"/>
                    <a:pt x="2005" y="1335"/>
                    <a:pt x="2005" y="824"/>
                  </a:cubicBezTo>
                  <a:cubicBezTo>
                    <a:pt x="2005" y="359"/>
                    <a:pt x="1611" y="1"/>
                    <a:pt x="1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2"/>
            <p:cNvSpPr/>
            <p:nvPr/>
          </p:nvSpPr>
          <p:spPr>
            <a:xfrm rot="-1960143">
              <a:off x="5520055" y="2646709"/>
              <a:ext cx="55790" cy="55790"/>
            </a:xfrm>
            <a:custGeom>
              <a:avLst/>
              <a:gdLst/>
              <a:ahLst/>
              <a:cxnLst/>
              <a:rect l="l" t="t" r="r" b="b"/>
              <a:pathLst>
                <a:path w="1469" h="1469" extrusionOk="0">
                  <a:moveTo>
                    <a:pt x="716" y="1"/>
                  </a:moveTo>
                  <a:cubicBezTo>
                    <a:pt x="323" y="1"/>
                    <a:pt x="0" y="323"/>
                    <a:pt x="0" y="717"/>
                  </a:cubicBezTo>
                  <a:cubicBezTo>
                    <a:pt x="0" y="1146"/>
                    <a:pt x="323" y="1469"/>
                    <a:pt x="716" y="1469"/>
                  </a:cubicBezTo>
                  <a:cubicBezTo>
                    <a:pt x="1146" y="1469"/>
                    <a:pt x="1468" y="1146"/>
                    <a:pt x="1468" y="717"/>
                  </a:cubicBezTo>
                  <a:cubicBezTo>
                    <a:pt x="1468" y="323"/>
                    <a:pt x="1146"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112"/>
          <p:cNvGrpSpPr/>
          <p:nvPr/>
        </p:nvGrpSpPr>
        <p:grpSpPr>
          <a:xfrm rot="-6299960">
            <a:off x="5648736" y="3888558"/>
            <a:ext cx="417508" cy="481470"/>
            <a:chOff x="5110362" y="1552354"/>
            <a:chExt cx="417521" cy="481485"/>
          </a:xfrm>
        </p:grpSpPr>
        <p:sp>
          <p:nvSpPr>
            <p:cNvPr id="896" name="Google Shape;896;p112"/>
            <p:cNvSpPr/>
            <p:nvPr/>
          </p:nvSpPr>
          <p:spPr>
            <a:xfrm rot="-1960143">
              <a:off x="5117369" y="1940350"/>
              <a:ext cx="36725" cy="36725"/>
            </a:xfrm>
            <a:custGeom>
              <a:avLst/>
              <a:gdLst/>
              <a:ahLst/>
              <a:cxnLst/>
              <a:rect l="l" t="t" r="r" b="b"/>
              <a:pathLst>
                <a:path w="967" h="967" extrusionOk="0">
                  <a:moveTo>
                    <a:pt x="465" y="0"/>
                  </a:moveTo>
                  <a:cubicBezTo>
                    <a:pt x="215" y="0"/>
                    <a:pt x="0" y="215"/>
                    <a:pt x="0" y="501"/>
                  </a:cubicBezTo>
                  <a:cubicBezTo>
                    <a:pt x="0" y="752"/>
                    <a:pt x="215" y="967"/>
                    <a:pt x="465" y="967"/>
                  </a:cubicBezTo>
                  <a:cubicBezTo>
                    <a:pt x="752" y="967"/>
                    <a:pt x="967" y="752"/>
                    <a:pt x="967" y="501"/>
                  </a:cubicBezTo>
                  <a:cubicBezTo>
                    <a:pt x="967" y="215"/>
                    <a:pt x="752" y="0"/>
                    <a:pt x="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2"/>
            <p:cNvSpPr/>
            <p:nvPr/>
          </p:nvSpPr>
          <p:spPr>
            <a:xfrm rot="-1960143">
              <a:off x="5228515" y="1996018"/>
              <a:ext cx="36725" cy="30306"/>
            </a:xfrm>
            <a:custGeom>
              <a:avLst/>
              <a:gdLst/>
              <a:ahLst/>
              <a:cxnLst/>
              <a:rect l="l" t="t" r="r" b="b"/>
              <a:pathLst>
                <a:path w="967" h="798" extrusionOk="0">
                  <a:moveTo>
                    <a:pt x="537" y="1"/>
                  </a:moveTo>
                  <a:cubicBezTo>
                    <a:pt x="179" y="1"/>
                    <a:pt x="0" y="430"/>
                    <a:pt x="251" y="681"/>
                  </a:cubicBezTo>
                  <a:cubicBezTo>
                    <a:pt x="331" y="762"/>
                    <a:pt x="434" y="798"/>
                    <a:pt x="537" y="798"/>
                  </a:cubicBezTo>
                  <a:cubicBezTo>
                    <a:pt x="753" y="798"/>
                    <a:pt x="967" y="637"/>
                    <a:pt x="967" y="395"/>
                  </a:cubicBezTo>
                  <a:cubicBezTo>
                    <a:pt x="967" y="180"/>
                    <a:pt x="752"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2"/>
            <p:cNvSpPr/>
            <p:nvPr/>
          </p:nvSpPr>
          <p:spPr>
            <a:xfrm rot="-1960143">
              <a:off x="5466322" y="1684105"/>
              <a:ext cx="51688" cy="51726"/>
            </a:xfrm>
            <a:custGeom>
              <a:avLst/>
              <a:gdLst/>
              <a:ahLst/>
              <a:cxnLst/>
              <a:rect l="l" t="t" r="r" b="b"/>
              <a:pathLst>
                <a:path w="1361" h="1362" extrusionOk="0">
                  <a:moveTo>
                    <a:pt x="681" y="1"/>
                  </a:moveTo>
                  <a:cubicBezTo>
                    <a:pt x="323" y="1"/>
                    <a:pt x="1" y="323"/>
                    <a:pt x="1" y="681"/>
                  </a:cubicBezTo>
                  <a:cubicBezTo>
                    <a:pt x="1" y="1075"/>
                    <a:pt x="323" y="1361"/>
                    <a:pt x="681" y="1361"/>
                  </a:cubicBezTo>
                  <a:cubicBezTo>
                    <a:pt x="1075" y="1361"/>
                    <a:pt x="1361" y="1075"/>
                    <a:pt x="1361" y="681"/>
                  </a:cubicBezTo>
                  <a:cubicBezTo>
                    <a:pt x="1361" y="323"/>
                    <a:pt x="1075" y="1"/>
                    <a:pt x="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12"/>
            <p:cNvSpPr/>
            <p:nvPr/>
          </p:nvSpPr>
          <p:spPr>
            <a:xfrm rot="-1960143">
              <a:off x="5372448" y="1563513"/>
              <a:ext cx="58486" cy="58486"/>
            </a:xfrm>
            <a:custGeom>
              <a:avLst/>
              <a:gdLst/>
              <a:ahLst/>
              <a:cxnLst/>
              <a:rect l="l" t="t" r="r" b="b"/>
              <a:pathLst>
                <a:path w="1540" h="1540" extrusionOk="0">
                  <a:moveTo>
                    <a:pt x="788" y="1"/>
                  </a:moveTo>
                  <a:cubicBezTo>
                    <a:pt x="358" y="1"/>
                    <a:pt x="0" y="359"/>
                    <a:pt x="0" y="788"/>
                  </a:cubicBezTo>
                  <a:cubicBezTo>
                    <a:pt x="0" y="1182"/>
                    <a:pt x="358" y="1540"/>
                    <a:pt x="788" y="1540"/>
                  </a:cubicBezTo>
                  <a:cubicBezTo>
                    <a:pt x="1217" y="1540"/>
                    <a:pt x="1539" y="1182"/>
                    <a:pt x="1539" y="788"/>
                  </a:cubicBezTo>
                  <a:cubicBezTo>
                    <a:pt x="1539" y="359"/>
                    <a:pt x="1217"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112"/>
          <p:cNvGrpSpPr/>
          <p:nvPr/>
        </p:nvGrpSpPr>
        <p:grpSpPr>
          <a:xfrm rot="3366582">
            <a:off x="3606613" y="3865028"/>
            <a:ext cx="482288" cy="376128"/>
            <a:chOff x="3198944" y="1721925"/>
            <a:chExt cx="482292" cy="376131"/>
          </a:xfrm>
        </p:grpSpPr>
        <p:sp>
          <p:nvSpPr>
            <p:cNvPr id="901" name="Google Shape;901;p112"/>
            <p:cNvSpPr/>
            <p:nvPr/>
          </p:nvSpPr>
          <p:spPr>
            <a:xfrm rot="-1960143">
              <a:off x="3640715" y="1888214"/>
              <a:ext cx="34028" cy="34028"/>
            </a:xfrm>
            <a:custGeom>
              <a:avLst/>
              <a:gdLst/>
              <a:ahLst/>
              <a:cxnLst/>
              <a:rect l="l" t="t" r="r" b="b"/>
              <a:pathLst>
                <a:path w="896" h="896" extrusionOk="0">
                  <a:moveTo>
                    <a:pt x="430" y="0"/>
                  </a:moveTo>
                  <a:cubicBezTo>
                    <a:pt x="179" y="0"/>
                    <a:pt x="0" y="179"/>
                    <a:pt x="0" y="430"/>
                  </a:cubicBezTo>
                  <a:cubicBezTo>
                    <a:pt x="0" y="680"/>
                    <a:pt x="179" y="895"/>
                    <a:pt x="430" y="895"/>
                  </a:cubicBezTo>
                  <a:cubicBezTo>
                    <a:pt x="680" y="895"/>
                    <a:pt x="895" y="680"/>
                    <a:pt x="895" y="430"/>
                  </a:cubicBezTo>
                  <a:cubicBezTo>
                    <a:pt x="895" y="179"/>
                    <a:pt x="680"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2"/>
            <p:cNvSpPr/>
            <p:nvPr/>
          </p:nvSpPr>
          <p:spPr>
            <a:xfrm rot="-1960143">
              <a:off x="3562476" y="1728417"/>
              <a:ext cx="34028" cy="34028"/>
            </a:xfrm>
            <a:custGeom>
              <a:avLst/>
              <a:gdLst/>
              <a:ahLst/>
              <a:cxnLst/>
              <a:rect l="l" t="t" r="r" b="b"/>
              <a:pathLst>
                <a:path w="896" h="896" extrusionOk="0">
                  <a:moveTo>
                    <a:pt x="466" y="1"/>
                  </a:moveTo>
                  <a:cubicBezTo>
                    <a:pt x="215" y="1"/>
                    <a:pt x="0" y="216"/>
                    <a:pt x="0" y="430"/>
                  </a:cubicBezTo>
                  <a:cubicBezTo>
                    <a:pt x="0" y="681"/>
                    <a:pt x="215" y="896"/>
                    <a:pt x="466" y="896"/>
                  </a:cubicBezTo>
                  <a:cubicBezTo>
                    <a:pt x="716" y="896"/>
                    <a:pt x="895" y="681"/>
                    <a:pt x="895" y="430"/>
                  </a:cubicBezTo>
                  <a:cubicBezTo>
                    <a:pt x="895" y="216"/>
                    <a:pt x="716" y="1"/>
                    <a:pt x="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2"/>
            <p:cNvSpPr/>
            <p:nvPr/>
          </p:nvSpPr>
          <p:spPr>
            <a:xfrm rot="-1960143">
              <a:off x="3208057" y="2034652"/>
              <a:ext cx="59853" cy="51308"/>
            </a:xfrm>
            <a:custGeom>
              <a:avLst/>
              <a:gdLst/>
              <a:ahLst/>
              <a:cxnLst/>
              <a:rect l="l" t="t" r="r" b="b"/>
              <a:pathLst>
                <a:path w="1576" h="1351" extrusionOk="0">
                  <a:moveTo>
                    <a:pt x="895" y="0"/>
                  </a:moveTo>
                  <a:cubicBezTo>
                    <a:pt x="287" y="0"/>
                    <a:pt x="0" y="716"/>
                    <a:pt x="430" y="1145"/>
                  </a:cubicBezTo>
                  <a:cubicBezTo>
                    <a:pt x="560" y="1287"/>
                    <a:pt x="729" y="1351"/>
                    <a:pt x="897" y="1351"/>
                  </a:cubicBezTo>
                  <a:cubicBezTo>
                    <a:pt x="1238" y="1351"/>
                    <a:pt x="1575" y="1088"/>
                    <a:pt x="1575" y="680"/>
                  </a:cubicBezTo>
                  <a:cubicBezTo>
                    <a:pt x="1575" y="286"/>
                    <a:pt x="1253"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2"/>
            <p:cNvSpPr/>
            <p:nvPr/>
          </p:nvSpPr>
          <p:spPr>
            <a:xfrm rot="-1960143">
              <a:off x="3378777" y="1928443"/>
              <a:ext cx="48992" cy="48954"/>
            </a:xfrm>
            <a:custGeom>
              <a:avLst/>
              <a:gdLst/>
              <a:ahLst/>
              <a:cxnLst/>
              <a:rect l="l" t="t" r="r" b="b"/>
              <a:pathLst>
                <a:path w="1290" h="1289" extrusionOk="0">
                  <a:moveTo>
                    <a:pt x="645" y="0"/>
                  </a:moveTo>
                  <a:cubicBezTo>
                    <a:pt x="287" y="0"/>
                    <a:pt x="1" y="286"/>
                    <a:pt x="1" y="644"/>
                  </a:cubicBezTo>
                  <a:cubicBezTo>
                    <a:pt x="1" y="1002"/>
                    <a:pt x="287" y="1289"/>
                    <a:pt x="645" y="1289"/>
                  </a:cubicBezTo>
                  <a:cubicBezTo>
                    <a:pt x="1003" y="1289"/>
                    <a:pt x="1289" y="1002"/>
                    <a:pt x="1289" y="644"/>
                  </a:cubicBezTo>
                  <a:cubicBezTo>
                    <a:pt x="1289" y="286"/>
                    <a:pt x="100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 name="Google Shape;905;p112"/>
          <p:cNvGrpSpPr/>
          <p:nvPr/>
        </p:nvGrpSpPr>
        <p:grpSpPr>
          <a:xfrm>
            <a:off x="7604880" y="1216949"/>
            <a:ext cx="258153" cy="337608"/>
            <a:chOff x="3969305" y="3447586"/>
            <a:chExt cx="258153" cy="337608"/>
          </a:xfrm>
        </p:grpSpPr>
        <p:sp>
          <p:nvSpPr>
            <p:cNvPr id="906" name="Google Shape;906;p112"/>
            <p:cNvSpPr/>
            <p:nvPr/>
          </p:nvSpPr>
          <p:spPr>
            <a:xfrm rot="-1960143">
              <a:off x="3993360" y="3467515"/>
              <a:ext cx="99275" cy="86780"/>
            </a:xfrm>
            <a:custGeom>
              <a:avLst/>
              <a:gdLst/>
              <a:ahLst/>
              <a:cxnLst/>
              <a:rect l="l" t="t" r="r" b="b"/>
              <a:pathLst>
                <a:path w="2614" h="2285" extrusionOk="0">
                  <a:moveTo>
                    <a:pt x="1293" y="1"/>
                  </a:moveTo>
                  <a:cubicBezTo>
                    <a:pt x="1150" y="1"/>
                    <a:pt x="1004" y="25"/>
                    <a:pt x="859" y="76"/>
                  </a:cubicBezTo>
                  <a:cubicBezTo>
                    <a:pt x="286" y="327"/>
                    <a:pt x="0" y="1007"/>
                    <a:pt x="251" y="1580"/>
                  </a:cubicBezTo>
                  <a:cubicBezTo>
                    <a:pt x="436" y="2030"/>
                    <a:pt x="857" y="2284"/>
                    <a:pt x="1296" y="2284"/>
                  </a:cubicBezTo>
                  <a:cubicBezTo>
                    <a:pt x="1449" y="2284"/>
                    <a:pt x="1605" y="2253"/>
                    <a:pt x="1754" y="2188"/>
                  </a:cubicBezTo>
                  <a:cubicBezTo>
                    <a:pt x="2327" y="1973"/>
                    <a:pt x="2613" y="1293"/>
                    <a:pt x="2363" y="721"/>
                  </a:cubicBezTo>
                  <a:cubicBezTo>
                    <a:pt x="2171" y="256"/>
                    <a:pt x="1751" y="1"/>
                    <a:pt x="12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2"/>
            <p:cNvSpPr/>
            <p:nvPr/>
          </p:nvSpPr>
          <p:spPr>
            <a:xfrm rot="-1960143">
              <a:off x="3977606" y="3606278"/>
              <a:ext cx="43561" cy="43523"/>
            </a:xfrm>
            <a:custGeom>
              <a:avLst/>
              <a:gdLst/>
              <a:ahLst/>
              <a:cxnLst/>
              <a:rect l="l" t="t" r="r" b="b"/>
              <a:pathLst>
                <a:path w="1147" h="1146" extrusionOk="0">
                  <a:moveTo>
                    <a:pt x="574" y="0"/>
                  </a:moveTo>
                  <a:cubicBezTo>
                    <a:pt x="252" y="0"/>
                    <a:pt x="1" y="251"/>
                    <a:pt x="1" y="573"/>
                  </a:cubicBezTo>
                  <a:cubicBezTo>
                    <a:pt x="1" y="895"/>
                    <a:pt x="252" y="1146"/>
                    <a:pt x="574" y="1146"/>
                  </a:cubicBezTo>
                  <a:cubicBezTo>
                    <a:pt x="896" y="1146"/>
                    <a:pt x="1146" y="895"/>
                    <a:pt x="1146" y="573"/>
                  </a:cubicBezTo>
                  <a:cubicBezTo>
                    <a:pt x="1146" y="251"/>
                    <a:pt x="896"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2"/>
            <p:cNvSpPr/>
            <p:nvPr/>
          </p:nvSpPr>
          <p:spPr>
            <a:xfrm rot="-1960143">
              <a:off x="4022821" y="3708732"/>
              <a:ext cx="72082" cy="61904"/>
            </a:xfrm>
            <a:custGeom>
              <a:avLst/>
              <a:gdLst/>
              <a:ahLst/>
              <a:cxnLst/>
              <a:rect l="l" t="t" r="r" b="b"/>
              <a:pathLst>
                <a:path w="1898" h="1630" extrusionOk="0">
                  <a:moveTo>
                    <a:pt x="1110" y="0"/>
                  </a:moveTo>
                  <a:cubicBezTo>
                    <a:pt x="394" y="0"/>
                    <a:pt x="1" y="859"/>
                    <a:pt x="538" y="1396"/>
                  </a:cubicBezTo>
                  <a:cubicBezTo>
                    <a:pt x="699" y="1558"/>
                    <a:pt x="897" y="1630"/>
                    <a:pt x="1092" y="1630"/>
                  </a:cubicBezTo>
                  <a:cubicBezTo>
                    <a:pt x="1503" y="1630"/>
                    <a:pt x="1898" y="1309"/>
                    <a:pt x="1898" y="824"/>
                  </a:cubicBezTo>
                  <a:cubicBezTo>
                    <a:pt x="1898" y="358"/>
                    <a:pt x="1540" y="0"/>
                    <a:pt x="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12"/>
            <p:cNvSpPr/>
            <p:nvPr/>
          </p:nvSpPr>
          <p:spPr>
            <a:xfrm rot="-1960143">
              <a:off x="4150970" y="3627744"/>
              <a:ext cx="66651" cy="55980"/>
            </a:xfrm>
            <a:custGeom>
              <a:avLst/>
              <a:gdLst/>
              <a:ahLst/>
              <a:cxnLst/>
              <a:rect l="l" t="t" r="r" b="b"/>
              <a:pathLst>
                <a:path w="1755" h="1474" extrusionOk="0">
                  <a:moveTo>
                    <a:pt x="1003" y="0"/>
                  </a:moveTo>
                  <a:cubicBezTo>
                    <a:pt x="358" y="0"/>
                    <a:pt x="1" y="788"/>
                    <a:pt x="466" y="1253"/>
                  </a:cubicBezTo>
                  <a:cubicBezTo>
                    <a:pt x="618" y="1405"/>
                    <a:pt x="809" y="1473"/>
                    <a:pt x="996" y="1473"/>
                  </a:cubicBezTo>
                  <a:cubicBezTo>
                    <a:pt x="1382" y="1473"/>
                    <a:pt x="1754" y="1186"/>
                    <a:pt x="1754" y="752"/>
                  </a:cubicBezTo>
                  <a:cubicBezTo>
                    <a:pt x="1754" y="323"/>
                    <a:pt x="1397" y="0"/>
                    <a:pt x="1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112"/>
          <p:cNvGrpSpPr/>
          <p:nvPr/>
        </p:nvGrpSpPr>
        <p:grpSpPr>
          <a:xfrm rot="5400000">
            <a:off x="1951913" y="3992075"/>
            <a:ext cx="238224" cy="370822"/>
            <a:chOff x="4728538" y="1222988"/>
            <a:chExt cx="238224" cy="370822"/>
          </a:xfrm>
        </p:grpSpPr>
        <p:sp>
          <p:nvSpPr>
            <p:cNvPr id="911" name="Google Shape;911;p112"/>
            <p:cNvSpPr/>
            <p:nvPr/>
          </p:nvSpPr>
          <p:spPr>
            <a:xfrm rot="-1960143">
              <a:off x="4913282" y="1379518"/>
              <a:ext cx="31332" cy="29927"/>
            </a:xfrm>
            <a:custGeom>
              <a:avLst/>
              <a:gdLst/>
              <a:ahLst/>
              <a:cxnLst/>
              <a:rect l="l" t="t" r="r" b="b"/>
              <a:pathLst>
                <a:path w="825" h="788" extrusionOk="0">
                  <a:moveTo>
                    <a:pt x="395" y="0"/>
                  </a:moveTo>
                  <a:cubicBezTo>
                    <a:pt x="180" y="0"/>
                    <a:pt x="1" y="179"/>
                    <a:pt x="1" y="394"/>
                  </a:cubicBezTo>
                  <a:cubicBezTo>
                    <a:pt x="1" y="609"/>
                    <a:pt x="180" y="788"/>
                    <a:pt x="395" y="788"/>
                  </a:cubicBezTo>
                  <a:cubicBezTo>
                    <a:pt x="645" y="788"/>
                    <a:pt x="824" y="609"/>
                    <a:pt x="824" y="394"/>
                  </a:cubicBezTo>
                  <a:cubicBezTo>
                    <a:pt x="824" y="179"/>
                    <a:pt x="645"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12"/>
            <p:cNvSpPr/>
            <p:nvPr/>
          </p:nvSpPr>
          <p:spPr>
            <a:xfrm rot="-1960143">
              <a:off x="4895488" y="1234407"/>
              <a:ext cx="59853" cy="59853"/>
            </a:xfrm>
            <a:custGeom>
              <a:avLst/>
              <a:gdLst/>
              <a:ahLst/>
              <a:cxnLst/>
              <a:rect l="l" t="t" r="r" b="b"/>
              <a:pathLst>
                <a:path w="1576" h="1576" extrusionOk="0">
                  <a:moveTo>
                    <a:pt x="788" y="0"/>
                  </a:moveTo>
                  <a:cubicBezTo>
                    <a:pt x="359" y="0"/>
                    <a:pt x="1" y="358"/>
                    <a:pt x="1" y="788"/>
                  </a:cubicBezTo>
                  <a:cubicBezTo>
                    <a:pt x="1" y="1253"/>
                    <a:pt x="359" y="1575"/>
                    <a:pt x="788" y="1575"/>
                  </a:cubicBezTo>
                  <a:cubicBezTo>
                    <a:pt x="1254" y="1575"/>
                    <a:pt x="1576" y="1253"/>
                    <a:pt x="1576" y="788"/>
                  </a:cubicBezTo>
                  <a:cubicBezTo>
                    <a:pt x="1576" y="358"/>
                    <a:pt x="1254"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12"/>
            <p:cNvSpPr/>
            <p:nvPr/>
          </p:nvSpPr>
          <p:spPr>
            <a:xfrm rot="-1960143">
              <a:off x="4735697" y="1548081"/>
              <a:ext cx="39459" cy="38092"/>
            </a:xfrm>
            <a:custGeom>
              <a:avLst/>
              <a:gdLst/>
              <a:ahLst/>
              <a:cxnLst/>
              <a:rect l="l" t="t" r="r" b="b"/>
              <a:pathLst>
                <a:path w="1039" h="1003" extrusionOk="0">
                  <a:moveTo>
                    <a:pt x="502" y="0"/>
                  </a:moveTo>
                  <a:cubicBezTo>
                    <a:pt x="251" y="0"/>
                    <a:pt x="1" y="215"/>
                    <a:pt x="1" y="501"/>
                  </a:cubicBezTo>
                  <a:cubicBezTo>
                    <a:pt x="1" y="788"/>
                    <a:pt x="251" y="1002"/>
                    <a:pt x="502" y="1002"/>
                  </a:cubicBezTo>
                  <a:cubicBezTo>
                    <a:pt x="788" y="1002"/>
                    <a:pt x="1039" y="788"/>
                    <a:pt x="1039" y="501"/>
                  </a:cubicBezTo>
                  <a:cubicBezTo>
                    <a:pt x="1039" y="215"/>
                    <a:pt x="788" y="0"/>
                    <a:pt x="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112"/>
          <p:cNvSpPr/>
          <p:nvPr/>
        </p:nvSpPr>
        <p:spPr>
          <a:xfrm rot="-1960143">
            <a:off x="3653638" y="2228078"/>
            <a:ext cx="13368" cy="9115"/>
          </a:xfrm>
          <a:custGeom>
            <a:avLst/>
            <a:gdLst/>
            <a:ahLst/>
            <a:cxnLst/>
            <a:rect l="l" t="t" r="r" b="b"/>
            <a:pathLst>
              <a:path w="352" h="240" extrusionOk="0">
                <a:moveTo>
                  <a:pt x="147" y="1"/>
                </a:moveTo>
                <a:cubicBezTo>
                  <a:pt x="1" y="1"/>
                  <a:pt x="191" y="239"/>
                  <a:pt x="293" y="239"/>
                </a:cubicBezTo>
                <a:cubicBezTo>
                  <a:pt x="327" y="239"/>
                  <a:pt x="351" y="214"/>
                  <a:pt x="351" y="146"/>
                </a:cubicBezTo>
                <a:cubicBezTo>
                  <a:pt x="351" y="74"/>
                  <a:pt x="280" y="3"/>
                  <a:pt x="172" y="3"/>
                </a:cubicBezTo>
                <a:cubicBezTo>
                  <a:pt x="163" y="1"/>
                  <a:pt x="154"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12"/>
          <p:cNvSpPr/>
          <p:nvPr/>
        </p:nvSpPr>
        <p:spPr>
          <a:xfrm rot="-1960143">
            <a:off x="2115098" y="934585"/>
            <a:ext cx="59853" cy="59853"/>
          </a:xfrm>
          <a:custGeom>
            <a:avLst/>
            <a:gdLst/>
            <a:ahLst/>
            <a:cxnLst/>
            <a:rect l="l" t="t" r="r" b="b"/>
            <a:pathLst>
              <a:path w="1576" h="1576" extrusionOk="0">
                <a:moveTo>
                  <a:pt x="788" y="0"/>
                </a:moveTo>
                <a:cubicBezTo>
                  <a:pt x="358" y="0"/>
                  <a:pt x="0" y="358"/>
                  <a:pt x="0" y="788"/>
                </a:cubicBezTo>
                <a:cubicBezTo>
                  <a:pt x="0" y="1253"/>
                  <a:pt x="358" y="1575"/>
                  <a:pt x="788" y="1575"/>
                </a:cubicBezTo>
                <a:cubicBezTo>
                  <a:pt x="1217" y="1575"/>
                  <a:pt x="1575" y="1253"/>
                  <a:pt x="1575" y="788"/>
                </a:cubicBezTo>
                <a:cubicBezTo>
                  <a:pt x="1575" y="358"/>
                  <a:pt x="1217"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 name="Google Shape;916;p112"/>
          <p:cNvGrpSpPr/>
          <p:nvPr/>
        </p:nvGrpSpPr>
        <p:grpSpPr>
          <a:xfrm rot="325062">
            <a:off x="7565885" y="2514162"/>
            <a:ext cx="810005" cy="957363"/>
            <a:chOff x="2966050" y="3142875"/>
            <a:chExt cx="1401050" cy="1885250"/>
          </a:xfrm>
        </p:grpSpPr>
        <p:sp>
          <p:nvSpPr>
            <p:cNvPr id="917" name="Google Shape;917;p112"/>
            <p:cNvSpPr/>
            <p:nvPr/>
          </p:nvSpPr>
          <p:spPr>
            <a:xfrm>
              <a:off x="3957300" y="4735025"/>
              <a:ext cx="211450" cy="51850"/>
            </a:xfrm>
            <a:custGeom>
              <a:avLst/>
              <a:gdLst/>
              <a:ahLst/>
              <a:cxnLst/>
              <a:rect l="l" t="t" r="r" b="b"/>
              <a:pathLst>
                <a:path w="8458" h="2074" extrusionOk="0">
                  <a:moveTo>
                    <a:pt x="8270" y="0"/>
                  </a:moveTo>
                  <a:cubicBezTo>
                    <a:pt x="8259" y="0"/>
                    <a:pt x="8247" y="2"/>
                    <a:pt x="8236" y="5"/>
                  </a:cubicBezTo>
                  <a:cubicBezTo>
                    <a:pt x="5543" y="434"/>
                    <a:pt x="2850" y="1176"/>
                    <a:pt x="157" y="1800"/>
                  </a:cubicBezTo>
                  <a:cubicBezTo>
                    <a:pt x="1" y="1839"/>
                    <a:pt x="79" y="2073"/>
                    <a:pt x="235" y="2073"/>
                  </a:cubicBezTo>
                  <a:cubicBezTo>
                    <a:pt x="2928" y="1488"/>
                    <a:pt x="5660" y="1020"/>
                    <a:pt x="8314" y="239"/>
                  </a:cubicBezTo>
                  <a:cubicBezTo>
                    <a:pt x="8458" y="203"/>
                    <a:pt x="8402" y="0"/>
                    <a:pt x="8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12"/>
            <p:cNvSpPr/>
            <p:nvPr/>
          </p:nvSpPr>
          <p:spPr>
            <a:xfrm>
              <a:off x="3587825" y="4776025"/>
              <a:ext cx="605275" cy="145625"/>
            </a:xfrm>
            <a:custGeom>
              <a:avLst/>
              <a:gdLst/>
              <a:ahLst/>
              <a:cxnLst/>
              <a:rect l="l" t="t" r="r" b="b"/>
              <a:pathLst>
                <a:path w="24211" h="5825" extrusionOk="0">
                  <a:moveTo>
                    <a:pt x="23951" y="1"/>
                  </a:moveTo>
                  <a:cubicBezTo>
                    <a:pt x="23939" y="1"/>
                    <a:pt x="23926" y="2"/>
                    <a:pt x="23912" y="4"/>
                  </a:cubicBezTo>
                  <a:cubicBezTo>
                    <a:pt x="19970" y="824"/>
                    <a:pt x="16068" y="2189"/>
                    <a:pt x="12165" y="3321"/>
                  </a:cubicBezTo>
                  <a:cubicBezTo>
                    <a:pt x="8990" y="4251"/>
                    <a:pt x="5683" y="5551"/>
                    <a:pt x="2352" y="5551"/>
                  </a:cubicBezTo>
                  <a:cubicBezTo>
                    <a:pt x="1630" y="5551"/>
                    <a:pt x="907" y="5490"/>
                    <a:pt x="184" y="5351"/>
                  </a:cubicBezTo>
                  <a:cubicBezTo>
                    <a:pt x="172" y="5348"/>
                    <a:pt x="161" y="5346"/>
                    <a:pt x="150" y="5346"/>
                  </a:cubicBezTo>
                  <a:cubicBezTo>
                    <a:pt x="23" y="5346"/>
                    <a:pt x="1" y="5549"/>
                    <a:pt x="145" y="5585"/>
                  </a:cubicBezTo>
                  <a:cubicBezTo>
                    <a:pt x="935" y="5753"/>
                    <a:pt x="1722" y="5825"/>
                    <a:pt x="2505" y="5825"/>
                  </a:cubicBezTo>
                  <a:cubicBezTo>
                    <a:pt x="5357" y="5825"/>
                    <a:pt x="8160" y="4867"/>
                    <a:pt x="10916" y="4102"/>
                  </a:cubicBezTo>
                  <a:cubicBezTo>
                    <a:pt x="15248" y="2892"/>
                    <a:pt x="19775" y="1877"/>
                    <a:pt x="23990" y="355"/>
                  </a:cubicBezTo>
                  <a:cubicBezTo>
                    <a:pt x="24211" y="282"/>
                    <a:pt x="24154" y="1"/>
                    <a:pt x="239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12"/>
            <p:cNvSpPr/>
            <p:nvPr/>
          </p:nvSpPr>
          <p:spPr>
            <a:xfrm>
              <a:off x="3931200" y="3864800"/>
              <a:ext cx="156375" cy="112375"/>
            </a:xfrm>
            <a:custGeom>
              <a:avLst/>
              <a:gdLst/>
              <a:ahLst/>
              <a:cxnLst/>
              <a:rect l="l" t="t" r="r" b="b"/>
              <a:pathLst>
                <a:path w="6255" h="4495" extrusionOk="0">
                  <a:moveTo>
                    <a:pt x="6059" y="0"/>
                  </a:moveTo>
                  <a:cubicBezTo>
                    <a:pt x="6026" y="0"/>
                    <a:pt x="5992" y="12"/>
                    <a:pt x="5962" y="42"/>
                  </a:cubicBezTo>
                  <a:cubicBezTo>
                    <a:pt x="4362" y="1837"/>
                    <a:pt x="2372" y="3281"/>
                    <a:pt x="108" y="4217"/>
                  </a:cubicBezTo>
                  <a:cubicBezTo>
                    <a:pt x="0" y="4289"/>
                    <a:pt x="25" y="4495"/>
                    <a:pt x="153" y="4495"/>
                  </a:cubicBezTo>
                  <a:cubicBezTo>
                    <a:pt x="163" y="4495"/>
                    <a:pt x="175" y="4493"/>
                    <a:pt x="186" y="4491"/>
                  </a:cubicBezTo>
                  <a:cubicBezTo>
                    <a:pt x="2567" y="3671"/>
                    <a:pt x="4635" y="2188"/>
                    <a:pt x="6196" y="198"/>
                  </a:cubicBezTo>
                  <a:cubicBezTo>
                    <a:pt x="6255" y="110"/>
                    <a:pt x="6160" y="0"/>
                    <a:pt x="60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12"/>
            <p:cNvSpPr/>
            <p:nvPr/>
          </p:nvSpPr>
          <p:spPr>
            <a:xfrm>
              <a:off x="3245425" y="4012075"/>
              <a:ext cx="601375" cy="91425"/>
            </a:xfrm>
            <a:custGeom>
              <a:avLst/>
              <a:gdLst/>
              <a:ahLst/>
              <a:cxnLst/>
              <a:rect l="l" t="t" r="r" b="b"/>
              <a:pathLst>
                <a:path w="24055" h="3657" extrusionOk="0">
                  <a:moveTo>
                    <a:pt x="23828" y="0"/>
                  </a:moveTo>
                  <a:cubicBezTo>
                    <a:pt x="23816" y="0"/>
                    <a:pt x="23805" y="2"/>
                    <a:pt x="23793" y="4"/>
                  </a:cubicBezTo>
                  <a:cubicBezTo>
                    <a:pt x="19851" y="1058"/>
                    <a:pt x="16066" y="2619"/>
                    <a:pt x="11968" y="3088"/>
                  </a:cubicBezTo>
                  <a:cubicBezTo>
                    <a:pt x="10946" y="3200"/>
                    <a:pt x="9720" y="3296"/>
                    <a:pt x="8440" y="3296"/>
                  </a:cubicBezTo>
                  <a:cubicBezTo>
                    <a:pt x="5271" y="3296"/>
                    <a:pt x="1766" y="2707"/>
                    <a:pt x="182" y="317"/>
                  </a:cubicBezTo>
                  <a:cubicBezTo>
                    <a:pt x="155" y="276"/>
                    <a:pt x="123" y="259"/>
                    <a:pt x="94" y="259"/>
                  </a:cubicBezTo>
                  <a:cubicBezTo>
                    <a:pt x="41" y="259"/>
                    <a:pt x="0" y="318"/>
                    <a:pt x="26" y="395"/>
                  </a:cubicBezTo>
                  <a:cubicBezTo>
                    <a:pt x="1680" y="3151"/>
                    <a:pt x="5767" y="3657"/>
                    <a:pt x="8931" y="3657"/>
                  </a:cubicBezTo>
                  <a:cubicBezTo>
                    <a:pt x="9351" y="3657"/>
                    <a:pt x="9754" y="3648"/>
                    <a:pt x="10134" y="3634"/>
                  </a:cubicBezTo>
                  <a:cubicBezTo>
                    <a:pt x="14817" y="3439"/>
                    <a:pt x="19617" y="2073"/>
                    <a:pt x="23910" y="278"/>
                  </a:cubicBezTo>
                  <a:cubicBezTo>
                    <a:pt x="24054" y="206"/>
                    <a:pt x="23965" y="0"/>
                    <a:pt x="23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12"/>
            <p:cNvSpPr/>
            <p:nvPr/>
          </p:nvSpPr>
          <p:spPr>
            <a:xfrm>
              <a:off x="3038400" y="3476325"/>
              <a:ext cx="20350" cy="13900"/>
            </a:xfrm>
            <a:custGeom>
              <a:avLst/>
              <a:gdLst/>
              <a:ahLst/>
              <a:cxnLst/>
              <a:rect l="l" t="t" r="r" b="b"/>
              <a:pathLst>
                <a:path w="814" h="556" extrusionOk="0">
                  <a:moveTo>
                    <a:pt x="412" y="1"/>
                  </a:moveTo>
                  <a:cubicBezTo>
                    <a:pt x="185" y="1"/>
                    <a:pt x="1" y="422"/>
                    <a:pt x="345" y="516"/>
                  </a:cubicBezTo>
                  <a:cubicBezTo>
                    <a:pt x="424" y="516"/>
                    <a:pt x="502" y="555"/>
                    <a:pt x="580" y="555"/>
                  </a:cubicBezTo>
                  <a:cubicBezTo>
                    <a:pt x="736" y="555"/>
                    <a:pt x="814" y="399"/>
                    <a:pt x="736" y="243"/>
                  </a:cubicBezTo>
                  <a:cubicBezTo>
                    <a:pt x="697" y="204"/>
                    <a:pt x="658" y="126"/>
                    <a:pt x="580" y="87"/>
                  </a:cubicBezTo>
                  <a:cubicBezTo>
                    <a:pt x="526" y="26"/>
                    <a:pt x="468"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12"/>
            <p:cNvSpPr/>
            <p:nvPr/>
          </p:nvSpPr>
          <p:spPr>
            <a:xfrm>
              <a:off x="3066550" y="3467025"/>
              <a:ext cx="19750" cy="18150"/>
            </a:xfrm>
            <a:custGeom>
              <a:avLst/>
              <a:gdLst/>
              <a:ahLst/>
              <a:cxnLst/>
              <a:rect l="l" t="t" r="r" b="b"/>
              <a:pathLst>
                <a:path w="790" h="726" extrusionOk="0">
                  <a:moveTo>
                    <a:pt x="402" y="0"/>
                  </a:moveTo>
                  <a:cubicBezTo>
                    <a:pt x="315" y="0"/>
                    <a:pt x="226" y="43"/>
                    <a:pt x="156" y="147"/>
                  </a:cubicBezTo>
                  <a:cubicBezTo>
                    <a:pt x="0" y="264"/>
                    <a:pt x="0" y="498"/>
                    <a:pt x="156" y="654"/>
                  </a:cubicBezTo>
                  <a:cubicBezTo>
                    <a:pt x="205" y="703"/>
                    <a:pt x="269" y="725"/>
                    <a:pt x="335" y="725"/>
                  </a:cubicBezTo>
                  <a:cubicBezTo>
                    <a:pt x="477" y="725"/>
                    <a:pt x="624" y="620"/>
                    <a:pt x="624" y="459"/>
                  </a:cubicBezTo>
                  <a:cubicBezTo>
                    <a:pt x="789" y="239"/>
                    <a:pt x="606" y="0"/>
                    <a:pt x="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12"/>
            <p:cNvSpPr/>
            <p:nvPr/>
          </p:nvSpPr>
          <p:spPr>
            <a:xfrm>
              <a:off x="3095625" y="3466975"/>
              <a:ext cx="17600" cy="18450"/>
            </a:xfrm>
            <a:custGeom>
              <a:avLst/>
              <a:gdLst/>
              <a:ahLst/>
              <a:cxnLst/>
              <a:rect l="l" t="t" r="r" b="b"/>
              <a:pathLst>
                <a:path w="704" h="738" extrusionOk="0">
                  <a:moveTo>
                    <a:pt x="350" y="1"/>
                  </a:moveTo>
                  <a:cubicBezTo>
                    <a:pt x="176" y="1"/>
                    <a:pt x="0" y="150"/>
                    <a:pt x="47" y="383"/>
                  </a:cubicBezTo>
                  <a:lnTo>
                    <a:pt x="125" y="539"/>
                  </a:lnTo>
                  <a:cubicBezTo>
                    <a:pt x="156" y="678"/>
                    <a:pt x="259" y="737"/>
                    <a:pt x="366" y="737"/>
                  </a:cubicBezTo>
                  <a:cubicBezTo>
                    <a:pt x="530" y="737"/>
                    <a:pt x="703" y="596"/>
                    <a:pt x="632" y="383"/>
                  </a:cubicBezTo>
                  <a:cubicBezTo>
                    <a:pt x="632" y="344"/>
                    <a:pt x="632" y="266"/>
                    <a:pt x="632" y="227"/>
                  </a:cubicBezTo>
                  <a:cubicBezTo>
                    <a:pt x="585" y="69"/>
                    <a:pt x="468"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12"/>
            <p:cNvSpPr/>
            <p:nvPr/>
          </p:nvSpPr>
          <p:spPr>
            <a:xfrm>
              <a:off x="3092425" y="3546675"/>
              <a:ext cx="19025" cy="13825"/>
            </a:xfrm>
            <a:custGeom>
              <a:avLst/>
              <a:gdLst/>
              <a:ahLst/>
              <a:cxnLst/>
              <a:rect l="l" t="t" r="r" b="b"/>
              <a:pathLst>
                <a:path w="761" h="553" extrusionOk="0">
                  <a:moveTo>
                    <a:pt x="372" y="0"/>
                  </a:moveTo>
                  <a:cubicBezTo>
                    <a:pt x="75" y="0"/>
                    <a:pt x="1" y="553"/>
                    <a:pt x="339" y="553"/>
                  </a:cubicBezTo>
                  <a:cubicBezTo>
                    <a:pt x="349" y="553"/>
                    <a:pt x="359" y="552"/>
                    <a:pt x="370" y="551"/>
                  </a:cubicBezTo>
                  <a:cubicBezTo>
                    <a:pt x="448" y="551"/>
                    <a:pt x="565" y="512"/>
                    <a:pt x="643" y="473"/>
                  </a:cubicBezTo>
                  <a:cubicBezTo>
                    <a:pt x="721" y="395"/>
                    <a:pt x="760" y="278"/>
                    <a:pt x="721" y="200"/>
                  </a:cubicBezTo>
                  <a:cubicBezTo>
                    <a:pt x="643" y="122"/>
                    <a:pt x="604" y="83"/>
                    <a:pt x="526" y="44"/>
                  </a:cubicBezTo>
                  <a:cubicBezTo>
                    <a:pt x="470" y="13"/>
                    <a:pt x="418"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12"/>
            <p:cNvSpPr/>
            <p:nvPr/>
          </p:nvSpPr>
          <p:spPr>
            <a:xfrm>
              <a:off x="3350450" y="3979975"/>
              <a:ext cx="25" cy="1000"/>
            </a:xfrm>
            <a:custGeom>
              <a:avLst/>
              <a:gdLst/>
              <a:ahLst/>
              <a:cxnLst/>
              <a:rect l="l" t="t" r="r" b="b"/>
              <a:pathLst>
                <a:path w="1" h="40" extrusionOk="0">
                  <a:moveTo>
                    <a:pt x="1" y="1"/>
                  </a:moveTo>
                  <a:cubicBezTo>
                    <a:pt x="1" y="1"/>
                    <a:pt x="1" y="4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12"/>
            <p:cNvSpPr/>
            <p:nvPr/>
          </p:nvSpPr>
          <p:spPr>
            <a:xfrm>
              <a:off x="3318175" y="3973750"/>
              <a:ext cx="18650" cy="13525"/>
            </a:xfrm>
            <a:custGeom>
              <a:avLst/>
              <a:gdLst/>
              <a:ahLst/>
              <a:cxnLst/>
              <a:rect l="l" t="t" r="r" b="b"/>
              <a:pathLst>
                <a:path w="746" h="541" extrusionOk="0">
                  <a:moveTo>
                    <a:pt x="410" y="0"/>
                  </a:moveTo>
                  <a:cubicBezTo>
                    <a:pt x="379" y="0"/>
                    <a:pt x="347" y="5"/>
                    <a:pt x="316" y="15"/>
                  </a:cubicBezTo>
                  <a:cubicBezTo>
                    <a:pt x="1" y="121"/>
                    <a:pt x="63" y="540"/>
                    <a:pt x="333" y="540"/>
                  </a:cubicBezTo>
                  <a:cubicBezTo>
                    <a:pt x="364" y="540"/>
                    <a:pt x="397" y="535"/>
                    <a:pt x="433" y="523"/>
                  </a:cubicBezTo>
                  <a:cubicBezTo>
                    <a:pt x="589" y="523"/>
                    <a:pt x="667" y="445"/>
                    <a:pt x="706" y="289"/>
                  </a:cubicBezTo>
                  <a:cubicBezTo>
                    <a:pt x="745" y="211"/>
                    <a:pt x="706" y="133"/>
                    <a:pt x="667" y="94"/>
                  </a:cubicBezTo>
                  <a:cubicBezTo>
                    <a:pt x="582" y="36"/>
                    <a:pt x="496" y="0"/>
                    <a:pt x="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12"/>
            <p:cNvSpPr/>
            <p:nvPr/>
          </p:nvSpPr>
          <p:spPr>
            <a:xfrm>
              <a:off x="3301900" y="3921150"/>
              <a:ext cx="18325" cy="17325"/>
            </a:xfrm>
            <a:custGeom>
              <a:avLst/>
              <a:gdLst/>
              <a:ahLst/>
              <a:cxnLst/>
              <a:rect l="l" t="t" r="r" b="b"/>
              <a:pathLst>
                <a:path w="733" h="693" extrusionOk="0">
                  <a:moveTo>
                    <a:pt x="393" y="1"/>
                  </a:moveTo>
                  <a:cubicBezTo>
                    <a:pt x="182" y="1"/>
                    <a:pt x="0" y="190"/>
                    <a:pt x="30" y="402"/>
                  </a:cubicBezTo>
                  <a:cubicBezTo>
                    <a:pt x="30" y="593"/>
                    <a:pt x="181" y="692"/>
                    <a:pt x="324" y="692"/>
                  </a:cubicBezTo>
                  <a:cubicBezTo>
                    <a:pt x="444" y="692"/>
                    <a:pt x="559" y="623"/>
                    <a:pt x="577" y="480"/>
                  </a:cubicBezTo>
                  <a:cubicBezTo>
                    <a:pt x="733" y="402"/>
                    <a:pt x="733" y="129"/>
                    <a:pt x="577" y="51"/>
                  </a:cubicBezTo>
                  <a:cubicBezTo>
                    <a:pt x="516" y="16"/>
                    <a:pt x="453" y="1"/>
                    <a:pt x="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12"/>
            <p:cNvSpPr/>
            <p:nvPr/>
          </p:nvSpPr>
          <p:spPr>
            <a:xfrm>
              <a:off x="3249900" y="3873625"/>
              <a:ext cx="18625" cy="14350"/>
            </a:xfrm>
            <a:custGeom>
              <a:avLst/>
              <a:gdLst/>
              <a:ahLst/>
              <a:cxnLst/>
              <a:rect l="l" t="t" r="r" b="b"/>
              <a:pathLst>
                <a:path w="745" h="574" extrusionOk="0">
                  <a:moveTo>
                    <a:pt x="471" y="1"/>
                  </a:moveTo>
                  <a:lnTo>
                    <a:pt x="276" y="40"/>
                  </a:lnTo>
                  <a:cubicBezTo>
                    <a:pt x="0" y="109"/>
                    <a:pt x="60" y="573"/>
                    <a:pt x="319" y="573"/>
                  </a:cubicBezTo>
                  <a:cubicBezTo>
                    <a:pt x="353" y="573"/>
                    <a:pt x="391" y="565"/>
                    <a:pt x="432" y="547"/>
                  </a:cubicBezTo>
                  <a:lnTo>
                    <a:pt x="588" y="508"/>
                  </a:lnTo>
                  <a:cubicBezTo>
                    <a:pt x="666" y="430"/>
                    <a:pt x="744" y="352"/>
                    <a:pt x="744" y="274"/>
                  </a:cubicBezTo>
                  <a:cubicBezTo>
                    <a:pt x="744" y="235"/>
                    <a:pt x="705" y="196"/>
                    <a:pt x="705" y="157"/>
                  </a:cubicBezTo>
                  <a:cubicBezTo>
                    <a:pt x="666" y="40"/>
                    <a:pt x="549" y="1"/>
                    <a:pt x="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12"/>
            <p:cNvSpPr/>
            <p:nvPr/>
          </p:nvSpPr>
          <p:spPr>
            <a:xfrm>
              <a:off x="3208425" y="3784700"/>
              <a:ext cx="13275" cy="12050"/>
            </a:xfrm>
            <a:custGeom>
              <a:avLst/>
              <a:gdLst/>
              <a:ahLst/>
              <a:cxnLst/>
              <a:rect l="l" t="t" r="r" b="b"/>
              <a:pathLst>
                <a:path w="531" h="482" extrusionOk="0">
                  <a:moveTo>
                    <a:pt x="214" y="1"/>
                  </a:moveTo>
                  <a:cubicBezTo>
                    <a:pt x="1" y="1"/>
                    <a:pt x="107" y="482"/>
                    <a:pt x="281" y="482"/>
                  </a:cubicBezTo>
                  <a:cubicBezTo>
                    <a:pt x="310" y="482"/>
                    <a:pt x="342" y="468"/>
                    <a:pt x="374" y="436"/>
                  </a:cubicBezTo>
                  <a:lnTo>
                    <a:pt x="413" y="397"/>
                  </a:lnTo>
                  <a:cubicBezTo>
                    <a:pt x="530" y="280"/>
                    <a:pt x="452" y="84"/>
                    <a:pt x="296" y="6"/>
                  </a:cubicBezTo>
                  <a:lnTo>
                    <a:pt x="257" y="6"/>
                  </a:lnTo>
                  <a:cubicBezTo>
                    <a:pt x="241" y="2"/>
                    <a:pt x="227"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12"/>
            <p:cNvSpPr/>
            <p:nvPr/>
          </p:nvSpPr>
          <p:spPr>
            <a:xfrm>
              <a:off x="3400250" y="3988350"/>
              <a:ext cx="19500" cy="14675"/>
            </a:xfrm>
            <a:custGeom>
              <a:avLst/>
              <a:gdLst/>
              <a:ahLst/>
              <a:cxnLst/>
              <a:rect l="l" t="t" r="r" b="b"/>
              <a:pathLst>
                <a:path w="780" h="587" extrusionOk="0">
                  <a:moveTo>
                    <a:pt x="444" y="1"/>
                  </a:moveTo>
                  <a:cubicBezTo>
                    <a:pt x="415" y="1"/>
                    <a:pt x="385" y="5"/>
                    <a:pt x="350" y="17"/>
                  </a:cubicBezTo>
                  <a:cubicBezTo>
                    <a:pt x="1" y="52"/>
                    <a:pt x="89" y="587"/>
                    <a:pt x="364" y="587"/>
                  </a:cubicBezTo>
                  <a:cubicBezTo>
                    <a:pt x="396" y="587"/>
                    <a:pt x="430" y="580"/>
                    <a:pt x="467" y="563"/>
                  </a:cubicBezTo>
                  <a:cubicBezTo>
                    <a:pt x="584" y="563"/>
                    <a:pt x="662" y="485"/>
                    <a:pt x="740" y="407"/>
                  </a:cubicBezTo>
                  <a:cubicBezTo>
                    <a:pt x="780" y="290"/>
                    <a:pt x="740" y="134"/>
                    <a:pt x="623" y="56"/>
                  </a:cubicBezTo>
                  <a:cubicBezTo>
                    <a:pt x="568" y="28"/>
                    <a:pt x="513"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12"/>
            <p:cNvSpPr/>
            <p:nvPr/>
          </p:nvSpPr>
          <p:spPr>
            <a:xfrm>
              <a:off x="3484125" y="3997550"/>
              <a:ext cx="14650" cy="12700"/>
            </a:xfrm>
            <a:custGeom>
              <a:avLst/>
              <a:gdLst/>
              <a:ahLst/>
              <a:cxnLst/>
              <a:rect l="l" t="t" r="r" b="b"/>
              <a:pathLst>
                <a:path w="586" h="508" extrusionOk="0">
                  <a:moveTo>
                    <a:pt x="234" y="0"/>
                  </a:moveTo>
                  <a:cubicBezTo>
                    <a:pt x="0" y="156"/>
                    <a:pt x="117" y="468"/>
                    <a:pt x="351" y="507"/>
                  </a:cubicBezTo>
                  <a:cubicBezTo>
                    <a:pt x="586" y="351"/>
                    <a:pt x="508" y="0"/>
                    <a:pt x="2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12"/>
            <p:cNvSpPr/>
            <p:nvPr/>
          </p:nvSpPr>
          <p:spPr>
            <a:xfrm>
              <a:off x="3478275" y="3968275"/>
              <a:ext cx="1000" cy="25"/>
            </a:xfrm>
            <a:custGeom>
              <a:avLst/>
              <a:gdLst/>
              <a:ahLst/>
              <a:cxnLst/>
              <a:rect l="l" t="t" r="r" b="b"/>
              <a:pathLst>
                <a:path w="40" h="1" extrusionOk="0">
                  <a:moveTo>
                    <a:pt x="0" y="0"/>
                  </a:moveTo>
                  <a:lnTo>
                    <a:pt x="0" y="0"/>
                  </a:lnTo>
                  <a:cubicBezTo>
                    <a:pt x="0" y="0"/>
                    <a:pt x="39"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12"/>
            <p:cNvSpPr/>
            <p:nvPr/>
          </p:nvSpPr>
          <p:spPr>
            <a:xfrm>
              <a:off x="3461300" y="3989350"/>
              <a:ext cx="21975" cy="15225"/>
            </a:xfrm>
            <a:custGeom>
              <a:avLst/>
              <a:gdLst/>
              <a:ahLst/>
              <a:cxnLst/>
              <a:rect l="l" t="t" r="r" b="b"/>
              <a:pathLst>
                <a:path w="879" h="609" extrusionOk="0">
                  <a:moveTo>
                    <a:pt x="466" y="0"/>
                  </a:moveTo>
                  <a:cubicBezTo>
                    <a:pt x="435" y="0"/>
                    <a:pt x="402" y="5"/>
                    <a:pt x="367" y="16"/>
                  </a:cubicBezTo>
                  <a:cubicBezTo>
                    <a:pt x="1" y="89"/>
                    <a:pt x="115" y="608"/>
                    <a:pt x="453" y="608"/>
                  </a:cubicBezTo>
                  <a:cubicBezTo>
                    <a:pt x="475" y="608"/>
                    <a:pt x="499" y="606"/>
                    <a:pt x="523" y="601"/>
                  </a:cubicBezTo>
                  <a:cubicBezTo>
                    <a:pt x="878" y="495"/>
                    <a:pt x="781" y="0"/>
                    <a:pt x="4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12"/>
            <p:cNvSpPr/>
            <p:nvPr/>
          </p:nvSpPr>
          <p:spPr>
            <a:xfrm>
              <a:off x="3427475" y="3949325"/>
              <a:ext cx="18750" cy="13700"/>
            </a:xfrm>
            <a:custGeom>
              <a:avLst/>
              <a:gdLst/>
              <a:ahLst/>
              <a:cxnLst/>
              <a:rect l="l" t="t" r="r" b="b"/>
              <a:pathLst>
                <a:path w="750" h="548" extrusionOk="0">
                  <a:moveTo>
                    <a:pt x="410" y="0"/>
                  </a:moveTo>
                  <a:cubicBezTo>
                    <a:pt x="380" y="0"/>
                    <a:pt x="349" y="6"/>
                    <a:pt x="315" y="17"/>
                  </a:cubicBezTo>
                  <a:cubicBezTo>
                    <a:pt x="1" y="17"/>
                    <a:pt x="124" y="548"/>
                    <a:pt x="349" y="548"/>
                  </a:cubicBezTo>
                  <a:cubicBezTo>
                    <a:pt x="375" y="548"/>
                    <a:pt x="403" y="541"/>
                    <a:pt x="432" y="524"/>
                  </a:cubicBezTo>
                  <a:cubicBezTo>
                    <a:pt x="749" y="454"/>
                    <a:pt x="684" y="0"/>
                    <a:pt x="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12"/>
            <p:cNvSpPr/>
            <p:nvPr/>
          </p:nvSpPr>
          <p:spPr>
            <a:xfrm>
              <a:off x="3658725" y="3978100"/>
              <a:ext cx="18625" cy="12450"/>
            </a:xfrm>
            <a:custGeom>
              <a:avLst/>
              <a:gdLst/>
              <a:ahLst/>
              <a:cxnLst/>
              <a:rect l="l" t="t" r="r" b="b"/>
              <a:pathLst>
                <a:path w="745" h="498" extrusionOk="0">
                  <a:moveTo>
                    <a:pt x="320" y="0"/>
                  </a:moveTo>
                  <a:cubicBezTo>
                    <a:pt x="134" y="0"/>
                    <a:pt x="1" y="296"/>
                    <a:pt x="197" y="427"/>
                  </a:cubicBezTo>
                  <a:lnTo>
                    <a:pt x="275" y="466"/>
                  </a:lnTo>
                  <a:cubicBezTo>
                    <a:pt x="308" y="488"/>
                    <a:pt x="342" y="497"/>
                    <a:pt x="374" y="497"/>
                  </a:cubicBezTo>
                  <a:cubicBezTo>
                    <a:pt x="575" y="497"/>
                    <a:pt x="744" y="137"/>
                    <a:pt x="509" y="37"/>
                  </a:cubicBezTo>
                  <a:lnTo>
                    <a:pt x="431" y="37"/>
                  </a:lnTo>
                  <a:cubicBezTo>
                    <a:pt x="393" y="11"/>
                    <a:pt x="356" y="0"/>
                    <a:pt x="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12"/>
            <p:cNvSpPr/>
            <p:nvPr/>
          </p:nvSpPr>
          <p:spPr>
            <a:xfrm>
              <a:off x="3632425" y="3935100"/>
              <a:ext cx="25" cy="1000"/>
            </a:xfrm>
            <a:custGeom>
              <a:avLst/>
              <a:gdLst/>
              <a:ahLst/>
              <a:cxnLst/>
              <a:rect l="l" t="t" r="r" b="b"/>
              <a:pathLst>
                <a:path w="1" h="40" extrusionOk="0">
                  <a:moveTo>
                    <a:pt x="0" y="39"/>
                  </a:moveTo>
                  <a:lnTo>
                    <a:pt x="0" y="39"/>
                  </a:lnTo>
                  <a:cubicBezTo>
                    <a:pt x="0" y="39"/>
                    <a:pt x="0" y="0"/>
                    <a:pt x="0" y="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12"/>
            <p:cNvSpPr/>
            <p:nvPr/>
          </p:nvSpPr>
          <p:spPr>
            <a:xfrm>
              <a:off x="3687050" y="3938025"/>
              <a:ext cx="25" cy="1000"/>
            </a:xfrm>
            <a:custGeom>
              <a:avLst/>
              <a:gdLst/>
              <a:ahLst/>
              <a:cxnLst/>
              <a:rect l="l" t="t" r="r" b="b"/>
              <a:pathLst>
                <a:path w="1" h="40" extrusionOk="0">
                  <a:moveTo>
                    <a:pt x="1" y="40"/>
                  </a:moveTo>
                  <a:cubicBezTo>
                    <a:pt x="1" y="40"/>
                    <a:pt x="1" y="40"/>
                    <a:pt x="1" y="40"/>
                  </a:cubicBezTo>
                  <a:cubicBezTo>
                    <a:pt x="1" y="0"/>
                    <a:pt x="1" y="40"/>
                    <a:pt x="1" y="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2"/>
            <p:cNvSpPr/>
            <p:nvPr/>
          </p:nvSpPr>
          <p:spPr>
            <a:xfrm>
              <a:off x="3698325" y="3791175"/>
              <a:ext cx="16075" cy="19200"/>
            </a:xfrm>
            <a:custGeom>
              <a:avLst/>
              <a:gdLst/>
              <a:ahLst/>
              <a:cxnLst/>
              <a:rect l="l" t="t" r="r" b="b"/>
              <a:pathLst>
                <a:path w="643" h="768" extrusionOk="0">
                  <a:moveTo>
                    <a:pt x="399" y="1"/>
                  </a:moveTo>
                  <a:cubicBezTo>
                    <a:pt x="211" y="1"/>
                    <a:pt x="1" y="157"/>
                    <a:pt x="96" y="372"/>
                  </a:cubicBezTo>
                  <a:cubicBezTo>
                    <a:pt x="135" y="450"/>
                    <a:pt x="174" y="489"/>
                    <a:pt x="213" y="567"/>
                  </a:cubicBezTo>
                  <a:cubicBezTo>
                    <a:pt x="213" y="606"/>
                    <a:pt x="252" y="606"/>
                    <a:pt x="291" y="645"/>
                  </a:cubicBezTo>
                  <a:lnTo>
                    <a:pt x="291" y="684"/>
                  </a:lnTo>
                  <a:cubicBezTo>
                    <a:pt x="320" y="741"/>
                    <a:pt x="370" y="767"/>
                    <a:pt x="423" y="767"/>
                  </a:cubicBezTo>
                  <a:cubicBezTo>
                    <a:pt x="515" y="767"/>
                    <a:pt x="618" y="690"/>
                    <a:pt x="642" y="567"/>
                  </a:cubicBezTo>
                  <a:cubicBezTo>
                    <a:pt x="642" y="567"/>
                    <a:pt x="642" y="567"/>
                    <a:pt x="642" y="528"/>
                  </a:cubicBezTo>
                  <a:cubicBezTo>
                    <a:pt x="642" y="489"/>
                    <a:pt x="642" y="489"/>
                    <a:pt x="642" y="450"/>
                  </a:cubicBezTo>
                  <a:cubicBezTo>
                    <a:pt x="642" y="372"/>
                    <a:pt x="642" y="294"/>
                    <a:pt x="642" y="216"/>
                  </a:cubicBezTo>
                  <a:cubicBezTo>
                    <a:pt x="627" y="64"/>
                    <a:pt x="518" y="1"/>
                    <a:pt x="3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12"/>
            <p:cNvSpPr/>
            <p:nvPr/>
          </p:nvSpPr>
          <p:spPr>
            <a:xfrm>
              <a:off x="3668300" y="3828550"/>
              <a:ext cx="19125" cy="13325"/>
            </a:xfrm>
            <a:custGeom>
              <a:avLst/>
              <a:gdLst/>
              <a:ahLst/>
              <a:cxnLst/>
              <a:rect l="l" t="t" r="r" b="b"/>
              <a:pathLst>
                <a:path w="765" h="533" extrusionOk="0">
                  <a:moveTo>
                    <a:pt x="393" y="0"/>
                  </a:moveTo>
                  <a:cubicBezTo>
                    <a:pt x="370" y="0"/>
                    <a:pt x="346" y="3"/>
                    <a:pt x="321" y="9"/>
                  </a:cubicBezTo>
                  <a:lnTo>
                    <a:pt x="282" y="9"/>
                  </a:lnTo>
                  <a:cubicBezTo>
                    <a:pt x="0" y="79"/>
                    <a:pt x="101" y="532"/>
                    <a:pt x="353" y="532"/>
                  </a:cubicBezTo>
                  <a:cubicBezTo>
                    <a:pt x="380" y="532"/>
                    <a:pt x="408" y="527"/>
                    <a:pt x="438" y="516"/>
                  </a:cubicBezTo>
                  <a:cubicBezTo>
                    <a:pt x="765" y="443"/>
                    <a:pt x="687"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12"/>
            <p:cNvSpPr/>
            <p:nvPr/>
          </p:nvSpPr>
          <p:spPr>
            <a:xfrm>
              <a:off x="3597725" y="3723600"/>
              <a:ext cx="21050" cy="15175"/>
            </a:xfrm>
            <a:custGeom>
              <a:avLst/>
              <a:gdLst/>
              <a:ahLst/>
              <a:cxnLst/>
              <a:rect l="l" t="t" r="r" b="b"/>
              <a:pathLst>
                <a:path w="842" h="607" extrusionOk="0">
                  <a:moveTo>
                    <a:pt x="535" y="0"/>
                  </a:moveTo>
                  <a:cubicBezTo>
                    <a:pt x="424" y="0"/>
                    <a:pt x="303" y="62"/>
                    <a:pt x="217" y="148"/>
                  </a:cubicBezTo>
                  <a:cubicBezTo>
                    <a:pt x="0" y="303"/>
                    <a:pt x="202" y="606"/>
                    <a:pt x="432" y="606"/>
                  </a:cubicBezTo>
                  <a:cubicBezTo>
                    <a:pt x="491" y="606"/>
                    <a:pt x="552" y="586"/>
                    <a:pt x="608" y="538"/>
                  </a:cubicBezTo>
                  <a:cubicBezTo>
                    <a:pt x="647" y="460"/>
                    <a:pt x="725" y="460"/>
                    <a:pt x="764" y="421"/>
                  </a:cubicBezTo>
                  <a:cubicBezTo>
                    <a:pt x="842" y="343"/>
                    <a:pt x="842" y="226"/>
                    <a:pt x="764" y="148"/>
                  </a:cubicBezTo>
                  <a:cubicBezTo>
                    <a:pt x="711" y="42"/>
                    <a:pt x="626" y="0"/>
                    <a:pt x="5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12"/>
            <p:cNvSpPr/>
            <p:nvPr/>
          </p:nvSpPr>
          <p:spPr>
            <a:xfrm>
              <a:off x="3638275" y="3694100"/>
              <a:ext cx="25" cy="1000"/>
            </a:xfrm>
            <a:custGeom>
              <a:avLst/>
              <a:gdLst/>
              <a:ahLst/>
              <a:cxnLst/>
              <a:rect l="l" t="t" r="r" b="b"/>
              <a:pathLst>
                <a:path w="1" h="40" extrusionOk="0">
                  <a:moveTo>
                    <a:pt x="0" y="40"/>
                  </a:moveTo>
                  <a:lnTo>
                    <a:pt x="0" y="40"/>
                  </a:lnTo>
                  <a:cubicBezTo>
                    <a:pt x="0" y="40"/>
                    <a:pt x="0" y="1"/>
                    <a:pt x="0" y="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12"/>
            <p:cNvSpPr/>
            <p:nvPr/>
          </p:nvSpPr>
          <p:spPr>
            <a:xfrm>
              <a:off x="3641200" y="353605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12"/>
            <p:cNvSpPr/>
            <p:nvPr/>
          </p:nvSpPr>
          <p:spPr>
            <a:xfrm>
              <a:off x="3593400" y="3504675"/>
              <a:ext cx="11625" cy="10950"/>
            </a:xfrm>
            <a:custGeom>
              <a:avLst/>
              <a:gdLst/>
              <a:ahLst/>
              <a:cxnLst/>
              <a:rect l="l" t="t" r="r" b="b"/>
              <a:pathLst>
                <a:path w="465" h="438" extrusionOk="0">
                  <a:moveTo>
                    <a:pt x="244" y="1"/>
                  </a:moveTo>
                  <a:cubicBezTo>
                    <a:pt x="228" y="1"/>
                    <a:pt x="212" y="3"/>
                    <a:pt x="195" y="7"/>
                  </a:cubicBezTo>
                  <a:cubicBezTo>
                    <a:pt x="39" y="46"/>
                    <a:pt x="0" y="241"/>
                    <a:pt x="117" y="358"/>
                  </a:cubicBezTo>
                  <a:lnTo>
                    <a:pt x="156" y="397"/>
                  </a:lnTo>
                  <a:cubicBezTo>
                    <a:pt x="184" y="425"/>
                    <a:pt x="221" y="438"/>
                    <a:pt x="260" y="438"/>
                  </a:cubicBezTo>
                  <a:cubicBezTo>
                    <a:pt x="330" y="438"/>
                    <a:pt x="404" y="395"/>
                    <a:pt x="429" y="319"/>
                  </a:cubicBezTo>
                  <a:lnTo>
                    <a:pt x="429" y="241"/>
                  </a:lnTo>
                  <a:cubicBezTo>
                    <a:pt x="464" y="136"/>
                    <a:pt x="375"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12"/>
            <p:cNvSpPr/>
            <p:nvPr/>
          </p:nvSpPr>
          <p:spPr>
            <a:xfrm>
              <a:off x="3604575" y="3562000"/>
              <a:ext cx="20075" cy="15150"/>
            </a:xfrm>
            <a:custGeom>
              <a:avLst/>
              <a:gdLst/>
              <a:ahLst/>
              <a:cxnLst/>
              <a:rect l="l" t="t" r="r" b="b"/>
              <a:pathLst>
                <a:path w="803" h="606" extrusionOk="0">
                  <a:moveTo>
                    <a:pt x="431" y="1"/>
                  </a:moveTo>
                  <a:cubicBezTo>
                    <a:pt x="199" y="1"/>
                    <a:pt x="1" y="432"/>
                    <a:pt x="295" y="563"/>
                  </a:cubicBezTo>
                  <a:lnTo>
                    <a:pt x="334" y="563"/>
                  </a:lnTo>
                  <a:cubicBezTo>
                    <a:pt x="378" y="593"/>
                    <a:pt x="429" y="605"/>
                    <a:pt x="478" y="605"/>
                  </a:cubicBezTo>
                  <a:cubicBezTo>
                    <a:pt x="559" y="605"/>
                    <a:pt x="637" y="572"/>
                    <a:pt x="685" y="524"/>
                  </a:cubicBezTo>
                  <a:cubicBezTo>
                    <a:pt x="724" y="485"/>
                    <a:pt x="763" y="446"/>
                    <a:pt x="763" y="407"/>
                  </a:cubicBezTo>
                  <a:cubicBezTo>
                    <a:pt x="802" y="251"/>
                    <a:pt x="724" y="133"/>
                    <a:pt x="646" y="55"/>
                  </a:cubicBezTo>
                  <a:lnTo>
                    <a:pt x="568" y="55"/>
                  </a:lnTo>
                  <a:cubicBezTo>
                    <a:pt x="523" y="17"/>
                    <a:pt x="477" y="1"/>
                    <a:pt x="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12"/>
            <p:cNvSpPr/>
            <p:nvPr/>
          </p:nvSpPr>
          <p:spPr>
            <a:xfrm>
              <a:off x="3600225" y="3391425"/>
              <a:ext cx="18150" cy="15125"/>
            </a:xfrm>
            <a:custGeom>
              <a:avLst/>
              <a:gdLst/>
              <a:ahLst/>
              <a:cxnLst/>
              <a:rect l="l" t="t" r="r" b="b"/>
              <a:pathLst>
                <a:path w="726" h="605" extrusionOk="0">
                  <a:moveTo>
                    <a:pt x="317" y="0"/>
                  </a:moveTo>
                  <a:cubicBezTo>
                    <a:pt x="235" y="0"/>
                    <a:pt x="156" y="29"/>
                    <a:pt x="117" y="88"/>
                  </a:cubicBezTo>
                  <a:cubicBezTo>
                    <a:pt x="0" y="283"/>
                    <a:pt x="78" y="517"/>
                    <a:pt x="274" y="595"/>
                  </a:cubicBezTo>
                  <a:cubicBezTo>
                    <a:pt x="302" y="602"/>
                    <a:pt x="330" y="605"/>
                    <a:pt x="355" y="605"/>
                  </a:cubicBezTo>
                  <a:cubicBezTo>
                    <a:pt x="642" y="605"/>
                    <a:pt x="726" y="231"/>
                    <a:pt x="547" y="88"/>
                  </a:cubicBezTo>
                  <a:cubicBezTo>
                    <a:pt x="488" y="29"/>
                    <a:pt x="400" y="0"/>
                    <a:pt x="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12"/>
            <p:cNvSpPr/>
            <p:nvPr/>
          </p:nvSpPr>
          <p:spPr>
            <a:xfrm>
              <a:off x="3903950" y="3821825"/>
              <a:ext cx="8275" cy="6075"/>
            </a:xfrm>
            <a:custGeom>
              <a:avLst/>
              <a:gdLst/>
              <a:ahLst/>
              <a:cxnLst/>
              <a:rect l="l" t="t" r="r" b="b"/>
              <a:pathLst>
                <a:path w="331" h="243" extrusionOk="0">
                  <a:moveTo>
                    <a:pt x="178" y="0"/>
                  </a:moveTo>
                  <a:cubicBezTo>
                    <a:pt x="168" y="0"/>
                    <a:pt x="157" y="1"/>
                    <a:pt x="145" y="4"/>
                  </a:cubicBezTo>
                  <a:cubicBezTo>
                    <a:pt x="0" y="40"/>
                    <a:pt x="56" y="243"/>
                    <a:pt x="188" y="243"/>
                  </a:cubicBezTo>
                  <a:cubicBezTo>
                    <a:pt x="199" y="243"/>
                    <a:pt x="211" y="242"/>
                    <a:pt x="223" y="239"/>
                  </a:cubicBezTo>
                  <a:cubicBezTo>
                    <a:pt x="331" y="202"/>
                    <a:pt x="306"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12"/>
            <p:cNvSpPr/>
            <p:nvPr/>
          </p:nvSpPr>
          <p:spPr>
            <a:xfrm>
              <a:off x="3861050" y="3794100"/>
              <a:ext cx="18225" cy="12300"/>
            </a:xfrm>
            <a:custGeom>
              <a:avLst/>
              <a:gdLst/>
              <a:ahLst/>
              <a:cxnLst/>
              <a:rect l="l" t="t" r="r" b="b"/>
              <a:pathLst>
                <a:path w="729" h="492" extrusionOk="0">
                  <a:moveTo>
                    <a:pt x="412" y="0"/>
                  </a:moveTo>
                  <a:cubicBezTo>
                    <a:pt x="361" y="0"/>
                    <a:pt x="309" y="9"/>
                    <a:pt x="261" y="21"/>
                  </a:cubicBezTo>
                  <a:cubicBezTo>
                    <a:pt x="0" y="132"/>
                    <a:pt x="94" y="492"/>
                    <a:pt x="340" y="492"/>
                  </a:cubicBezTo>
                  <a:cubicBezTo>
                    <a:pt x="352" y="492"/>
                    <a:pt x="365" y="491"/>
                    <a:pt x="378" y="489"/>
                  </a:cubicBezTo>
                  <a:cubicBezTo>
                    <a:pt x="534" y="450"/>
                    <a:pt x="729" y="372"/>
                    <a:pt x="690" y="177"/>
                  </a:cubicBezTo>
                  <a:cubicBezTo>
                    <a:pt x="636" y="42"/>
                    <a:pt x="526" y="0"/>
                    <a:pt x="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12"/>
            <p:cNvSpPr/>
            <p:nvPr/>
          </p:nvSpPr>
          <p:spPr>
            <a:xfrm>
              <a:off x="3846350" y="3701675"/>
              <a:ext cx="14400" cy="12575"/>
            </a:xfrm>
            <a:custGeom>
              <a:avLst/>
              <a:gdLst/>
              <a:ahLst/>
              <a:cxnLst/>
              <a:rect l="l" t="t" r="r" b="b"/>
              <a:pathLst>
                <a:path w="576" h="503" extrusionOk="0">
                  <a:moveTo>
                    <a:pt x="278" y="0"/>
                  </a:moveTo>
                  <a:cubicBezTo>
                    <a:pt x="174" y="0"/>
                    <a:pt x="61" y="76"/>
                    <a:pt x="29" y="205"/>
                  </a:cubicBezTo>
                  <a:cubicBezTo>
                    <a:pt x="1" y="374"/>
                    <a:pt x="135" y="502"/>
                    <a:pt x="270" y="502"/>
                  </a:cubicBezTo>
                  <a:cubicBezTo>
                    <a:pt x="323" y="502"/>
                    <a:pt x="376" y="483"/>
                    <a:pt x="419" y="439"/>
                  </a:cubicBezTo>
                  <a:cubicBezTo>
                    <a:pt x="575" y="322"/>
                    <a:pt x="536" y="88"/>
                    <a:pt x="341" y="10"/>
                  </a:cubicBezTo>
                  <a:cubicBezTo>
                    <a:pt x="321" y="3"/>
                    <a:pt x="300" y="0"/>
                    <a:pt x="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12"/>
            <p:cNvSpPr/>
            <p:nvPr/>
          </p:nvSpPr>
          <p:spPr>
            <a:xfrm>
              <a:off x="3833400" y="3475300"/>
              <a:ext cx="15850" cy="18175"/>
            </a:xfrm>
            <a:custGeom>
              <a:avLst/>
              <a:gdLst/>
              <a:ahLst/>
              <a:cxnLst/>
              <a:rect l="l" t="t" r="r" b="b"/>
              <a:pathLst>
                <a:path w="634" h="727" extrusionOk="0">
                  <a:moveTo>
                    <a:pt x="320" y="1"/>
                  </a:moveTo>
                  <a:cubicBezTo>
                    <a:pt x="304" y="1"/>
                    <a:pt x="288" y="4"/>
                    <a:pt x="274" y="11"/>
                  </a:cubicBezTo>
                  <a:cubicBezTo>
                    <a:pt x="1" y="89"/>
                    <a:pt x="1" y="401"/>
                    <a:pt x="118" y="596"/>
                  </a:cubicBezTo>
                  <a:cubicBezTo>
                    <a:pt x="152" y="689"/>
                    <a:pt x="218" y="727"/>
                    <a:pt x="287" y="727"/>
                  </a:cubicBezTo>
                  <a:cubicBezTo>
                    <a:pt x="451" y="727"/>
                    <a:pt x="634" y="515"/>
                    <a:pt x="469" y="323"/>
                  </a:cubicBezTo>
                  <a:lnTo>
                    <a:pt x="469" y="128"/>
                  </a:lnTo>
                  <a:cubicBezTo>
                    <a:pt x="469" y="64"/>
                    <a:pt x="391" y="1"/>
                    <a:pt x="3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12"/>
            <p:cNvSpPr/>
            <p:nvPr/>
          </p:nvSpPr>
          <p:spPr>
            <a:xfrm>
              <a:off x="3817150" y="3421850"/>
              <a:ext cx="16925" cy="11850"/>
            </a:xfrm>
            <a:custGeom>
              <a:avLst/>
              <a:gdLst/>
              <a:ahLst/>
              <a:cxnLst/>
              <a:rect l="l" t="t" r="r" b="b"/>
              <a:pathLst>
                <a:path w="677" h="474" extrusionOk="0">
                  <a:moveTo>
                    <a:pt x="300" y="0"/>
                  </a:moveTo>
                  <a:cubicBezTo>
                    <a:pt x="287" y="0"/>
                    <a:pt x="274" y="1"/>
                    <a:pt x="260" y="3"/>
                  </a:cubicBezTo>
                  <a:cubicBezTo>
                    <a:pt x="0" y="114"/>
                    <a:pt x="94" y="474"/>
                    <a:pt x="340" y="474"/>
                  </a:cubicBezTo>
                  <a:cubicBezTo>
                    <a:pt x="352" y="474"/>
                    <a:pt x="365" y="473"/>
                    <a:pt x="377" y="471"/>
                  </a:cubicBezTo>
                  <a:cubicBezTo>
                    <a:pt x="676" y="396"/>
                    <a:pt x="582" y="0"/>
                    <a:pt x="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12"/>
            <p:cNvSpPr/>
            <p:nvPr/>
          </p:nvSpPr>
          <p:spPr>
            <a:xfrm>
              <a:off x="3378550" y="3565925"/>
              <a:ext cx="11925" cy="13075"/>
            </a:xfrm>
            <a:custGeom>
              <a:avLst/>
              <a:gdLst/>
              <a:ahLst/>
              <a:cxnLst/>
              <a:rect l="l" t="t" r="r" b="b"/>
              <a:pathLst>
                <a:path w="477" h="523" extrusionOk="0">
                  <a:moveTo>
                    <a:pt x="286" y="0"/>
                  </a:moveTo>
                  <a:cubicBezTo>
                    <a:pt x="243" y="0"/>
                    <a:pt x="200" y="19"/>
                    <a:pt x="165" y="55"/>
                  </a:cubicBezTo>
                  <a:cubicBezTo>
                    <a:pt x="86" y="94"/>
                    <a:pt x="47" y="172"/>
                    <a:pt x="47" y="250"/>
                  </a:cubicBezTo>
                  <a:cubicBezTo>
                    <a:pt x="0" y="414"/>
                    <a:pt x="138" y="522"/>
                    <a:pt x="263" y="522"/>
                  </a:cubicBezTo>
                  <a:cubicBezTo>
                    <a:pt x="345" y="522"/>
                    <a:pt x="422" y="475"/>
                    <a:pt x="438" y="367"/>
                  </a:cubicBezTo>
                  <a:cubicBezTo>
                    <a:pt x="477" y="289"/>
                    <a:pt x="477" y="172"/>
                    <a:pt x="438" y="94"/>
                  </a:cubicBezTo>
                  <a:cubicBezTo>
                    <a:pt x="395" y="29"/>
                    <a:pt x="340" y="0"/>
                    <a:pt x="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2"/>
            <p:cNvSpPr/>
            <p:nvPr/>
          </p:nvSpPr>
          <p:spPr>
            <a:xfrm>
              <a:off x="3344400" y="3621325"/>
              <a:ext cx="14325" cy="10725"/>
            </a:xfrm>
            <a:custGeom>
              <a:avLst/>
              <a:gdLst/>
              <a:ahLst/>
              <a:cxnLst/>
              <a:rect l="l" t="t" r="r" b="b"/>
              <a:pathLst>
                <a:path w="573" h="429" extrusionOk="0">
                  <a:moveTo>
                    <a:pt x="330" y="0"/>
                  </a:moveTo>
                  <a:cubicBezTo>
                    <a:pt x="277" y="0"/>
                    <a:pt x="219" y="19"/>
                    <a:pt x="165" y="63"/>
                  </a:cubicBezTo>
                  <a:cubicBezTo>
                    <a:pt x="1" y="227"/>
                    <a:pt x="200" y="429"/>
                    <a:pt x="361" y="429"/>
                  </a:cubicBezTo>
                  <a:cubicBezTo>
                    <a:pt x="430" y="429"/>
                    <a:pt x="492" y="391"/>
                    <a:pt x="516" y="297"/>
                  </a:cubicBezTo>
                  <a:cubicBezTo>
                    <a:pt x="572" y="128"/>
                    <a:pt x="466"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12"/>
            <p:cNvSpPr/>
            <p:nvPr/>
          </p:nvSpPr>
          <p:spPr>
            <a:xfrm>
              <a:off x="3408025" y="34463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12"/>
            <p:cNvSpPr/>
            <p:nvPr/>
          </p:nvSpPr>
          <p:spPr>
            <a:xfrm>
              <a:off x="3383625" y="3465075"/>
              <a:ext cx="13625" cy="13300"/>
            </a:xfrm>
            <a:custGeom>
              <a:avLst/>
              <a:gdLst/>
              <a:ahLst/>
              <a:cxnLst/>
              <a:rect l="l" t="t" r="r" b="b"/>
              <a:pathLst>
                <a:path w="545" h="532" extrusionOk="0">
                  <a:moveTo>
                    <a:pt x="191" y="1"/>
                  </a:moveTo>
                  <a:cubicBezTo>
                    <a:pt x="105" y="1"/>
                    <a:pt x="24" y="52"/>
                    <a:pt x="1" y="147"/>
                  </a:cubicBezTo>
                  <a:cubicBezTo>
                    <a:pt x="1" y="186"/>
                    <a:pt x="1" y="264"/>
                    <a:pt x="1" y="303"/>
                  </a:cubicBezTo>
                  <a:cubicBezTo>
                    <a:pt x="1" y="464"/>
                    <a:pt x="106" y="532"/>
                    <a:pt x="217" y="532"/>
                  </a:cubicBezTo>
                  <a:cubicBezTo>
                    <a:pt x="376" y="532"/>
                    <a:pt x="545" y="393"/>
                    <a:pt x="430" y="186"/>
                  </a:cubicBezTo>
                  <a:cubicBezTo>
                    <a:pt x="391" y="147"/>
                    <a:pt x="391" y="108"/>
                    <a:pt x="352" y="69"/>
                  </a:cubicBezTo>
                  <a:cubicBezTo>
                    <a:pt x="306" y="23"/>
                    <a:pt x="24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12"/>
            <p:cNvSpPr/>
            <p:nvPr/>
          </p:nvSpPr>
          <p:spPr>
            <a:xfrm>
              <a:off x="3337775" y="3475500"/>
              <a:ext cx="9775" cy="7725"/>
            </a:xfrm>
            <a:custGeom>
              <a:avLst/>
              <a:gdLst/>
              <a:ahLst/>
              <a:cxnLst/>
              <a:rect l="l" t="t" r="r" b="b"/>
              <a:pathLst>
                <a:path w="391" h="309" extrusionOk="0">
                  <a:moveTo>
                    <a:pt x="169" y="1"/>
                  </a:moveTo>
                  <a:cubicBezTo>
                    <a:pt x="0" y="1"/>
                    <a:pt x="59" y="308"/>
                    <a:pt x="195" y="308"/>
                  </a:cubicBezTo>
                  <a:cubicBezTo>
                    <a:pt x="219" y="308"/>
                    <a:pt x="245" y="299"/>
                    <a:pt x="273" y="276"/>
                  </a:cubicBezTo>
                  <a:cubicBezTo>
                    <a:pt x="313" y="237"/>
                    <a:pt x="352" y="198"/>
                    <a:pt x="391" y="198"/>
                  </a:cubicBezTo>
                  <a:cubicBezTo>
                    <a:pt x="391" y="120"/>
                    <a:pt x="391" y="42"/>
                    <a:pt x="313" y="42"/>
                  </a:cubicBezTo>
                  <a:cubicBezTo>
                    <a:pt x="273" y="3"/>
                    <a:pt x="234" y="3"/>
                    <a:pt x="195" y="3"/>
                  </a:cubicBezTo>
                  <a:cubicBezTo>
                    <a:pt x="186" y="2"/>
                    <a:pt x="177" y="1"/>
                    <a:pt x="1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2"/>
            <p:cNvSpPr/>
            <p:nvPr/>
          </p:nvSpPr>
          <p:spPr>
            <a:xfrm>
              <a:off x="3368025" y="3527275"/>
              <a:ext cx="16225" cy="12675"/>
            </a:xfrm>
            <a:custGeom>
              <a:avLst/>
              <a:gdLst/>
              <a:ahLst/>
              <a:cxnLst/>
              <a:rect l="l" t="t" r="r" b="b"/>
              <a:pathLst>
                <a:path w="649" h="507" extrusionOk="0">
                  <a:moveTo>
                    <a:pt x="117" y="0"/>
                  </a:moveTo>
                  <a:cubicBezTo>
                    <a:pt x="78" y="0"/>
                    <a:pt x="39" y="39"/>
                    <a:pt x="0" y="118"/>
                  </a:cubicBezTo>
                  <a:cubicBezTo>
                    <a:pt x="0" y="196"/>
                    <a:pt x="0" y="313"/>
                    <a:pt x="78" y="391"/>
                  </a:cubicBezTo>
                  <a:cubicBezTo>
                    <a:pt x="120" y="474"/>
                    <a:pt x="186" y="507"/>
                    <a:pt x="254" y="507"/>
                  </a:cubicBezTo>
                  <a:cubicBezTo>
                    <a:pt x="443" y="507"/>
                    <a:pt x="648" y="251"/>
                    <a:pt x="390" y="79"/>
                  </a:cubicBezTo>
                  <a:cubicBezTo>
                    <a:pt x="312" y="0"/>
                    <a:pt x="234"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2"/>
            <p:cNvSpPr/>
            <p:nvPr/>
          </p:nvSpPr>
          <p:spPr>
            <a:xfrm>
              <a:off x="3332300" y="3485750"/>
              <a:ext cx="12525" cy="11300"/>
            </a:xfrm>
            <a:custGeom>
              <a:avLst/>
              <a:gdLst/>
              <a:ahLst/>
              <a:cxnLst/>
              <a:rect l="l" t="t" r="r" b="b"/>
              <a:pathLst>
                <a:path w="501" h="452" extrusionOk="0">
                  <a:moveTo>
                    <a:pt x="246" y="1"/>
                  </a:moveTo>
                  <a:cubicBezTo>
                    <a:pt x="129" y="1"/>
                    <a:pt x="1" y="94"/>
                    <a:pt x="24" y="257"/>
                  </a:cubicBezTo>
                  <a:lnTo>
                    <a:pt x="24" y="296"/>
                  </a:lnTo>
                  <a:cubicBezTo>
                    <a:pt x="40" y="404"/>
                    <a:pt x="123" y="451"/>
                    <a:pt x="213" y="451"/>
                  </a:cubicBezTo>
                  <a:cubicBezTo>
                    <a:pt x="349" y="451"/>
                    <a:pt x="501" y="343"/>
                    <a:pt x="453" y="178"/>
                  </a:cubicBezTo>
                  <a:lnTo>
                    <a:pt x="414" y="139"/>
                  </a:lnTo>
                  <a:cubicBezTo>
                    <a:pt x="399" y="44"/>
                    <a:pt x="325" y="1"/>
                    <a:pt x="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12"/>
            <p:cNvSpPr/>
            <p:nvPr/>
          </p:nvSpPr>
          <p:spPr>
            <a:xfrm>
              <a:off x="3328600" y="3531625"/>
              <a:ext cx="16575" cy="13525"/>
            </a:xfrm>
            <a:custGeom>
              <a:avLst/>
              <a:gdLst/>
              <a:ahLst/>
              <a:cxnLst/>
              <a:rect l="l" t="t" r="r" b="b"/>
              <a:pathLst>
                <a:path w="663" h="541" extrusionOk="0">
                  <a:moveTo>
                    <a:pt x="248" y="0"/>
                  </a:moveTo>
                  <a:cubicBezTo>
                    <a:pt x="126" y="0"/>
                    <a:pt x="16" y="93"/>
                    <a:pt x="16" y="256"/>
                  </a:cubicBezTo>
                  <a:lnTo>
                    <a:pt x="16" y="295"/>
                  </a:lnTo>
                  <a:cubicBezTo>
                    <a:pt x="0" y="469"/>
                    <a:pt x="119" y="540"/>
                    <a:pt x="250" y="540"/>
                  </a:cubicBezTo>
                  <a:cubicBezTo>
                    <a:pt x="443" y="540"/>
                    <a:pt x="663" y="387"/>
                    <a:pt x="523" y="178"/>
                  </a:cubicBezTo>
                  <a:lnTo>
                    <a:pt x="484" y="139"/>
                  </a:lnTo>
                  <a:cubicBezTo>
                    <a:pt x="421" y="44"/>
                    <a:pt x="33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2"/>
            <p:cNvSpPr/>
            <p:nvPr/>
          </p:nvSpPr>
          <p:spPr>
            <a:xfrm>
              <a:off x="2966050" y="3142875"/>
              <a:ext cx="1401050" cy="1885250"/>
            </a:xfrm>
            <a:custGeom>
              <a:avLst/>
              <a:gdLst/>
              <a:ahLst/>
              <a:cxnLst/>
              <a:rect l="l" t="t" r="r" b="b"/>
              <a:pathLst>
                <a:path w="56042" h="75410" extrusionOk="0">
                  <a:moveTo>
                    <a:pt x="42012" y="681"/>
                  </a:moveTo>
                  <a:cubicBezTo>
                    <a:pt x="42066" y="681"/>
                    <a:pt x="41986" y="783"/>
                    <a:pt x="41892" y="783"/>
                  </a:cubicBezTo>
                  <a:cubicBezTo>
                    <a:pt x="41860" y="783"/>
                    <a:pt x="41827" y="772"/>
                    <a:pt x="41797" y="742"/>
                  </a:cubicBezTo>
                  <a:lnTo>
                    <a:pt x="41875" y="742"/>
                  </a:lnTo>
                  <a:cubicBezTo>
                    <a:pt x="41947" y="697"/>
                    <a:pt x="41990" y="681"/>
                    <a:pt x="42012" y="681"/>
                  </a:cubicBezTo>
                  <a:close/>
                  <a:moveTo>
                    <a:pt x="35631" y="6127"/>
                  </a:moveTo>
                  <a:lnTo>
                    <a:pt x="35865" y="6283"/>
                  </a:lnTo>
                  <a:cubicBezTo>
                    <a:pt x="36139" y="6439"/>
                    <a:pt x="36373" y="6635"/>
                    <a:pt x="36646" y="6752"/>
                  </a:cubicBezTo>
                  <a:cubicBezTo>
                    <a:pt x="36685" y="6791"/>
                    <a:pt x="36724" y="6791"/>
                    <a:pt x="36802" y="6830"/>
                  </a:cubicBezTo>
                  <a:cubicBezTo>
                    <a:pt x="36880" y="7337"/>
                    <a:pt x="36958" y="7844"/>
                    <a:pt x="37036" y="8391"/>
                  </a:cubicBezTo>
                  <a:cubicBezTo>
                    <a:pt x="36763" y="8079"/>
                    <a:pt x="36451" y="7766"/>
                    <a:pt x="36139" y="7532"/>
                  </a:cubicBezTo>
                  <a:cubicBezTo>
                    <a:pt x="36109" y="7502"/>
                    <a:pt x="36068" y="7490"/>
                    <a:pt x="36026" y="7490"/>
                  </a:cubicBezTo>
                  <a:cubicBezTo>
                    <a:pt x="35958" y="7490"/>
                    <a:pt x="35890" y="7523"/>
                    <a:pt x="35865" y="7571"/>
                  </a:cubicBezTo>
                  <a:cubicBezTo>
                    <a:pt x="35787" y="7103"/>
                    <a:pt x="35709" y="6596"/>
                    <a:pt x="35631" y="6127"/>
                  </a:cubicBezTo>
                  <a:close/>
                  <a:moveTo>
                    <a:pt x="26354" y="9082"/>
                  </a:moveTo>
                  <a:cubicBezTo>
                    <a:pt x="26406" y="9082"/>
                    <a:pt x="26384" y="9105"/>
                    <a:pt x="26332" y="9105"/>
                  </a:cubicBezTo>
                  <a:cubicBezTo>
                    <a:pt x="26313" y="9105"/>
                    <a:pt x="26290" y="9102"/>
                    <a:pt x="26265" y="9093"/>
                  </a:cubicBezTo>
                  <a:cubicBezTo>
                    <a:pt x="26306" y="9085"/>
                    <a:pt x="26335" y="9082"/>
                    <a:pt x="26354" y="9082"/>
                  </a:cubicBezTo>
                  <a:close/>
                  <a:moveTo>
                    <a:pt x="26187" y="9093"/>
                  </a:moveTo>
                  <a:lnTo>
                    <a:pt x="26187" y="9132"/>
                  </a:lnTo>
                  <a:lnTo>
                    <a:pt x="26148" y="9093"/>
                  </a:lnTo>
                  <a:close/>
                  <a:moveTo>
                    <a:pt x="35865" y="7805"/>
                  </a:moveTo>
                  <a:lnTo>
                    <a:pt x="35865" y="7805"/>
                  </a:lnTo>
                  <a:cubicBezTo>
                    <a:pt x="36334" y="8157"/>
                    <a:pt x="36724" y="8547"/>
                    <a:pt x="37114" y="8976"/>
                  </a:cubicBezTo>
                  <a:cubicBezTo>
                    <a:pt x="37192" y="9366"/>
                    <a:pt x="37231" y="9757"/>
                    <a:pt x="37309" y="10147"/>
                  </a:cubicBezTo>
                  <a:cubicBezTo>
                    <a:pt x="36958" y="9835"/>
                    <a:pt x="36646" y="9562"/>
                    <a:pt x="36256" y="9288"/>
                  </a:cubicBezTo>
                  <a:cubicBezTo>
                    <a:pt x="36228" y="9261"/>
                    <a:pt x="36200" y="9233"/>
                    <a:pt x="36159" y="9233"/>
                  </a:cubicBezTo>
                  <a:cubicBezTo>
                    <a:pt x="36142" y="9233"/>
                    <a:pt x="36122" y="9238"/>
                    <a:pt x="36100" y="9249"/>
                  </a:cubicBezTo>
                  <a:cubicBezTo>
                    <a:pt x="36022" y="8781"/>
                    <a:pt x="35943" y="8274"/>
                    <a:pt x="35865" y="7805"/>
                  </a:cubicBezTo>
                  <a:close/>
                  <a:moveTo>
                    <a:pt x="18967" y="11396"/>
                  </a:moveTo>
                  <a:cubicBezTo>
                    <a:pt x="19631" y="12176"/>
                    <a:pt x="20216" y="13035"/>
                    <a:pt x="20723" y="13893"/>
                  </a:cubicBezTo>
                  <a:lnTo>
                    <a:pt x="20762" y="13893"/>
                  </a:lnTo>
                  <a:cubicBezTo>
                    <a:pt x="20762" y="13972"/>
                    <a:pt x="20840" y="14011"/>
                    <a:pt x="20918" y="14050"/>
                  </a:cubicBezTo>
                  <a:cubicBezTo>
                    <a:pt x="20996" y="16001"/>
                    <a:pt x="21153" y="17952"/>
                    <a:pt x="21348" y="19904"/>
                  </a:cubicBezTo>
                  <a:cubicBezTo>
                    <a:pt x="20957" y="19318"/>
                    <a:pt x="20489" y="18733"/>
                    <a:pt x="20021" y="18225"/>
                  </a:cubicBezTo>
                  <a:lnTo>
                    <a:pt x="19513" y="14869"/>
                  </a:lnTo>
                  <a:lnTo>
                    <a:pt x="19513" y="14869"/>
                  </a:lnTo>
                  <a:cubicBezTo>
                    <a:pt x="19787" y="15376"/>
                    <a:pt x="20060" y="15884"/>
                    <a:pt x="20411" y="16352"/>
                  </a:cubicBezTo>
                  <a:cubicBezTo>
                    <a:pt x="20444" y="16385"/>
                    <a:pt x="20484" y="16400"/>
                    <a:pt x="20521" y="16400"/>
                  </a:cubicBezTo>
                  <a:cubicBezTo>
                    <a:pt x="20617" y="16400"/>
                    <a:pt x="20701" y="16308"/>
                    <a:pt x="20645" y="16196"/>
                  </a:cubicBezTo>
                  <a:cubicBezTo>
                    <a:pt x="20255" y="15337"/>
                    <a:pt x="19826" y="14518"/>
                    <a:pt x="19318" y="13737"/>
                  </a:cubicBezTo>
                  <a:cubicBezTo>
                    <a:pt x="19201" y="12957"/>
                    <a:pt x="19084" y="12176"/>
                    <a:pt x="18967" y="11396"/>
                  </a:cubicBezTo>
                  <a:close/>
                  <a:moveTo>
                    <a:pt x="26967" y="9288"/>
                  </a:moveTo>
                  <a:cubicBezTo>
                    <a:pt x="27982" y="10186"/>
                    <a:pt x="28333" y="11123"/>
                    <a:pt x="28685" y="12528"/>
                  </a:cubicBezTo>
                  <a:cubicBezTo>
                    <a:pt x="29036" y="13854"/>
                    <a:pt x="29387" y="15181"/>
                    <a:pt x="29738" y="16508"/>
                  </a:cubicBezTo>
                  <a:cubicBezTo>
                    <a:pt x="30246" y="18616"/>
                    <a:pt x="30831" y="20684"/>
                    <a:pt x="31377" y="22752"/>
                  </a:cubicBezTo>
                  <a:cubicBezTo>
                    <a:pt x="30948" y="22401"/>
                    <a:pt x="30441" y="22128"/>
                    <a:pt x="29933" y="21855"/>
                  </a:cubicBezTo>
                  <a:lnTo>
                    <a:pt x="29816" y="21855"/>
                  </a:lnTo>
                  <a:cubicBezTo>
                    <a:pt x="29582" y="20957"/>
                    <a:pt x="29387" y="20060"/>
                    <a:pt x="29192" y="19162"/>
                  </a:cubicBezTo>
                  <a:lnTo>
                    <a:pt x="29192" y="19162"/>
                  </a:lnTo>
                  <a:cubicBezTo>
                    <a:pt x="29543" y="19435"/>
                    <a:pt x="29855" y="19708"/>
                    <a:pt x="30207" y="19982"/>
                  </a:cubicBezTo>
                  <a:cubicBezTo>
                    <a:pt x="30225" y="20000"/>
                    <a:pt x="30247" y="20007"/>
                    <a:pt x="30270" y="20007"/>
                  </a:cubicBezTo>
                  <a:cubicBezTo>
                    <a:pt x="30345" y="20007"/>
                    <a:pt x="30423" y="19924"/>
                    <a:pt x="30363" y="19864"/>
                  </a:cubicBezTo>
                  <a:cubicBezTo>
                    <a:pt x="30051" y="19435"/>
                    <a:pt x="29621" y="19045"/>
                    <a:pt x="29192" y="18772"/>
                  </a:cubicBezTo>
                  <a:cubicBezTo>
                    <a:pt x="29153" y="18733"/>
                    <a:pt x="29114" y="18733"/>
                    <a:pt x="29114" y="18733"/>
                  </a:cubicBezTo>
                  <a:cubicBezTo>
                    <a:pt x="28763" y="17172"/>
                    <a:pt x="28411" y="15611"/>
                    <a:pt x="28060" y="14050"/>
                  </a:cubicBezTo>
                  <a:lnTo>
                    <a:pt x="28060" y="14050"/>
                  </a:lnTo>
                  <a:cubicBezTo>
                    <a:pt x="28177" y="14167"/>
                    <a:pt x="28294" y="14284"/>
                    <a:pt x="28411" y="14401"/>
                  </a:cubicBezTo>
                  <a:cubicBezTo>
                    <a:pt x="28607" y="14635"/>
                    <a:pt x="28880" y="14830"/>
                    <a:pt x="29153" y="14908"/>
                  </a:cubicBezTo>
                  <a:cubicBezTo>
                    <a:pt x="29164" y="14913"/>
                    <a:pt x="29174" y="14916"/>
                    <a:pt x="29185" y="14916"/>
                  </a:cubicBezTo>
                  <a:cubicBezTo>
                    <a:pt x="29250" y="14916"/>
                    <a:pt x="29304" y="14819"/>
                    <a:pt x="29270" y="14752"/>
                  </a:cubicBezTo>
                  <a:cubicBezTo>
                    <a:pt x="29153" y="14479"/>
                    <a:pt x="28841" y="14323"/>
                    <a:pt x="28607" y="14167"/>
                  </a:cubicBezTo>
                  <a:cubicBezTo>
                    <a:pt x="28411" y="13972"/>
                    <a:pt x="28138" y="13737"/>
                    <a:pt x="27904" y="13503"/>
                  </a:cubicBezTo>
                  <a:cubicBezTo>
                    <a:pt x="27865" y="13230"/>
                    <a:pt x="27787" y="12957"/>
                    <a:pt x="27748" y="12723"/>
                  </a:cubicBezTo>
                  <a:lnTo>
                    <a:pt x="27748" y="12723"/>
                  </a:lnTo>
                  <a:cubicBezTo>
                    <a:pt x="27943" y="12957"/>
                    <a:pt x="28177" y="13152"/>
                    <a:pt x="28450" y="13308"/>
                  </a:cubicBezTo>
                  <a:cubicBezTo>
                    <a:pt x="28481" y="13331"/>
                    <a:pt x="28511" y="13340"/>
                    <a:pt x="28539" y="13340"/>
                  </a:cubicBezTo>
                  <a:cubicBezTo>
                    <a:pt x="28655" y="13340"/>
                    <a:pt x="28732" y="13176"/>
                    <a:pt x="28607" y="13113"/>
                  </a:cubicBezTo>
                  <a:cubicBezTo>
                    <a:pt x="28255" y="12684"/>
                    <a:pt x="27904" y="12332"/>
                    <a:pt x="27553" y="11903"/>
                  </a:cubicBezTo>
                  <a:cubicBezTo>
                    <a:pt x="27358" y="11045"/>
                    <a:pt x="27163" y="10186"/>
                    <a:pt x="26967" y="9288"/>
                  </a:cubicBezTo>
                  <a:close/>
                  <a:moveTo>
                    <a:pt x="42461" y="820"/>
                  </a:moveTo>
                  <a:lnTo>
                    <a:pt x="42461" y="820"/>
                  </a:lnTo>
                  <a:cubicBezTo>
                    <a:pt x="43241" y="1288"/>
                    <a:pt x="43827" y="2030"/>
                    <a:pt x="44139" y="2888"/>
                  </a:cubicBezTo>
                  <a:lnTo>
                    <a:pt x="44139" y="2927"/>
                  </a:lnTo>
                  <a:cubicBezTo>
                    <a:pt x="44334" y="3786"/>
                    <a:pt x="44490" y="4722"/>
                    <a:pt x="44568" y="5620"/>
                  </a:cubicBezTo>
                  <a:cubicBezTo>
                    <a:pt x="44920" y="7571"/>
                    <a:pt x="45232" y="9523"/>
                    <a:pt x="45544" y="11474"/>
                  </a:cubicBezTo>
                  <a:cubicBezTo>
                    <a:pt x="46168" y="15220"/>
                    <a:pt x="46793" y="18967"/>
                    <a:pt x="47417" y="22713"/>
                  </a:cubicBezTo>
                  <a:lnTo>
                    <a:pt x="45856" y="23104"/>
                  </a:lnTo>
                  <a:lnTo>
                    <a:pt x="45310" y="19552"/>
                  </a:lnTo>
                  <a:lnTo>
                    <a:pt x="45310" y="19552"/>
                  </a:lnTo>
                  <a:cubicBezTo>
                    <a:pt x="45700" y="19943"/>
                    <a:pt x="46090" y="20255"/>
                    <a:pt x="46559" y="20528"/>
                  </a:cubicBezTo>
                  <a:cubicBezTo>
                    <a:pt x="46581" y="20543"/>
                    <a:pt x="46603" y="20549"/>
                    <a:pt x="46624" y="20549"/>
                  </a:cubicBezTo>
                  <a:cubicBezTo>
                    <a:pt x="46713" y="20549"/>
                    <a:pt x="46778" y="20435"/>
                    <a:pt x="46715" y="20372"/>
                  </a:cubicBezTo>
                  <a:cubicBezTo>
                    <a:pt x="46207" y="19864"/>
                    <a:pt x="45700" y="19435"/>
                    <a:pt x="45232" y="18928"/>
                  </a:cubicBezTo>
                  <a:cubicBezTo>
                    <a:pt x="45037" y="17757"/>
                    <a:pt x="44880" y="16586"/>
                    <a:pt x="44685" y="15415"/>
                  </a:cubicBezTo>
                  <a:lnTo>
                    <a:pt x="44685" y="15415"/>
                  </a:lnTo>
                  <a:cubicBezTo>
                    <a:pt x="45115" y="15767"/>
                    <a:pt x="45583" y="16118"/>
                    <a:pt x="46051" y="16430"/>
                  </a:cubicBezTo>
                  <a:cubicBezTo>
                    <a:pt x="46070" y="16443"/>
                    <a:pt x="46089" y="16448"/>
                    <a:pt x="46107" y="16448"/>
                  </a:cubicBezTo>
                  <a:cubicBezTo>
                    <a:pt x="46200" y="16448"/>
                    <a:pt x="46267" y="16300"/>
                    <a:pt x="46168" y="16235"/>
                  </a:cubicBezTo>
                  <a:cubicBezTo>
                    <a:pt x="45700" y="15767"/>
                    <a:pt x="45154" y="15298"/>
                    <a:pt x="44607" y="14869"/>
                  </a:cubicBezTo>
                  <a:cubicBezTo>
                    <a:pt x="44451" y="13933"/>
                    <a:pt x="44295" y="12957"/>
                    <a:pt x="44178" y="12020"/>
                  </a:cubicBezTo>
                  <a:lnTo>
                    <a:pt x="44178" y="12020"/>
                  </a:lnTo>
                  <a:cubicBezTo>
                    <a:pt x="44451" y="12215"/>
                    <a:pt x="44685" y="12410"/>
                    <a:pt x="44959" y="12606"/>
                  </a:cubicBezTo>
                  <a:cubicBezTo>
                    <a:pt x="44981" y="12621"/>
                    <a:pt x="45003" y="12627"/>
                    <a:pt x="45024" y="12627"/>
                  </a:cubicBezTo>
                  <a:cubicBezTo>
                    <a:pt x="45113" y="12627"/>
                    <a:pt x="45178" y="12513"/>
                    <a:pt x="45115" y="12450"/>
                  </a:cubicBezTo>
                  <a:cubicBezTo>
                    <a:pt x="44802" y="12098"/>
                    <a:pt x="44451" y="11786"/>
                    <a:pt x="44061" y="11513"/>
                  </a:cubicBezTo>
                  <a:cubicBezTo>
                    <a:pt x="43944" y="10693"/>
                    <a:pt x="43827" y="9913"/>
                    <a:pt x="43671" y="9093"/>
                  </a:cubicBezTo>
                  <a:lnTo>
                    <a:pt x="43671" y="9093"/>
                  </a:lnTo>
                  <a:cubicBezTo>
                    <a:pt x="43983" y="9366"/>
                    <a:pt x="44295" y="9640"/>
                    <a:pt x="44646" y="9874"/>
                  </a:cubicBezTo>
                  <a:cubicBezTo>
                    <a:pt x="44673" y="9894"/>
                    <a:pt x="44699" y="9902"/>
                    <a:pt x="44724" y="9902"/>
                  </a:cubicBezTo>
                  <a:cubicBezTo>
                    <a:pt x="44847" y="9902"/>
                    <a:pt x="44939" y="9691"/>
                    <a:pt x="44841" y="9562"/>
                  </a:cubicBezTo>
                  <a:cubicBezTo>
                    <a:pt x="44451" y="9132"/>
                    <a:pt x="44022" y="8703"/>
                    <a:pt x="43593" y="8352"/>
                  </a:cubicBezTo>
                  <a:cubicBezTo>
                    <a:pt x="43515" y="7961"/>
                    <a:pt x="43437" y="7571"/>
                    <a:pt x="43397" y="7181"/>
                  </a:cubicBezTo>
                  <a:lnTo>
                    <a:pt x="43397" y="7181"/>
                  </a:lnTo>
                  <a:cubicBezTo>
                    <a:pt x="43632" y="7415"/>
                    <a:pt x="43866" y="7610"/>
                    <a:pt x="44139" y="7805"/>
                  </a:cubicBezTo>
                  <a:cubicBezTo>
                    <a:pt x="44158" y="7818"/>
                    <a:pt x="44177" y="7823"/>
                    <a:pt x="44197" y="7823"/>
                  </a:cubicBezTo>
                  <a:cubicBezTo>
                    <a:pt x="44299" y="7823"/>
                    <a:pt x="44394" y="7670"/>
                    <a:pt x="44295" y="7571"/>
                  </a:cubicBezTo>
                  <a:cubicBezTo>
                    <a:pt x="43983" y="7259"/>
                    <a:pt x="43632" y="6947"/>
                    <a:pt x="43319" y="6596"/>
                  </a:cubicBezTo>
                  <a:cubicBezTo>
                    <a:pt x="43202" y="5893"/>
                    <a:pt x="43124" y="5230"/>
                    <a:pt x="43007" y="4527"/>
                  </a:cubicBezTo>
                  <a:lnTo>
                    <a:pt x="43007" y="4527"/>
                  </a:lnTo>
                  <a:lnTo>
                    <a:pt x="43202" y="4761"/>
                  </a:lnTo>
                  <a:cubicBezTo>
                    <a:pt x="43358" y="4956"/>
                    <a:pt x="43554" y="5113"/>
                    <a:pt x="43788" y="5269"/>
                  </a:cubicBezTo>
                  <a:cubicBezTo>
                    <a:pt x="43809" y="5283"/>
                    <a:pt x="43832" y="5289"/>
                    <a:pt x="43854" y="5289"/>
                  </a:cubicBezTo>
                  <a:cubicBezTo>
                    <a:pt x="43954" y="5289"/>
                    <a:pt x="44047" y="5162"/>
                    <a:pt x="43983" y="5035"/>
                  </a:cubicBezTo>
                  <a:cubicBezTo>
                    <a:pt x="43866" y="4839"/>
                    <a:pt x="43671" y="4644"/>
                    <a:pt x="43515" y="4488"/>
                  </a:cubicBezTo>
                  <a:lnTo>
                    <a:pt x="42929" y="3942"/>
                  </a:lnTo>
                  <a:cubicBezTo>
                    <a:pt x="42773" y="2888"/>
                    <a:pt x="42617" y="1873"/>
                    <a:pt x="42461" y="820"/>
                  </a:cubicBezTo>
                  <a:close/>
                  <a:moveTo>
                    <a:pt x="41368" y="820"/>
                  </a:moveTo>
                  <a:cubicBezTo>
                    <a:pt x="41368" y="921"/>
                    <a:pt x="41456" y="1022"/>
                    <a:pt x="41556" y="1022"/>
                  </a:cubicBezTo>
                  <a:cubicBezTo>
                    <a:pt x="41571" y="1022"/>
                    <a:pt x="41587" y="1020"/>
                    <a:pt x="41602" y="1015"/>
                  </a:cubicBezTo>
                  <a:cubicBezTo>
                    <a:pt x="41641" y="976"/>
                    <a:pt x="41680" y="976"/>
                    <a:pt x="41719" y="937"/>
                  </a:cubicBezTo>
                  <a:cubicBezTo>
                    <a:pt x="42227" y="4683"/>
                    <a:pt x="42890" y="8469"/>
                    <a:pt x="43476" y="12215"/>
                  </a:cubicBezTo>
                  <a:lnTo>
                    <a:pt x="44763" y="20723"/>
                  </a:lnTo>
                  <a:cubicBezTo>
                    <a:pt x="44880" y="21465"/>
                    <a:pt x="44841" y="22479"/>
                    <a:pt x="45154" y="23221"/>
                  </a:cubicBezTo>
                  <a:cubicBezTo>
                    <a:pt x="45154" y="23221"/>
                    <a:pt x="45154" y="23260"/>
                    <a:pt x="45154" y="23260"/>
                  </a:cubicBezTo>
                  <a:lnTo>
                    <a:pt x="44841" y="23377"/>
                  </a:lnTo>
                  <a:cubicBezTo>
                    <a:pt x="44490" y="23416"/>
                    <a:pt x="44178" y="23494"/>
                    <a:pt x="43866" y="23611"/>
                  </a:cubicBezTo>
                  <a:cubicBezTo>
                    <a:pt x="43788" y="23611"/>
                    <a:pt x="43749" y="23650"/>
                    <a:pt x="43710" y="23689"/>
                  </a:cubicBezTo>
                  <a:cubicBezTo>
                    <a:pt x="43593" y="23767"/>
                    <a:pt x="43554" y="23923"/>
                    <a:pt x="43593" y="24040"/>
                  </a:cubicBezTo>
                  <a:lnTo>
                    <a:pt x="43632" y="24118"/>
                  </a:lnTo>
                  <a:cubicBezTo>
                    <a:pt x="43944" y="25992"/>
                    <a:pt x="42227" y="27514"/>
                    <a:pt x="40822" y="28606"/>
                  </a:cubicBezTo>
                  <a:cubicBezTo>
                    <a:pt x="39534" y="20333"/>
                    <a:pt x="38285" y="12098"/>
                    <a:pt x="36997" y="3825"/>
                  </a:cubicBezTo>
                  <a:cubicBezTo>
                    <a:pt x="36958" y="3161"/>
                    <a:pt x="36841" y="2459"/>
                    <a:pt x="36685" y="1795"/>
                  </a:cubicBezTo>
                  <a:cubicBezTo>
                    <a:pt x="36685" y="1717"/>
                    <a:pt x="36685" y="1678"/>
                    <a:pt x="36685" y="1600"/>
                  </a:cubicBezTo>
                  <a:cubicBezTo>
                    <a:pt x="36722" y="1602"/>
                    <a:pt x="36760" y="1603"/>
                    <a:pt x="36798" y="1603"/>
                  </a:cubicBezTo>
                  <a:cubicBezTo>
                    <a:pt x="37723" y="1603"/>
                    <a:pt x="38942" y="1166"/>
                    <a:pt x="39729" y="1054"/>
                  </a:cubicBezTo>
                  <a:lnTo>
                    <a:pt x="41251" y="820"/>
                  </a:lnTo>
                  <a:close/>
                  <a:moveTo>
                    <a:pt x="36139" y="9640"/>
                  </a:moveTo>
                  <a:lnTo>
                    <a:pt x="36685" y="10108"/>
                  </a:lnTo>
                  <a:cubicBezTo>
                    <a:pt x="36880" y="10264"/>
                    <a:pt x="37075" y="10459"/>
                    <a:pt x="37309" y="10576"/>
                  </a:cubicBezTo>
                  <a:lnTo>
                    <a:pt x="37348" y="10576"/>
                  </a:lnTo>
                  <a:lnTo>
                    <a:pt x="40197" y="29075"/>
                  </a:lnTo>
                  <a:lnTo>
                    <a:pt x="39573" y="29465"/>
                  </a:lnTo>
                  <a:lnTo>
                    <a:pt x="39222" y="29699"/>
                  </a:lnTo>
                  <a:cubicBezTo>
                    <a:pt x="39144" y="29036"/>
                    <a:pt x="39027" y="28411"/>
                    <a:pt x="38948" y="27787"/>
                  </a:cubicBezTo>
                  <a:lnTo>
                    <a:pt x="38948" y="27787"/>
                  </a:lnTo>
                  <a:lnTo>
                    <a:pt x="39105" y="27865"/>
                  </a:lnTo>
                  <a:cubicBezTo>
                    <a:pt x="39261" y="27943"/>
                    <a:pt x="39456" y="27982"/>
                    <a:pt x="39651" y="28021"/>
                  </a:cubicBezTo>
                  <a:cubicBezTo>
                    <a:pt x="39807" y="28021"/>
                    <a:pt x="39885" y="27826"/>
                    <a:pt x="39768" y="27748"/>
                  </a:cubicBezTo>
                  <a:cubicBezTo>
                    <a:pt x="39612" y="27631"/>
                    <a:pt x="39417" y="27553"/>
                    <a:pt x="39222" y="27514"/>
                  </a:cubicBezTo>
                  <a:lnTo>
                    <a:pt x="38870" y="27358"/>
                  </a:lnTo>
                  <a:cubicBezTo>
                    <a:pt x="38636" y="25796"/>
                    <a:pt x="38402" y="24196"/>
                    <a:pt x="38129" y="22596"/>
                  </a:cubicBezTo>
                  <a:lnTo>
                    <a:pt x="38129" y="22596"/>
                  </a:lnTo>
                  <a:cubicBezTo>
                    <a:pt x="38324" y="22752"/>
                    <a:pt x="38519" y="22869"/>
                    <a:pt x="38714" y="22987"/>
                  </a:cubicBezTo>
                  <a:cubicBezTo>
                    <a:pt x="38735" y="22993"/>
                    <a:pt x="38756" y="22997"/>
                    <a:pt x="38775" y="22997"/>
                  </a:cubicBezTo>
                  <a:cubicBezTo>
                    <a:pt x="38867" y="22997"/>
                    <a:pt x="38935" y="22927"/>
                    <a:pt x="38870" y="22830"/>
                  </a:cubicBezTo>
                  <a:cubicBezTo>
                    <a:pt x="38753" y="22635"/>
                    <a:pt x="38558" y="22479"/>
                    <a:pt x="38324" y="22362"/>
                  </a:cubicBezTo>
                  <a:lnTo>
                    <a:pt x="38090" y="22206"/>
                  </a:lnTo>
                  <a:lnTo>
                    <a:pt x="37895" y="21035"/>
                  </a:lnTo>
                  <a:lnTo>
                    <a:pt x="38753" y="21777"/>
                  </a:lnTo>
                  <a:cubicBezTo>
                    <a:pt x="38778" y="21802"/>
                    <a:pt x="38809" y="21812"/>
                    <a:pt x="38839" y="21812"/>
                  </a:cubicBezTo>
                  <a:cubicBezTo>
                    <a:pt x="38952" y="21812"/>
                    <a:pt x="39071" y="21665"/>
                    <a:pt x="38948" y="21543"/>
                  </a:cubicBezTo>
                  <a:cubicBezTo>
                    <a:pt x="38636" y="21269"/>
                    <a:pt x="38363" y="20996"/>
                    <a:pt x="38051" y="20684"/>
                  </a:cubicBezTo>
                  <a:cubicBezTo>
                    <a:pt x="38012" y="20665"/>
                    <a:pt x="37973" y="20655"/>
                    <a:pt x="37939" y="20655"/>
                  </a:cubicBezTo>
                  <a:cubicBezTo>
                    <a:pt x="37905" y="20655"/>
                    <a:pt x="37875" y="20665"/>
                    <a:pt x="37856" y="20684"/>
                  </a:cubicBezTo>
                  <a:cubicBezTo>
                    <a:pt x="37583" y="18967"/>
                    <a:pt x="37309" y="17250"/>
                    <a:pt x="37075" y="15533"/>
                  </a:cubicBezTo>
                  <a:lnTo>
                    <a:pt x="37075" y="15533"/>
                  </a:lnTo>
                  <a:cubicBezTo>
                    <a:pt x="37270" y="15767"/>
                    <a:pt x="37544" y="15923"/>
                    <a:pt x="37817" y="16040"/>
                  </a:cubicBezTo>
                  <a:cubicBezTo>
                    <a:pt x="37829" y="16043"/>
                    <a:pt x="37840" y="16044"/>
                    <a:pt x="37852" y="16044"/>
                  </a:cubicBezTo>
                  <a:cubicBezTo>
                    <a:pt x="37995" y="16044"/>
                    <a:pt x="38117" y="15839"/>
                    <a:pt x="37973" y="15767"/>
                  </a:cubicBezTo>
                  <a:cubicBezTo>
                    <a:pt x="37856" y="15650"/>
                    <a:pt x="37583" y="15494"/>
                    <a:pt x="37426" y="15376"/>
                  </a:cubicBezTo>
                  <a:cubicBezTo>
                    <a:pt x="37270" y="15259"/>
                    <a:pt x="37114" y="15103"/>
                    <a:pt x="36958" y="14986"/>
                  </a:cubicBezTo>
                  <a:cubicBezTo>
                    <a:pt x="36841" y="14089"/>
                    <a:pt x="36724" y="13230"/>
                    <a:pt x="36568" y="12371"/>
                  </a:cubicBezTo>
                  <a:lnTo>
                    <a:pt x="36568" y="12371"/>
                  </a:lnTo>
                  <a:cubicBezTo>
                    <a:pt x="36802" y="12567"/>
                    <a:pt x="37075" y="12684"/>
                    <a:pt x="37348" y="12762"/>
                  </a:cubicBezTo>
                  <a:cubicBezTo>
                    <a:pt x="37360" y="12765"/>
                    <a:pt x="37372" y="12766"/>
                    <a:pt x="37383" y="12766"/>
                  </a:cubicBezTo>
                  <a:cubicBezTo>
                    <a:pt x="37515" y="12766"/>
                    <a:pt x="37574" y="12561"/>
                    <a:pt x="37465" y="12489"/>
                  </a:cubicBezTo>
                  <a:cubicBezTo>
                    <a:pt x="37153" y="12254"/>
                    <a:pt x="36802" y="12098"/>
                    <a:pt x="36490" y="11825"/>
                  </a:cubicBezTo>
                  <a:lnTo>
                    <a:pt x="36139" y="9640"/>
                  </a:lnTo>
                  <a:close/>
                  <a:moveTo>
                    <a:pt x="6205" y="10888"/>
                  </a:moveTo>
                  <a:cubicBezTo>
                    <a:pt x="7337" y="11396"/>
                    <a:pt x="8430" y="11747"/>
                    <a:pt x="9093" y="13035"/>
                  </a:cubicBezTo>
                  <a:cubicBezTo>
                    <a:pt x="9757" y="14323"/>
                    <a:pt x="10342" y="15689"/>
                    <a:pt x="10967" y="17016"/>
                  </a:cubicBezTo>
                  <a:cubicBezTo>
                    <a:pt x="12177" y="19630"/>
                    <a:pt x="13230" y="22284"/>
                    <a:pt x="14479" y="24899"/>
                  </a:cubicBezTo>
                  <a:lnTo>
                    <a:pt x="15455" y="31104"/>
                  </a:lnTo>
                  <a:lnTo>
                    <a:pt x="12372" y="24313"/>
                  </a:lnTo>
                  <a:lnTo>
                    <a:pt x="12372" y="24313"/>
                  </a:lnTo>
                  <a:cubicBezTo>
                    <a:pt x="12840" y="24509"/>
                    <a:pt x="13386" y="24665"/>
                    <a:pt x="13894" y="24821"/>
                  </a:cubicBezTo>
                  <a:cubicBezTo>
                    <a:pt x="14050" y="24821"/>
                    <a:pt x="14128" y="24626"/>
                    <a:pt x="14011" y="24587"/>
                  </a:cubicBezTo>
                  <a:cubicBezTo>
                    <a:pt x="13464" y="24313"/>
                    <a:pt x="12918" y="24118"/>
                    <a:pt x="12372" y="23923"/>
                  </a:cubicBezTo>
                  <a:cubicBezTo>
                    <a:pt x="12294" y="23923"/>
                    <a:pt x="12255" y="23923"/>
                    <a:pt x="12216" y="23962"/>
                  </a:cubicBezTo>
                  <a:lnTo>
                    <a:pt x="11045" y="21426"/>
                  </a:lnTo>
                  <a:lnTo>
                    <a:pt x="11045" y="21426"/>
                  </a:lnTo>
                  <a:cubicBezTo>
                    <a:pt x="11630" y="21777"/>
                    <a:pt x="12255" y="22050"/>
                    <a:pt x="12879" y="22284"/>
                  </a:cubicBezTo>
                  <a:cubicBezTo>
                    <a:pt x="12889" y="22288"/>
                    <a:pt x="12900" y="22289"/>
                    <a:pt x="12909" y="22289"/>
                  </a:cubicBezTo>
                  <a:cubicBezTo>
                    <a:pt x="13008" y="22289"/>
                    <a:pt x="13064" y="22121"/>
                    <a:pt x="12957" y="22050"/>
                  </a:cubicBezTo>
                  <a:cubicBezTo>
                    <a:pt x="12294" y="21621"/>
                    <a:pt x="11552" y="21269"/>
                    <a:pt x="10850" y="20957"/>
                  </a:cubicBezTo>
                  <a:cubicBezTo>
                    <a:pt x="10420" y="20060"/>
                    <a:pt x="9991" y="19123"/>
                    <a:pt x="9601" y="18225"/>
                  </a:cubicBezTo>
                  <a:lnTo>
                    <a:pt x="9601" y="18225"/>
                  </a:lnTo>
                  <a:cubicBezTo>
                    <a:pt x="10030" y="18460"/>
                    <a:pt x="10459" y="18694"/>
                    <a:pt x="10928" y="18889"/>
                  </a:cubicBezTo>
                  <a:cubicBezTo>
                    <a:pt x="10949" y="18900"/>
                    <a:pt x="10970" y="18905"/>
                    <a:pt x="10988" y="18905"/>
                  </a:cubicBezTo>
                  <a:cubicBezTo>
                    <a:pt x="11102" y="18905"/>
                    <a:pt x="11145" y="18722"/>
                    <a:pt x="11045" y="18655"/>
                  </a:cubicBezTo>
                  <a:cubicBezTo>
                    <a:pt x="10498" y="18264"/>
                    <a:pt x="9913" y="17913"/>
                    <a:pt x="9328" y="17640"/>
                  </a:cubicBezTo>
                  <a:lnTo>
                    <a:pt x="8469" y="15767"/>
                  </a:lnTo>
                  <a:lnTo>
                    <a:pt x="8469" y="15767"/>
                  </a:lnTo>
                  <a:cubicBezTo>
                    <a:pt x="8703" y="15923"/>
                    <a:pt x="8976" y="16040"/>
                    <a:pt x="9289" y="16118"/>
                  </a:cubicBezTo>
                  <a:cubicBezTo>
                    <a:pt x="9310" y="16129"/>
                    <a:pt x="9331" y="16134"/>
                    <a:pt x="9351" y="16134"/>
                  </a:cubicBezTo>
                  <a:cubicBezTo>
                    <a:pt x="9472" y="16134"/>
                    <a:pt x="9540" y="15951"/>
                    <a:pt x="9406" y="15884"/>
                  </a:cubicBezTo>
                  <a:cubicBezTo>
                    <a:pt x="9015" y="15650"/>
                    <a:pt x="8586" y="15455"/>
                    <a:pt x="8196" y="15220"/>
                  </a:cubicBezTo>
                  <a:lnTo>
                    <a:pt x="7415" y="13464"/>
                  </a:lnTo>
                  <a:lnTo>
                    <a:pt x="7415" y="13464"/>
                  </a:lnTo>
                  <a:cubicBezTo>
                    <a:pt x="8001" y="13893"/>
                    <a:pt x="8664" y="14245"/>
                    <a:pt x="9367" y="14479"/>
                  </a:cubicBezTo>
                  <a:cubicBezTo>
                    <a:pt x="9445" y="14479"/>
                    <a:pt x="9484" y="14362"/>
                    <a:pt x="9445" y="14323"/>
                  </a:cubicBezTo>
                  <a:cubicBezTo>
                    <a:pt x="8664" y="13893"/>
                    <a:pt x="7884" y="13464"/>
                    <a:pt x="7181" y="12996"/>
                  </a:cubicBezTo>
                  <a:lnTo>
                    <a:pt x="6205" y="10888"/>
                  </a:lnTo>
                  <a:close/>
                  <a:moveTo>
                    <a:pt x="34851" y="6049"/>
                  </a:moveTo>
                  <a:cubicBezTo>
                    <a:pt x="34851" y="6088"/>
                    <a:pt x="34812" y="6088"/>
                    <a:pt x="34812" y="6127"/>
                  </a:cubicBezTo>
                  <a:cubicBezTo>
                    <a:pt x="34812" y="6205"/>
                    <a:pt x="34851" y="6322"/>
                    <a:pt x="34890" y="6400"/>
                  </a:cubicBezTo>
                  <a:cubicBezTo>
                    <a:pt x="34890" y="6439"/>
                    <a:pt x="34929" y="6479"/>
                    <a:pt x="34968" y="6479"/>
                  </a:cubicBezTo>
                  <a:cubicBezTo>
                    <a:pt x="35124" y="7649"/>
                    <a:pt x="35280" y="8781"/>
                    <a:pt x="35475" y="9952"/>
                  </a:cubicBezTo>
                  <a:cubicBezTo>
                    <a:pt x="35436" y="9913"/>
                    <a:pt x="35436" y="9874"/>
                    <a:pt x="35397" y="9835"/>
                  </a:cubicBezTo>
                  <a:cubicBezTo>
                    <a:pt x="35363" y="9743"/>
                    <a:pt x="35292" y="9705"/>
                    <a:pt x="35215" y="9705"/>
                  </a:cubicBezTo>
                  <a:cubicBezTo>
                    <a:pt x="35030" y="9705"/>
                    <a:pt x="34814" y="9926"/>
                    <a:pt x="35007" y="10147"/>
                  </a:cubicBezTo>
                  <a:cubicBezTo>
                    <a:pt x="35046" y="10225"/>
                    <a:pt x="35163" y="10303"/>
                    <a:pt x="35241" y="10342"/>
                  </a:cubicBezTo>
                  <a:cubicBezTo>
                    <a:pt x="35257" y="10347"/>
                    <a:pt x="35273" y="10350"/>
                    <a:pt x="35289" y="10350"/>
                  </a:cubicBezTo>
                  <a:cubicBezTo>
                    <a:pt x="35388" y="10350"/>
                    <a:pt x="35475" y="10253"/>
                    <a:pt x="35475" y="10186"/>
                  </a:cubicBezTo>
                  <a:cubicBezTo>
                    <a:pt x="35865" y="12489"/>
                    <a:pt x="36256" y="14830"/>
                    <a:pt x="36607" y="17133"/>
                  </a:cubicBezTo>
                  <a:cubicBezTo>
                    <a:pt x="37270" y="21465"/>
                    <a:pt x="37934" y="25757"/>
                    <a:pt x="38597" y="30089"/>
                  </a:cubicBezTo>
                  <a:cubicBezTo>
                    <a:pt x="37661" y="30597"/>
                    <a:pt x="36685" y="31104"/>
                    <a:pt x="35709" y="31533"/>
                  </a:cubicBezTo>
                  <a:cubicBezTo>
                    <a:pt x="35436" y="31650"/>
                    <a:pt x="34812" y="31885"/>
                    <a:pt x="34343" y="32119"/>
                  </a:cubicBezTo>
                  <a:lnTo>
                    <a:pt x="33758" y="32353"/>
                  </a:lnTo>
                  <a:cubicBezTo>
                    <a:pt x="33641" y="31963"/>
                    <a:pt x="33680" y="31377"/>
                    <a:pt x="33602" y="31065"/>
                  </a:cubicBezTo>
                  <a:cubicBezTo>
                    <a:pt x="33290" y="28958"/>
                    <a:pt x="32977" y="26850"/>
                    <a:pt x="32626" y="24743"/>
                  </a:cubicBezTo>
                  <a:lnTo>
                    <a:pt x="30246" y="9249"/>
                  </a:lnTo>
                  <a:cubicBezTo>
                    <a:pt x="30168" y="8547"/>
                    <a:pt x="30090" y="7805"/>
                    <a:pt x="29933" y="7103"/>
                  </a:cubicBezTo>
                  <a:cubicBezTo>
                    <a:pt x="29933" y="7025"/>
                    <a:pt x="29933" y="6908"/>
                    <a:pt x="29933" y="6830"/>
                  </a:cubicBezTo>
                  <a:cubicBezTo>
                    <a:pt x="29974" y="6831"/>
                    <a:pt x="30015" y="6832"/>
                    <a:pt x="30056" y="6832"/>
                  </a:cubicBezTo>
                  <a:cubicBezTo>
                    <a:pt x="30974" y="6832"/>
                    <a:pt x="32117" y="6434"/>
                    <a:pt x="32938" y="6322"/>
                  </a:cubicBezTo>
                  <a:lnTo>
                    <a:pt x="34460" y="6088"/>
                  </a:lnTo>
                  <a:cubicBezTo>
                    <a:pt x="34539" y="6088"/>
                    <a:pt x="34695" y="6088"/>
                    <a:pt x="34851" y="6049"/>
                  </a:cubicBezTo>
                  <a:close/>
                  <a:moveTo>
                    <a:pt x="29855" y="22206"/>
                  </a:moveTo>
                  <a:cubicBezTo>
                    <a:pt x="30441" y="22518"/>
                    <a:pt x="30987" y="22869"/>
                    <a:pt x="31534" y="23221"/>
                  </a:cubicBezTo>
                  <a:cubicBezTo>
                    <a:pt x="31651" y="23650"/>
                    <a:pt x="31768" y="24040"/>
                    <a:pt x="31885" y="24470"/>
                  </a:cubicBezTo>
                  <a:cubicBezTo>
                    <a:pt x="32275" y="27162"/>
                    <a:pt x="32704" y="29855"/>
                    <a:pt x="33134" y="32548"/>
                  </a:cubicBezTo>
                  <a:cubicBezTo>
                    <a:pt x="32821" y="32626"/>
                    <a:pt x="32548" y="32743"/>
                    <a:pt x="32275" y="32821"/>
                  </a:cubicBezTo>
                  <a:cubicBezTo>
                    <a:pt x="31729" y="30519"/>
                    <a:pt x="31221" y="28177"/>
                    <a:pt x="30675" y="25875"/>
                  </a:cubicBezTo>
                  <a:lnTo>
                    <a:pt x="30675" y="25875"/>
                  </a:lnTo>
                  <a:cubicBezTo>
                    <a:pt x="31026" y="26031"/>
                    <a:pt x="31416" y="26187"/>
                    <a:pt x="31807" y="26304"/>
                  </a:cubicBezTo>
                  <a:cubicBezTo>
                    <a:pt x="31924" y="26304"/>
                    <a:pt x="31963" y="26148"/>
                    <a:pt x="31885" y="26070"/>
                  </a:cubicBezTo>
                  <a:lnTo>
                    <a:pt x="31885" y="26070"/>
                  </a:lnTo>
                  <a:lnTo>
                    <a:pt x="31885" y="26109"/>
                  </a:lnTo>
                  <a:cubicBezTo>
                    <a:pt x="31534" y="25914"/>
                    <a:pt x="31143" y="25718"/>
                    <a:pt x="30753" y="25562"/>
                  </a:cubicBezTo>
                  <a:lnTo>
                    <a:pt x="30636" y="25562"/>
                  </a:lnTo>
                  <a:lnTo>
                    <a:pt x="29855" y="22206"/>
                  </a:lnTo>
                  <a:close/>
                  <a:moveTo>
                    <a:pt x="25719" y="9288"/>
                  </a:moveTo>
                  <a:lnTo>
                    <a:pt x="25719" y="9288"/>
                  </a:lnTo>
                  <a:cubicBezTo>
                    <a:pt x="25680" y="9327"/>
                    <a:pt x="25680" y="9366"/>
                    <a:pt x="25719" y="9444"/>
                  </a:cubicBezTo>
                  <a:cubicBezTo>
                    <a:pt x="25743" y="9568"/>
                    <a:pt x="25862" y="9645"/>
                    <a:pt x="25985" y="9645"/>
                  </a:cubicBezTo>
                  <a:cubicBezTo>
                    <a:pt x="26057" y="9645"/>
                    <a:pt x="26130" y="9619"/>
                    <a:pt x="26187" y="9562"/>
                  </a:cubicBezTo>
                  <a:cubicBezTo>
                    <a:pt x="26187" y="9640"/>
                    <a:pt x="26226" y="9718"/>
                    <a:pt x="26226" y="9796"/>
                  </a:cubicBezTo>
                  <a:cubicBezTo>
                    <a:pt x="26265" y="9796"/>
                    <a:pt x="26265" y="9835"/>
                    <a:pt x="26304" y="9835"/>
                  </a:cubicBezTo>
                  <a:cubicBezTo>
                    <a:pt x="26382" y="10264"/>
                    <a:pt x="26577" y="10732"/>
                    <a:pt x="26655" y="11084"/>
                  </a:cubicBezTo>
                  <a:cubicBezTo>
                    <a:pt x="26889" y="12137"/>
                    <a:pt x="27124" y="13152"/>
                    <a:pt x="27319" y="14167"/>
                  </a:cubicBezTo>
                  <a:lnTo>
                    <a:pt x="29153" y="22128"/>
                  </a:lnTo>
                  <a:cubicBezTo>
                    <a:pt x="29738" y="24821"/>
                    <a:pt x="30363" y="27514"/>
                    <a:pt x="30948" y="30206"/>
                  </a:cubicBezTo>
                  <a:cubicBezTo>
                    <a:pt x="31143" y="31026"/>
                    <a:pt x="31338" y="31846"/>
                    <a:pt x="31494" y="32665"/>
                  </a:cubicBezTo>
                  <a:cubicBezTo>
                    <a:pt x="31494" y="32743"/>
                    <a:pt x="31573" y="32899"/>
                    <a:pt x="31612" y="33055"/>
                  </a:cubicBezTo>
                  <a:cubicBezTo>
                    <a:pt x="30870" y="33289"/>
                    <a:pt x="30090" y="33524"/>
                    <a:pt x="29309" y="33719"/>
                  </a:cubicBezTo>
                  <a:cubicBezTo>
                    <a:pt x="28646" y="33914"/>
                    <a:pt x="27943" y="34070"/>
                    <a:pt x="27202" y="34226"/>
                  </a:cubicBezTo>
                  <a:cubicBezTo>
                    <a:pt x="27319" y="34148"/>
                    <a:pt x="27358" y="34031"/>
                    <a:pt x="27358" y="33875"/>
                  </a:cubicBezTo>
                  <a:cubicBezTo>
                    <a:pt x="27358" y="33797"/>
                    <a:pt x="27280" y="33719"/>
                    <a:pt x="27163" y="33719"/>
                  </a:cubicBezTo>
                  <a:cubicBezTo>
                    <a:pt x="27006" y="33719"/>
                    <a:pt x="26889" y="33797"/>
                    <a:pt x="26811" y="33914"/>
                  </a:cubicBezTo>
                  <a:cubicBezTo>
                    <a:pt x="26694" y="34031"/>
                    <a:pt x="26733" y="34187"/>
                    <a:pt x="26850" y="34304"/>
                  </a:cubicBezTo>
                  <a:lnTo>
                    <a:pt x="26694" y="34343"/>
                  </a:lnTo>
                  <a:cubicBezTo>
                    <a:pt x="26694" y="34304"/>
                    <a:pt x="26694" y="34265"/>
                    <a:pt x="26694" y="34265"/>
                  </a:cubicBezTo>
                  <a:cubicBezTo>
                    <a:pt x="26499" y="33641"/>
                    <a:pt x="26343" y="33016"/>
                    <a:pt x="26265" y="32353"/>
                  </a:cubicBezTo>
                  <a:cubicBezTo>
                    <a:pt x="25758" y="30089"/>
                    <a:pt x="25250" y="27826"/>
                    <a:pt x="24743" y="25523"/>
                  </a:cubicBezTo>
                  <a:cubicBezTo>
                    <a:pt x="23650" y="20801"/>
                    <a:pt x="22597" y="16118"/>
                    <a:pt x="21543" y="11396"/>
                  </a:cubicBezTo>
                  <a:cubicBezTo>
                    <a:pt x="21504" y="11045"/>
                    <a:pt x="21426" y="10654"/>
                    <a:pt x="21348" y="10303"/>
                  </a:cubicBezTo>
                  <a:cubicBezTo>
                    <a:pt x="21738" y="10225"/>
                    <a:pt x="22284" y="10030"/>
                    <a:pt x="22597" y="9952"/>
                  </a:cubicBezTo>
                  <a:cubicBezTo>
                    <a:pt x="23650" y="9796"/>
                    <a:pt x="24665" y="9562"/>
                    <a:pt x="25719" y="9288"/>
                  </a:cubicBezTo>
                  <a:close/>
                  <a:moveTo>
                    <a:pt x="5503" y="10927"/>
                  </a:moveTo>
                  <a:cubicBezTo>
                    <a:pt x="8937" y="18538"/>
                    <a:pt x="12372" y="26109"/>
                    <a:pt x="15806" y="33719"/>
                  </a:cubicBezTo>
                  <a:cubicBezTo>
                    <a:pt x="15884" y="34070"/>
                    <a:pt x="15923" y="34421"/>
                    <a:pt x="16001" y="34772"/>
                  </a:cubicBezTo>
                  <a:cubicBezTo>
                    <a:pt x="14518" y="34499"/>
                    <a:pt x="12684" y="33992"/>
                    <a:pt x="12177" y="32626"/>
                  </a:cubicBezTo>
                  <a:cubicBezTo>
                    <a:pt x="12098" y="32548"/>
                    <a:pt x="12098" y="32431"/>
                    <a:pt x="12059" y="32314"/>
                  </a:cubicBezTo>
                  <a:cubicBezTo>
                    <a:pt x="12059" y="32158"/>
                    <a:pt x="11942" y="32080"/>
                    <a:pt x="11786" y="32041"/>
                  </a:cubicBezTo>
                  <a:lnTo>
                    <a:pt x="11630" y="32041"/>
                  </a:lnTo>
                  <a:cubicBezTo>
                    <a:pt x="11123" y="32197"/>
                    <a:pt x="10342" y="32236"/>
                    <a:pt x="9913" y="32509"/>
                  </a:cubicBezTo>
                  <a:lnTo>
                    <a:pt x="9718" y="32548"/>
                  </a:lnTo>
                  <a:cubicBezTo>
                    <a:pt x="9484" y="32080"/>
                    <a:pt x="9289" y="31572"/>
                    <a:pt x="9093" y="31104"/>
                  </a:cubicBezTo>
                  <a:cubicBezTo>
                    <a:pt x="8040" y="28801"/>
                    <a:pt x="6986" y="26499"/>
                    <a:pt x="5932" y="24196"/>
                  </a:cubicBezTo>
                  <a:lnTo>
                    <a:pt x="5971" y="24196"/>
                  </a:lnTo>
                  <a:lnTo>
                    <a:pt x="898" y="13035"/>
                  </a:lnTo>
                  <a:lnTo>
                    <a:pt x="5503" y="10927"/>
                  </a:lnTo>
                  <a:close/>
                  <a:moveTo>
                    <a:pt x="21426" y="14245"/>
                  </a:moveTo>
                  <a:lnTo>
                    <a:pt x="25992" y="34460"/>
                  </a:lnTo>
                  <a:cubicBezTo>
                    <a:pt x="25367" y="34577"/>
                    <a:pt x="24743" y="34694"/>
                    <a:pt x="24119" y="34772"/>
                  </a:cubicBezTo>
                  <a:cubicBezTo>
                    <a:pt x="23026" y="27982"/>
                    <a:pt x="22284" y="21074"/>
                    <a:pt x="21426" y="14245"/>
                  </a:cubicBezTo>
                  <a:close/>
                  <a:moveTo>
                    <a:pt x="20177" y="18967"/>
                  </a:moveTo>
                  <a:cubicBezTo>
                    <a:pt x="20528" y="19435"/>
                    <a:pt x="20918" y="19864"/>
                    <a:pt x="21309" y="20294"/>
                  </a:cubicBezTo>
                  <a:cubicBezTo>
                    <a:pt x="21348" y="20333"/>
                    <a:pt x="21387" y="20333"/>
                    <a:pt x="21426" y="20333"/>
                  </a:cubicBezTo>
                  <a:cubicBezTo>
                    <a:pt x="21894" y="25211"/>
                    <a:pt x="22636" y="30050"/>
                    <a:pt x="23494" y="34851"/>
                  </a:cubicBezTo>
                  <a:lnTo>
                    <a:pt x="23533" y="34851"/>
                  </a:lnTo>
                  <a:lnTo>
                    <a:pt x="22597" y="34968"/>
                  </a:lnTo>
                  <a:cubicBezTo>
                    <a:pt x="21777" y="29621"/>
                    <a:pt x="20957" y="24313"/>
                    <a:pt x="20177" y="18967"/>
                  </a:cubicBezTo>
                  <a:close/>
                  <a:moveTo>
                    <a:pt x="18265" y="11474"/>
                  </a:moveTo>
                  <a:lnTo>
                    <a:pt x="18265" y="11474"/>
                  </a:lnTo>
                  <a:cubicBezTo>
                    <a:pt x="18148" y="11903"/>
                    <a:pt x="18460" y="12684"/>
                    <a:pt x="18499" y="13113"/>
                  </a:cubicBezTo>
                  <a:lnTo>
                    <a:pt x="18928" y="15767"/>
                  </a:lnTo>
                  <a:lnTo>
                    <a:pt x="19201" y="17679"/>
                  </a:lnTo>
                  <a:cubicBezTo>
                    <a:pt x="19201" y="17757"/>
                    <a:pt x="19201" y="17796"/>
                    <a:pt x="19201" y="17835"/>
                  </a:cubicBezTo>
                  <a:lnTo>
                    <a:pt x="20060" y="23299"/>
                  </a:lnTo>
                  <a:lnTo>
                    <a:pt x="21855" y="35007"/>
                  </a:lnTo>
                  <a:cubicBezTo>
                    <a:pt x="21074" y="35046"/>
                    <a:pt x="20333" y="35085"/>
                    <a:pt x="19552" y="35085"/>
                  </a:cubicBezTo>
                  <a:lnTo>
                    <a:pt x="18460" y="35085"/>
                  </a:lnTo>
                  <a:cubicBezTo>
                    <a:pt x="18108" y="35085"/>
                    <a:pt x="17640" y="35046"/>
                    <a:pt x="17172" y="35007"/>
                  </a:cubicBezTo>
                  <a:lnTo>
                    <a:pt x="16508" y="33524"/>
                  </a:lnTo>
                  <a:cubicBezTo>
                    <a:pt x="16196" y="31650"/>
                    <a:pt x="15923" y="29738"/>
                    <a:pt x="15611" y="27826"/>
                  </a:cubicBezTo>
                  <a:cubicBezTo>
                    <a:pt x="14908" y="23026"/>
                    <a:pt x="14167" y="18264"/>
                    <a:pt x="13425" y="13464"/>
                  </a:cubicBezTo>
                  <a:lnTo>
                    <a:pt x="13464" y="13464"/>
                  </a:lnTo>
                  <a:cubicBezTo>
                    <a:pt x="13425" y="13191"/>
                    <a:pt x="13425" y="12645"/>
                    <a:pt x="13347" y="12293"/>
                  </a:cubicBezTo>
                  <a:cubicBezTo>
                    <a:pt x="13347" y="12293"/>
                    <a:pt x="13347" y="12254"/>
                    <a:pt x="13347" y="12254"/>
                  </a:cubicBezTo>
                  <a:cubicBezTo>
                    <a:pt x="13386" y="12215"/>
                    <a:pt x="13425" y="12176"/>
                    <a:pt x="13464" y="12137"/>
                  </a:cubicBezTo>
                  <a:lnTo>
                    <a:pt x="13464" y="12137"/>
                  </a:lnTo>
                  <a:cubicBezTo>
                    <a:pt x="13503" y="12176"/>
                    <a:pt x="13464" y="12254"/>
                    <a:pt x="13425" y="12293"/>
                  </a:cubicBezTo>
                  <a:lnTo>
                    <a:pt x="13542" y="12293"/>
                  </a:lnTo>
                  <a:cubicBezTo>
                    <a:pt x="13578" y="12383"/>
                    <a:pt x="13679" y="12431"/>
                    <a:pt x="13779" y="12431"/>
                  </a:cubicBezTo>
                  <a:cubicBezTo>
                    <a:pt x="13896" y="12431"/>
                    <a:pt x="14011" y="12363"/>
                    <a:pt x="14011" y="12215"/>
                  </a:cubicBezTo>
                  <a:lnTo>
                    <a:pt x="14011" y="12176"/>
                  </a:lnTo>
                  <a:cubicBezTo>
                    <a:pt x="14128" y="12137"/>
                    <a:pt x="14245" y="12137"/>
                    <a:pt x="14362" y="12098"/>
                  </a:cubicBezTo>
                  <a:lnTo>
                    <a:pt x="17523" y="11630"/>
                  </a:lnTo>
                  <a:cubicBezTo>
                    <a:pt x="17523" y="11669"/>
                    <a:pt x="17562" y="11747"/>
                    <a:pt x="17640" y="11747"/>
                  </a:cubicBezTo>
                  <a:lnTo>
                    <a:pt x="17679" y="11747"/>
                  </a:lnTo>
                  <a:cubicBezTo>
                    <a:pt x="17726" y="11775"/>
                    <a:pt x="17772" y="11787"/>
                    <a:pt x="17816" y="11787"/>
                  </a:cubicBezTo>
                  <a:cubicBezTo>
                    <a:pt x="17954" y="11787"/>
                    <a:pt x="18060" y="11661"/>
                    <a:pt x="18030" y="11513"/>
                  </a:cubicBezTo>
                  <a:lnTo>
                    <a:pt x="18030" y="11513"/>
                  </a:lnTo>
                  <a:cubicBezTo>
                    <a:pt x="18053" y="11524"/>
                    <a:pt x="18076" y="11529"/>
                    <a:pt x="18099" y="11529"/>
                  </a:cubicBezTo>
                  <a:cubicBezTo>
                    <a:pt x="18154" y="11529"/>
                    <a:pt x="18209" y="11501"/>
                    <a:pt x="18265" y="11474"/>
                  </a:cubicBezTo>
                  <a:close/>
                  <a:moveTo>
                    <a:pt x="48822" y="23065"/>
                  </a:moveTo>
                  <a:cubicBezTo>
                    <a:pt x="48861" y="23104"/>
                    <a:pt x="48939" y="23143"/>
                    <a:pt x="48978" y="23143"/>
                  </a:cubicBezTo>
                  <a:cubicBezTo>
                    <a:pt x="49017" y="23572"/>
                    <a:pt x="49251" y="24196"/>
                    <a:pt x="49290" y="24470"/>
                  </a:cubicBezTo>
                  <a:cubicBezTo>
                    <a:pt x="49447" y="25484"/>
                    <a:pt x="49603" y="26499"/>
                    <a:pt x="49720" y="27514"/>
                  </a:cubicBezTo>
                  <a:cubicBezTo>
                    <a:pt x="50149" y="30128"/>
                    <a:pt x="50539" y="32782"/>
                    <a:pt x="50930" y="35397"/>
                  </a:cubicBezTo>
                  <a:cubicBezTo>
                    <a:pt x="46129" y="39846"/>
                    <a:pt x="39144" y="41680"/>
                    <a:pt x="32938" y="43319"/>
                  </a:cubicBezTo>
                  <a:cubicBezTo>
                    <a:pt x="29699" y="44178"/>
                    <a:pt x="26460" y="44997"/>
                    <a:pt x="23182" y="45544"/>
                  </a:cubicBezTo>
                  <a:cubicBezTo>
                    <a:pt x="21270" y="45856"/>
                    <a:pt x="19396" y="46051"/>
                    <a:pt x="17484" y="46207"/>
                  </a:cubicBezTo>
                  <a:cubicBezTo>
                    <a:pt x="16310" y="46279"/>
                    <a:pt x="15107" y="46410"/>
                    <a:pt x="13920" y="46410"/>
                  </a:cubicBezTo>
                  <a:cubicBezTo>
                    <a:pt x="13173" y="46410"/>
                    <a:pt x="12432" y="46358"/>
                    <a:pt x="11708" y="46207"/>
                  </a:cubicBezTo>
                  <a:cubicBezTo>
                    <a:pt x="10342" y="42539"/>
                    <a:pt x="8937" y="38909"/>
                    <a:pt x="7571" y="35241"/>
                  </a:cubicBezTo>
                  <a:cubicBezTo>
                    <a:pt x="7571" y="35124"/>
                    <a:pt x="7532" y="34968"/>
                    <a:pt x="7454" y="34890"/>
                  </a:cubicBezTo>
                  <a:lnTo>
                    <a:pt x="7337" y="34616"/>
                  </a:lnTo>
                  <a:lnTo>
                    <a:pt x="7103" y="33992"/>
                  </a:lnTo>
                  <a:cubicBezTo>
                    <a:pt x="7376" y="33914"/>
                    <a:pt x="7610" y="33836"/>
                    <a:pt x="7845" y="33758"/>
                  </a:cubicBezTo>
                  <a:lnTo>
                    <a:pt x="9640" y="33289"/>
                  </a:lnTo>
                  <a:lnTo>
                    <a:pt x="10264" y="33133"/>
                  </a:lnTo>
                  <a:lnTo>
                    <a:pt x="11474" y="32782"/>
                  </a:lnTo>
                  <a:cubicBezTo>
                    <a:pt x="11825" y="33836"/>
                    <a:pt x="12801" y="34460"/>
                    <a:pt x="13855" y="34890"/>
                  </a:cubicBezTo>
                  <a:lnTo>
                    <a:pt x="13972" y="34929"/>
                  </a:lnTo>
                  <a:lnTo>
                    <a:pt x="14089" y="34968"/>
                  </a:lnTo>
                  <a:cubicBezTo>
                    <a:pt x="14752" y="35202"/>
                    <a:pt x="15455" y="35397"/>
                    <a:pt x="16157" y="35514"/>
                  </a:cubicBezTo>
                  <a:lnTo>
                    <a:pt x="16391" y="35553"/>
                  </a:lnTo>
                  <a:lnTo>
                    <a:pt x="16469" y="35553"/>
                  </a:lnTo>
                  <a:cubicBezTo>
                    <a:pt x="17612" y="35727"/>
                    <a:pt x="18775" y="35806"/>
                    <a:pt x="19948" y="35806"/>
                  </a:cubicBezTo>
                  <a:cubicBezTo>
                    <a:pt x="24023" y="35806"/>
                    <a:pt x="28205" y="34853"/>
                    <a:pt x="31963" y="33641"/>
                  </a:cubicBezTo>
                  <a:cubicBezTo>
                    <a:pt x="35748" y="32431"/>
                    <a:pt x="40471" y="30636"/>
                    <a:pt x="43124" y="27436"/>
                  </a:cubicBezTo>
                  <a:cubicBezTo>
                    <a:pt x="43437" y="27045"/>
                    <a:pt x="43710" y="26655"/>
                    <a:pt x="43944" y="26226"/>
                  </a:cubicBezTo>
                  <a:cubicBezTo>
                    <a:pt x="44334" y="25601"/>
                    <a:pt x="44490" y="24899"/>
                    <a:pt x="44412" y="24157"/>
                  </a:cubicBezTo>
                  <a:lnTo>
                    <a:pt x="44841" y="24040"/>
                  </a:lnTo>
                  <a:lnTo>
                    <a:pt x="45661" y="23845"/>
                  </a:lnTo>
                  <a:lnTo>
                    <a:pt x="47729" y="23299"/>
                  </a:lnTo>
                  <a:cubicBezTo>
                    <a:pt x="48003" y="23221"/>
                    <a:pt x="48432" y="23182"/>
                    <a:pt x="48822" y="23065"/>
                  </a:cubicBezTo>
                  <a:close/>
                  <a:moveTo>
                    <a:pt x="51047" y="36060"/>
                  </a:moveTo>
                  <a:cubicBezTo>
                    <a:pt x="51593" y="39651"/>
                    <a:pt x="52139" y="43241"/>
                    <a:pt x="52686" y="46832"/>
                  </a:cubicBezTo>
                  <a:cubicBezTo>
                    <a:pt x="53037" y="49095"/>
                    <a:pt x="53388" y="51398"/>
                    <a:pt x="53739" y="53661"/>
                  </a:cubicBezTo>
                  <a:cubicBezTo>
                    <a:pt x="49017" y="57603"/>
                    <a:pt x="42617" y="59983"/>
                    <a:pt x="36763" y="61622"/>
                  </a:cubicBezTo>
                  <a:cubicBezTo>
                    <a:pt x="33836" y="62442"/>
                    <a:pt x="30909" y="63066"/>
                    <a:pt x="27943" y="63457"/>
                  </a:cubicBezTo>
                  <a:cubicBezTo>
                    <a:pt x="26187" y="63691"/>
                    <a:pt x="24431" y="63886"/>
                    <a:pt x="22675" y="63964"/>
                  </a:cubicBezTo>
                  <a:cubicBezTo>
                    <a:pt x="21972" y="64003"/>
                    <a:pt x="21221" y="64071"/>
                    <a:pt x="20474" y="64071"/>
                  </a:cubicBezTo>
                  <a:cubicBezTo>
                    <a:pt x="19728" y="64071"/>
                    <a:pt x="18987" y="64003"/>
                    <a:pt x="18304" y="63769"/>
                  </a:cubicBezTo>
                  <a:lnTo>
                    <a:pt x="11864" y="46597"/>
                  </a:lnTo>
                  <a:lnTo>
                    <a:pt x="11864" y="46597"/>
                  </a:lnTo>
                  <a:cubicBezTo>
                    <a:pt x="12925" y="46886"/>
                    <a:pt x="14065" y="46993"/>
                    <a:pt x="15230" y="46993"/>
                  </a:cubicBezTo>
                  <a:cubicBezTo>
                    <a:pt x="17535" y="46993"/>
                    <a:pt x="19937" y="46570"/>
                    <a:pt x="22011" y="46285"/>
                  </a:cubicBezTo>
                  <a:cubicBezTo>
                    <a:pt x="25758" y="45739"/>
                    <a:pt x="29465" y="44919"/>
                    <a:pt x="33134" y="43905"/>
                  </a:cubicBezTo>
                  <a:cubicBezTo>
                    <a:pt x="39222" y="42305"/>
                    <a:pt x="46285" y="40431"/>
                    <a:pt x="51047" y="36060"/>
                  </a:cubicBezTo>
                  <a:close/>
                  <a:moveTo>
                    <a:pt x="53857" y="54364"/>
                  </a:moveTo>
                  <a:cubicBezTo>
                    <a:pt x="54247" y="57056"/>
                    <a:pt x="54676" y="59749"/>
                    <a:pt x="55066" y="62442"/>
                  </a:cubicBezTo>
                  <a:cubicBezTo>
                    <a:pt x="55457" y="64901"/>
                    <a:pt x="54598" y="67008"/>
                    <a:pt x="51983" y="67789"/>
                  </a:cubicBezTo>
                  <a:lnTo>
                    <a:pt x="52022" y="67789"/>
                  </a:lnTo>
                  <a:cubicBezTo>
                    <a:pt x="49993" y="68374"/>
                    <a:pt x="47886" y="68881"/>
                    <a:pt x="45817" y="69389"/>
                  </a:cubicBezTo>
                  <a:lnTo>
                    <a:pt x="27670" y="74150"/>
                  </a:lnTo>
                  <a:cubicBezTo>
                    <a:pt x="26830" y="74373"/>
                    <a:pt x="25985" y="74530"/>
                    <a:pt x="25188" y="74530"/>
                  </a:cubicBezTo>
                  <a:cubicBezTo>
                    <a:pt x="23615" y="74530"/>
                    <a:pt x="22228" y="73920"/>
                    <a:pt x="21426" y="72003"/>
                  </a:cubicBezTo>
                  <a:cubicBezTo>
                    <a:pt x="20879" y="70638"/>
                    <a:pt x="20372" y="69233"/>
                    <a:pt x="19865" y="67828"/>
                  </a:cubicBezTo>
                  <a:lnTo>
                    <a:pt x="18538" y="64276"/>
                  </a:lnTo>
                  <a:lnTo>
                    <a:pt x="18538" y="64276"/>
                  </a:lnTo>
                  <a:cubicBezTo>
                    <a:pt x="19367" y="64548"/>
                    <a:pt x="20290" y="64641"/>
                    <a:pt x="21238" y="64641"/>
                  </a:cubicBezTo>
                  <a:cubicBezTo>
                    <a:pt x="22879" y="64641"/>
                    <a:pt x="24596" y="64361"/>
                    <a:pt x="26031" y="64237"/>
                  </a:cubicBezTo>
                  <a:cubicBezTo>
                    <a:pt x="29504" y="63886"/>
                    <a:pt x="32899" y="63262"/>
                    <a:pt x="36256" y="62364"/>
                  </a:cubicBezTo>
                  <a:cubicBezTo>
                    <a:pt x="42305" y="60725"/>
                    <a:pt x="48939" y="58344"/>
                    <a:pt x="53857" y="54364"/>
                  </a:cubicBezTo>
                  <a:close/>
                  <a:moveTo>
                    <a:pt x="41914" y="0"/>
                  </a:moveTo>
                  <a:lnTo>
                    <a:pt x="36217" y="898"/>
                  </a:lnTo>
                  <a:cubicBezTo>
                    <a:pt x="35983" y="937"/>
                    <a:pt x="35904" y="1132"/>
                    <a:pt x="35943" y="1327"/>
                  </a:cubicBezTo>
                  <a:cubicBezTo>
                    <a:pt x="36178" y="2849"/>
                    <a:pt x="36451" y="4410"/>
                    <a:pt x="36646" y="5932"/>
                  </a:cubicBezTo>
                  <a:cubicBezTo>
                    <a:pt x="36295" y="5698"/>
                    <a:pt x="35904" y="5503"/>
                    <a:pt x="35475" y="5425"/>
                  </a:cubicBezTo>
                  <a:cubicBezTo>
                    <a:pt x="35411" y="5328"/>
                    <a:pt x="35294" y="5259"/>
                    <a:pt x="35167" y="5259"/>
                  </a:cubicBezTo>
                  <a:cubicBezTo>
                    <a:pt x="35140" y="5259"/>
                    <a:pt x="35113" y="5262"/>
                    <a:pt x="35085" y="5269"/>
                  </a:cubicBezTo>
                  <a:lnTo>
                    <a:pt x="29387" y="6127"/>
                  </a:lnTo>
                  <a:cubicBezTo>
                    <a:pt x="29192" y="6205"/>
                    <a:pt x="29075" y="6400"/>
                    <a:pt x="29114" y="6596"/>
                  </a:cubicBezTo>
                  <a:cubicBezTo>
                    <a:pt x="29855" y="11357"/>
                    <a:pt x="30597" y="16157"/>
                    <a:pt x="31338" y="20957"/>
                  </a:cubicBezTo>
                  <a:cubicBezTo>
                    <a:pt x="30792" y="18655"/>
                    <a:pt x="30285" y="16352"/>
                    <a:pt x="29699" y="14050"/>
                  </a:cubicBezTo>
                  <a:cubicBezTo>
                    <a:pt x="29153" y="11747"/>
                    <a:pt x="29036" y="9523"/>
                    <a:pt x="26733" y="8547"/>
                  </a:cubicBezTo>
                  <a:cubicBezTo>
                    <a:pt x="26674" y="8428"/>
                    <a:pt x="26568" y="8377"/>
                    <a:pt x="26453" y="8377"/>
                  </a:cubicBezTo>
                  <a:cubicBezTo>
                    <a:pt x="26417" y="8377"/>
                    <a:pt x="26380" y="8382"/>
                    <a:pt x="26343" y="8391"/>
                  </a:cubicBezTo>
                  <a:lnTo>
                    <a:pt x="20723" y="9640"/>
                  </a:lnTo>
                  <a:cubicBezTo>
                    <a:pt x="20528" y="9679"/>
                    <a:pt x="20411" y="9874"/>
                    <a:pt x="20489" y="10069"/>
                  </a:cubicBezTo>
                  <a:cubicBezTo>
                    <a:pt x="20723" y="11201"/>
                    <a:pt x="20957" y="12332"/>
                    <a:pt x="21231" y="13425"/>
                  </a:cubicBezTo>
                  <a:cubicBezTo>
                    <a:pt x="20645" y="12410"/>
                    <a:pt x="19904" y="11513"/>
                    <a:pt x="18967" y="10771"/>
                  </a:cubicBezTo>
                  <a:cubicBezTo>
                    <a:pt x="18928" y="10752"/>
                    <a:pt x="18879" y="10742"/>
                    <a:pt x="18830" y="10742"/>
                  </a:cubicBezTo>
                  <a:cubicBezTo>
                    <a:pt x="18782" y="10742"/>
                    <a:pt x="18733" y="10752"/>
                    <a:pt x="18694" y="10771"/>
                  </a:cubicBezTo>
                  <a:cubicBezTo>
                    <a:pt x="18642" y="10771"/>
                    <a:pt x="18590" y="10754"/>
                    <a:pt x="18538" y="10754"/>
                  </a:cubicBezTo>
                  <a:cubicBezTo>
                    <a:pt x="18512" y="10754"/>
                    <a:pt x="18486" y="10758"/>
                    <a:pt x="18460" y="10771"/>
                  </a:cubicBezTo>
                  <a:lnTo>
                    <a:pt x="12762" y="11630"/>
                  </a:lnTo>
                  <a:cubicBezTo>
                    <a:pt x="12567" y="11669"/>
                    <a:pt x="12450" y="11864"/>
                    <a:pt x="12489" y="12059"/>
                  </a:cubicBezTo>
                  <a:cubicBezTo>
                    <a:pt x="13035" y="15494"/>
                    <a:pt x="13542" y="18967"/>
                    <a:pt x="14089" y="22401"/>
                  </a:cubicBezTo>
                  <a:cubicBezTo>
                    <a:pt x="13113" y="20021"/>
                    <a:pt x="12059" y="17718"/>
                    <a:pt x="11006" y="15415"/>
                  </a:cubicBezTo>
                  <a:cubicBezTo>
                    <a:pt x="10420" y="14167"/>
                    <a:pt x="9952" y="12489"/>
                    <a:pt x="8976" y="11513"/>
                  </a:cubicBezTo>
                  <a:cubicBezTo>
                    <a:pt x="8157" y="10693"/>
                    <a:pt x="6986" y="10576"/>
                    <a:pt x="5932" y="10186"/>
                  </a:cubicBezTo>
                  <a:cubicBezTo>
                    <a:pt x="5913" y="10166"/>
                    <a:pt x="5884" y="10157"/>
                    <a:pt x="5854" y="10157"/>
                  </a:cubicBezTo>
                  <a:cubicBezTo>
                    <a:pt x="5825" y="10157"/>
                    <a:pt x="5796" y="10166"/>
                    <a:pt x="5776" y="10186"/>
                  </a:cubicBezTo>
                  <a:cubicBezTo>
                    <a:pt x="5718" y="10166"/>
                    <a:pt x="5669" y="10157"/>
                    <a:pt x="5625" y="10157"/>
                  </a:cubicBezTo>
                  <a:cubicBezTo>
                    <a:pt x="5581" y="10157"/>
                    <a:pt x="5542" y="10166"/>
                    <a:pt x="5503" y="10186"/>
                  </a:cubicBezTo>
                  <a:lnTo>
                    <a:pt x="234" y="12606"/>
                  </a:lnTo>
                  <a:cubicBezTo>
                    <a:pt x="78" y="12684"/>
                    <a:pt x="0" y="12918"/>
                    <a:pt x="117" y="13074"/>
                  </a:cubicBezTo>
                  <a:cubicBezTo>
                    <a:pt x="3083" y="19630"/>
                    <a:pt x="6049" y="26187"/>
                    <a:pt x="9054" y="32743"/>
                  </a:cubicBezTo>
                  <a:lnTo>
                    <a:pt x="6518" y="33407"/>
                  </a:lnTo>
                  <a:cubicBezTo>
                    <a:pt x="6323" y="33446"/>
                    <a:pt x="6205" y="33641"/>
                    <a:pt x="6284" y="33836"/>
                  </a:cubicBezTo>
                  <a:cubicBezTo>
                    <a:pt x="9171" y="41524"/>
                    <a:pt x="12059" y="49212"/>
                    <a:pt x="14947" y="56939"/>
                  </a:cubicBezTo>
                  <a:lnTo>
                    <a:pt x="19904" y="70013"/>
                  </a:lnTo>
                  <a:cubicBezTo>
                    <a:pt x="20177" y="70794"/>
                    <a:pt x="20450" y="71574"/>
                    <a:pt x="20762" y="72355"/>
                  </a:cubicBezTo>
                  <a:cubicBezTo>
                    <a:pt x="21485" y="74228"/>
                    <a:pt x="23315" y="75409"/>
                    <a:pt x="25274" y="75409"/>
                  </a:cubicBezTo>
                  <a:cubicBezTo>
                    <a:pt x="25641" y="75409"/>
                    <a:pt x="26012" y="75368"/>
                    <a:pt x="26382" y="75282"/>
                  </a:cubicBezTo>
                  <a:cubicBezTo>
                    <a:pt x="30051" y="74501"/>
                    <a:pt x="33680" y="73369"/>
                    <a:pt x="37348" y="72394"/>
                  </a:cubicBezTo>
                  <a:lnTo>
                    <a:pt x="51398" y="68686"/>
                  </a:lnTo>
                  <a:cubicBezTo>
                    <a:pt x="52881" y="68296"/>
                    <a:pt x="54325" y="67828"/>
                    <a:pt x="55183" y="66423"/>
                  </a:cubicBezTo>
                  <a:cubicBezTo>
                    <a:pt x="56042" y="65135"/>
                    <a:pt x="56003" y="63730"/>
                    <a:pt x="55769" y="62286"/>
                  </a:cubicBezTo>
                  <a:lnTo>
                    <a:pt x="54013" y="50890"/>
                  </a:lnTo>
                  <a:cubicBezTo>
                    <a:pt x="52569" y="41407"/>
                    <a:pt x="51125" y="31924"/>
                    <a:pt x="49681" y="22479"/>
                  </a:cubicBezTo>
                  <a:cubicBezTo>
                    <a:pt x="49647" y="22309"/>
                    <a:pt x="49494" y="22199"/>
                    <a:pt x="49327" y="22199"/>
                  </a:cubicBezTo>
                  <a:cubicBezTo>
                    <a:pt x="49302" y="22199"/>
                    <a:pt x="49277" y="22201"/>
                    <a:pt x="49251" y="22206"/>
                  </a:cubicBezTo>
                  <a:lnTo>
                    <a:pt x="48042" y="22518"/>
                  </a:lnTo>
                  <a:cubicBezTo>
                    <a:pt x="47378" y="18069"/>
                    <a:pt x="46676" y="13659"/>
                    <a:pt x="45973" y="9210"/>
                  </a:cubicBezTo>
                  <a:cubicBezTo>
                    <a:pt x="45622" y="7103"/>
                    <a:pt x="45505" y="4800"/>
                    <a:pt x="44920" y="2732"/>
                  </a:cubicBezTo>
                  <a:cubicBezTo>
                    <a:pt x="44529" y="1327"/>
                    <a:pt x="43476" y="664"/>
                    <a:pt x="42227" y="78"/>
                  </a:cubicBezTo>
                  <a:cubicBezTo>
                    <a:pt x="42149" y="39"/>
                    <a:pt x="42032" y="0"/>
                    <a:pt x="41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2"/>
            <p:cNvSpPr/>
            <p:nvPr/>
          </p:nvSpPr>
          <p:spPr>
            <a:xfrm>
              <a:off x="3299725" y="3449225"/>
              <a:ext cx="1000" cy="1000"/>
            </a:xfrm>
            <a:custGeom>
              <a:avLst/>
              <a:gdLst/>
              <a:ahLst/>
              <a:cxnLst/>
              <a:rect l="l" t="t" r="r" b="b"/>
              <a:pathLst>
                <a:path w="40" h="40" extrusionOk="0">
                  <a:moveTo>
                    <a:pt x="0" y="39"/>
                  </a:moveTo>
                  <a:lnTo>
                    <a:pt x="0" y="39"/>
                  </a:lnTo>
                  <a:lnTo>
                    <a:pt x="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112"/>
          <p:cNvGrpSpPr/>
          <p:nvPr/>
        </p:nvGrpSpPr>
        <p:grpSpPr>
          <a:xfrm rot="-3318530">
            <a:off x="7302461" y="1465402"/>
            <a:ext cx="1229486" cy="762689"/>
            <a:chOff x="744475" y="951275"/>
            <a:chExt cx="1833275" cy="1116450"/>
          </a:xfrm>
        </p:grpSpPr>
        <p:sp>
          <p:nvSpPr>
            <p:cNvPr id="962" name="Google Shape;962;p112"/>
            <p:cNvSpPr/>
            <p:nvPr/>
          </p:nvSpPr>
          <p:spPr>
            <a:xfrm>
              <a:off x="2077825" y="1145600"/>
              <a:ext cx="438150" cy="188675"/>
            </a:xfrm>
            <a:custGeom>
              <a:avLst/>
              <a:gdLst/>
              <a:ahLst/>
              <a:cxnLst/>
              <a:rect l="l" t="t" r="r" b="b"/>
              <a:pathLst>
                <a:path w="17526" h="7547" extrusionOk="0">
                  <a:moveTo>
                    <a:pt x="17232" y="1"/>
                  </a:moveTo>
                  <a:cubicBezTo>
                    <a:pt x="17217" y="1"/>
                    <a:pt x="17202" y="2"/>
                    <a:pt x="17187" y="5"/>
                  </a:cubicBezTo>
                  <a:cubicBezTo>
                    <a:pt x="14338" y="1136"/>
                    <a:pt x="11489" y="2268"/>
                    <a:pt x="8679" y="3478"/>
                  </a:cubicBezTo>
                  <a:cubicBezTo>
                    <a:pt x="5830" y="4649"/>
                    <a:pt x="2864" y="5624"/>
                    <a:pt x="250" y="7107"/>
                  </a:cubicBezTo>
                  <a:cubicBezTo>
                    <a:pt x="1" y="7214"/>
                    <a:pt x="108" y="7547"/>
                    <a:pt x="335" y="7547"/>
                  </a:cubicBezTo>
                  <a:cubicBezTo>
                    <a:pt x="358" y="7547"/>
                    <a:pt x="381" y="7544"/>
                    <a:pt x="406" y="7537"/>
                  </a:cubicBezTo>
                  <a:cubicBezTo>
                    <a:pt x="3294" y="6678"/>
                    <a:pt x="6104" y="5195"/>
                    <a:pt x="8913" y="4024"/>
                  </a:cubicBezTo>
                  <a:cubicBezTo>
                    <a:pt x="11723" y="2854"/>
                    <a:pt x="14533" y="1605"/>
                    <a:pt x="17343" y="356"/>
                  </a:cubicBezTo>
                  <a:cubicBezTo>
                    <a:pt x="17525" y="246"/>
                    <a:pt x="17435" y="1"/>
                    <a:pt x="17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2"/>
            <p:cNvSpPr/>
            <p:nvPr/>
          </p:nvSpPr>
          <p:spPr>
            <a:xfrm>
              <a:off x="2005025" y="1517875"/>
              <a:ext cx="68900" cy="78650"/>
            </a:xfrm>
            <a:custGeom>
              <a:avLst/>
              <a:gdLst/>
              <a:ahLst/>
              <a:cxnLst/>
              <a:rect l="l" t="t" r="r" b="b"/>
              <a:pathLst>
                <a:path w="2756" h="3146" extrusionOk="0">
                  <a:moveTo>
                    <a:pt x="2233" y="1"/>
                  </a:moveTo>
                  <a:cubicBezTo>
                    <a:pt x="2168" y="1"/>
                    <a:pt x="2099" y="19"/>
                    <a:pt x="2030" y="61"/>
                  </a:cubicBezTo>
                  <a:cubicBezTo>
                    <a:pt x="1483" y="451"/>
                    <a:pt x="1054" y="919"/>
                    <a:pt x="703" y="1466"/>
                  </a:cubicBezTo>
                  <a:cubicBezTo>
                    <a:pt x="391" y="1895"/>
                    <a:pt x="0" y="2480"/>
                    <a:pt x="235" y="3027"/>
                  </a:cubicBezTo>
                  <a:cubicBezTo>
                    <a:pt x="260" y="3102"/>
                    <a:pt x="350" y="3145"/>
                    <a:pt x="442" y="3145"/>
                  </a:cubicBezTo>
                  <a:cubicBezTo>
                    <a:pt x="493" y="3145"/>
                    <a:pt x="544" y="3132"/>
                    <a:pt x="586" y="3105"/>
                  </a:cubicBezTo>
                  <a:cubicBezTo>
                    <a:pt x="976" y="2831"/>
                    <a:pt x="1132" y="2285"/>
                    <a:pt x="1366" y="1895"/>
                  </a:cubicBezTo>
                  <a:cubicBezTo>
                    <a:pt x="1679" y="1427"/>
                    <a:pt x="2069" y="997"/>
                    <a:pt x="2498" y="685"/>
                  </a:cubicBezTo>
                  <a:cubicBezTo>
                    <a:pt x="2755" y="396"/>
                    <a:pt x="2536" y="1"/>
                    <a:pt x="2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12"/>
            <p:cNvSpPr/>
            <p:nvPr/>
          </p:nvSpPr>
          <p:spPr>
            <a:xfrm>
              <a:off x="1993325" y="1496075"/>
              <a:ext cx="49725" cy="69300"/>
            </a:xfrm>
            <a:custGeom>
              <a:avLst/>
              <a:gdLst/>
              <a:ahLst/>
              <a:cxnLst/>
              <a:rect l="l" t="t" r="r" b="b"/>
              <a:pathLst>
                <a:path w="1989" h="2772" extrusionOk="0">
                  <a:moveTo>
                    <a:pt x="1707" y="1"/>
                  </a:moveTo>
                  <a:cubicBezTo>
                    <a:pt x="1655" y="1"/>
                    <a:pt x="1603" y="22"/>
                    <a:pt x="1561" y="74"/>
                  </a:cubicBezTo>
                  <a:cubicBezTo>
                    <a:pt x="1210" y="464"/>
                    <a:pt x="898" y="894"/>
                    <a:pt x="586" y="1323"/>
                  </a:cubicBezTo>
                  <a:cubicBezTo>
                    <a:pt x="273" y="1674"/>
                    <a:pt x="78" y="2103"/>
                    <a:pt x="0" y="2572"/>
                  </a:cubicBezTo>
                  <a:cubicBezTo>
                    <a:pt x="0" y="2695"/>
                    <a:pt x="78" y="2772"/>
                    <a:pt x="165" y="2772"/>
                  </a:cubicBezTo>
                  <a:cubicBezTo>
                    <a:pt x="216" y="2772"/>
                    <a:pt x="269" y="2746"/>
                    <a:pt x="312" y="2689"/>
                  </a:cubicBezTo>
                  <a:cubicBezTo>
                    <a:pt x="586" y="2338"/>
                    <a:pt x="820" y="1947"/>
                    <a:pt x="976" y="1557"/>
                  </a:cubicBezTo>
                  <a:cubicBezTo>
                    <a:pt x="1210" y="1089"/>
                    <a:pt x="1522" y="659"/>
                    <a:pt x="1873" y="308"/>
                  </a:cubicBezTo>
                  <a:cubicBezTo>
                    <a:pt x="1988" y="165"/>
                    <a:pt x="1850" y="1"/>
                    <a:pt x="17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2"/>
            <p:cNvSpPr/>
            <p:nvPr/>
          </p:nvSpPr>
          <p:spPr>
            <a:xfrm>
              <a:off x="1773375" y="1039150"/>
              <a:ext cx="77525" cy="22675"/>
            </a:xfrm>
            <a:custGeom>
              <a:avLst/>
              <a:gdLst/>
              <a:ahLst/>
              <a:cxnLst/>
              <a:rect l="l" t="t" r="r" b="b"/>
              <a:pathLst>
                <a:path w="3101" h="907" extrusionOk="0">
                  <a:moveTo>
                    <a:pt x="305" y="1"/>
                  </a:moveTo>
                  <a:cubicBezTo>
                    <a:pt x="47" y="1"/>
                    <a:pt x="0" y="441"/>
                    <a:pt x="290" y="477"/>
                  </a:cubicBezTo>
                  <a:cubicBezTo>
                    <a:pt x="798" y="594"/>
                    <a:pt x="1227" y="711"/>
                    <a:pt x="1695" y="789"/>
                  </a:cubicBezTo>
                  <a:cubicBezTo>
                    <a:pt x="1910" y="867"/>
                    <a:pt x="2125" y="906"/>
                    <a:pt x="2334" y="906"/>
                  </a:cubicBezTo>
                  <a:cubicBezTo>
                    <a:pt x="2544" y="906"/>
                    <a:pt x="2749" y="867"/>
                    <a:pt x="2944" y="789"/>
                  </a:cubicBezTo>
                  <a:cubicBezTo>
                    <a:pt x="3061" y="711"/>
                    <a:pt x="3100" y="555"/>
                    <a:pt x="2983" y="438"/>
                  </a:cubicBezTo>
                  <a:cubicBezTo>
                    <a:pt x="2691" y="275"/>
                    <a:pt x="2344" y="194"/>
                    <a:pt x="1988" y="194"/>
                  </a:cubicBezTo>
                  <a:cubicBezTo>
                    <a:pt x="1917" y="194"/>
                    <a:pt x="1845" y="197"/>
                    <a:pt x="1773" y="204"/>
                  </a:cubicBezTo>
                  <a:cubicBezTo>
                    <a:pt x="1305" y="165"/>
                    <a:pt x="837" y="87"/>
                    <a:pt x="369" y="9"/>
                  </a:cubicBezTo>
                  <a:cubicBezTo>
                    <a:pt x="346" y="3"/>
                    <a:pt x="325"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12"/>
            <p:cNvSpPr/>
            <p:nvPr/>
          </p:nvSpPr>
          <p:spPr>
            <a:xfrm>
              <a:off x="1769900" y="1009100"/>
              <a:ext cx="97575" cy="19625"/>
            </a:xfrm>
            <a:custGeom>
              <a:avLst/>
              <a:gdLst/>
              <a:ahLst/>
              <a:cxnLst/>
              <a:rect l="l" t="t" r="r" b="b"/>
              <a:pathLst>
                <a:path w="3903" h="785" extrusionOk="0">
                  <a:moveTo>
                    <a:pt x="273" y="1"/>
                  </a:moveTo>
                  <a:cubicBezTo>
                    <a:pt x="39" y="40"/>
                    <a:pt x="0" y="313"/>
                    <a:pt x="195" y="430"/>
                  </a:cubicBezTo>
                  <a:cubicBezTo>
                    <a:pt x="781" y="547"/>
                    <a:pt x="1366" y="625"/>
                    <a:pt x="1951" y="703"/>
                  </a:cubicBezTo>
                  <a:cubicBezTo>
                    <a:pt x="2289" y="752"/>
                    <a:pt x="2627" y="785"/>
                    <a:pt x="2965" y="785"/>
                  </a:cubicBezTo>
                  <a:cubicBezTo>
                    <a:pt x="3173" y="785"/>
                    <a:pt x="3382" y="772"/>
                    <a:pt x="3591" y="742"/>
                  </a:cubicBezTo>
                  <a:cubicBezTo>
                    <a:pt x="3786" y="703"/>
                    <a:pt x="3903" y="352"/>
                    <a:pt x="3630" y="274"/>
                  </a:cubicBezTo>
                  <a:cubicBezTo>
                    <a:pt x="3212" y="178"/>
                    <a:pt x="2768" y="108"/>
                    <a:pt x="2320" y="108"/>
                  </a:cubicBezTo>
                  <a:cubicBezTo>
                    <a:pt x="2223" y="108"/>
                    <a:pt x="2126" y="111"/>
                    <a:pt x="2030" y="118"/>
                  </a:cubicBezTo>
                  <a:lnTo>
                    <a:pt x="2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12"/>
            <p:cNvSpPr/>
            <p:nvPr/>
          </p:nvSpPr>
          <p:spPr>
            <a:xfrm>
              <a:off x="1581475" y="1100575"/>
              <a:ext cx="186500" cy="120100"/>
            </a:xfrm>
            <a:custGeom>
              <a:avLst/>
              <a:gdLst/>
              <a:ahLst/>
              <a:cxnLst/>
              <a:rect l="l" t="t" r="r" b="b"/>
              <a:pathLst>
                <a:path w="7460" h="4804" extrusionOk="0">
                  <a:moveTo>
                    <a:pt x="5608" y="0"/>
                  </a:moveTo>
                  <a:cubicBezTo>
                    <a:pt x="4951" y="0"/>
                    <a:pt x="4246" y="524"/>
                    <a:pt x="3713" y="791"/>
                  </a:cubicBezTo>
                  <a:cubicBezTo>
                    <a:pt x="2542" y="1415"/>
                    <a:pt x="1410" y="2118"/>
                    <a:pt x="239" y="2742"/>
                  </a:cubicBezTo>
                  <a:cubicBezTo>
                    <a:pt x="1" y="2913"/>
                    <a:pt x="90" y="3232"/>
                    <a:pt x="324" y="3232"/>
                  </a:cubicBezTo>
                  <a:cubicBezTo>
                    <a:pt x="358" y="3232"/>
                    <a:pt x="395" y="3225"/>
                    <a:pt x="434" y="3211"/>
                  </a:cubicBezTo>
                  <a:lnTo>
                    <a:pt x="2776" y="2157"/>
                  </a:lnTo>
                  <a:cubicBezTo>
                    <a:pt x="3127" y="2001"/>
                    <a:pt x="3478" y="1845"/>
                    <a:pt x="3830" y="1649"/>
                  </a:cubicBezTo>
                  <a:cubicBezTo>
                    <a:pt x="4220" y="1415"/>
                    <a:pt x="4649" y="1181"/>
                    <a:pt x="5118" y="1025"/>
                  </a:cubicBezTo>
                  <a:cubicBezTo>
                    <a:pt x="5132" y="1025"/>
                    <a:pt x="5147" y="1024"/>
                    <a:pt x="5161" y="1024"/>
                  </a:cubicBezTo>
                  <a:cubicBezTo>
                    <a:pt x="6167" y="1024"/>
                    <a:pt x="6018" y="2361"/>
                    <a:pt x="6210" y="3015"/>
                  </a:cubicBezTo>
                  <a:cubicBezTo>
                    <a:pt x="6327" y="3640"/>
                    <a:pt x="6640" y="4225"/>
                    <a:pt x="7030" y="4733"/>
                  </a:cubicBezTo>
                  <a:cubicBezTo>
                    <a:pt x="7079" y="4782"/>
                    <a:pt x="7139" y="4804"/>
                    <a:pt x="7199" y="4804"/>
                  </a:cubicBezTo>
                  <a:cubicBezTo>
                    <a:pt x="7331" y="4804"/>
                    <a:pt x="7459" y="4698"/>
                    <a:pt x="7459" y="4537"/>
                  </a:cubicBezTo>
                  <a:cubicBezTo>
                    <a:pt x="7303" y="3484"/>
                    <a:pt x="6952" y="2430"/>
                    <a:pt x="6796" y="1337"/>
                  </a:cubicBezTo>
                  <a:cubicBezTo>
                    <a:pt x="6718" y="830"/>
                    <a:pt x="6522" y="245"/>
                    <a:pt x="5937" y="49"/>
                  </a:cubicBezTo>
                  <a:cubicBezTo>
                    <a:pt x="5830" y="15"/>
                    <a:pt x="5719" y="0"/>
                    <a:pt x="5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12"/>
            <p:cNvSpPr/>
            <p:nvPr/>
          </p:nvSpPr>
          <p:spPr>
            <a:xfrm>
              <a:off x="877175" y="1585525"/>
              <a:ext cx="84350" cy="86225"/>
            </a:xfrm>
            <a:custGeom>
              <a:avLst/>
              <a:gdLst/>
              <a:ahLst/>
              <a:cxnLst/>
              <a:rect l="l" t="t" r="r" b="b"/>
              <a:pathLst>
                <a:path w="3374" h="3449" extrusionOk="0">
                  <a:moveTo>
                    <a:pt x="3075" y="0"/>
                  </a:moveTo>
                  <a:cubicBezTo>
                    <a:pt x="3054" y="0"/>
                    <a:pt x="3030" y="3"/>
                    <a:pt x="3005" y="8"/>
                  </a:cubicBezTo>
                  <a:cubicBezTo>
                    <a:pt x="2225" y="165"/>
                    <a:pt x="1483" y="594"/>
                    <a:pt x="976" y="1218"/>
                  </a:cubicBezTo>
                  <a:cubicBezTo>
                    <a:pt x="508" y="1726"/>
                    <a:pt x="0" y="2623"/>
                    <a:pt x="351" y="3326"/>
                  </a:cubicBezTo>
                  <a:cubicBezTo>
                    <a:pt x="393" y="3409"/>
                    <a:pt x="469" y="3448"/>
                    <a:pt x="542" y="3448"/>
                  </a:cubicBezTo>
                  <a:cubicBezTo>
                    <a:pt x="605" y="3448"/>
                    <a:pt x="666" y="3419"/>
                    <a:pt x="703" y="3365"/>
                  </a:cubicBezTo>
                  <a:cubicBezTo>
                    <a:pt x="1015" y="2896"/>
                    <a:pt x="1054" y="2272"/>
                    <a:pt x="1366" y="1765"/>
                  </a:cubicBezTo>
                  <a:cubicBezTo>
                    <a:pt x="1756" y="1140"/>
                    <a:pt x="2381" y="672"/>
                    <a:pt x="3083" y="516"/>
                  </a:cubicBezTo>
                  <a:cubicBezTo>
                    <a:pt x="3373" y="443"/>
                    <a:pt x="3360" y="0"/>
                    <a:pt x="3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12"/>
            <p:cNvSpPr/>
            <p:nvPr/>
          </p:nvSpPr>
          <p:spPr>
            <a:xfrm>
              <a:off x="817650" y="1484500"/>
              <a:ext cx="223825" cy="248500"/>
            </a:xfrm>
            <a:custGeom>
              <a:avLst/>
              <a:gdLst/>
              <a:ahLst/>
              <a:cxnLst/>
              <a:rect l="l" t="t" r="r" b="b"/>
              <a:pathLst>
                <a:path w="8953" h="9940" extrusionOk="0">
                  <a:moveTo>
                    <a:pt x="8561" y="1"/>
                  </a:moveTo>
                  <a:cubicBezTo>
                    <a:pt x="8505" y="1"/>
                    <a:pt x="8447" y="21"/>
                    <a:pt x="8391" y="69"/>
                  </a:cubicBezTo>
                  <a:cubicBezTo>
                    <a:pt x="7103" y="1044"/>
                    <a:pt x="5815" y="1942"/>
                    <a:pt x="4411" y="2762"/>
                  </a:cubicBezTo>
                  <a:cubicBezTo>
                    <a:pt x="3435" y="3347"/>
                    <a:pt x="2030" y="3776"/>
                    <a:pt x="1249" y="4635"/>
                  </a:cubicBezTo>
                  <a:cubicBezTo>
                    <a:pt x="1" y="5962"/>
                    <a:pt x="664" y="8303"/>
                    <a:pt x="1249" y="9786"/>
                  </a:cubicBezTo>
                  <a:cubicBezTo>
                    <a:pt x="1284" y="9890"/>
                    <a:pt x="1372" y="9940"/>
                    <a:pt x="1463" y="9940"/>
                  </a:cubicBezTo>
                  <a:cubicBezTo>
                    <a:pt x="1577" y="9940"/>
                    <a:pt x="1696" y="9860"/>
                    <a:pt x="1718" y="9708"/>
                  </a:cubicBezTo>
                  <a:cubicBezTo>
                    <a:pt x="1757" y="8811"/>
                    <a:pt x="1484" y="7952"/>
                    <a:pt x="1523" y="7054"/>
                  </a:cubicBezTo>
                  <a:cubicBezTo>
                    <a:pt x="1562" y="5415"/>
                    <a:pt x="2381" y="4791"/>
                    <a:pt x="3630" y="4049"/>
                  </a:cubicBezTo>
                  <a:cubicBezTo>
                    <a:pt x="5425" y="3035"/>
                    <a:pt x="7142" y="1825"/>
                    <a:pt x="8703" y="498"/>
                  </a:cubicBezTo>
                  <a:cubicBezTo>
                    <a:pt x="8952" y="311"/>
                    <a:pt x="8780" y="1"/>
                    <a:pt x="8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12"/>
            <p:cNvSpPr/>
            <p:nvPr/>
          </p:nvSpPr>
          <p:spPr>
            <a:xfrm>
              <a:off x="2091750" y="1514425"/>
              <a:ext cx="73925" cy="91350"/>
            </a:xfrm>
            <a:custGeom>
              <a:avLst/>
              <a:gdLst/>
              <a:ahLst/>
              <a:cxnLst/>
              <a:rect l="l" t="t" r="r" b="b"/>
              <a:pathLst>
                <a:path w="2957" h="3654" extrusionOk="0">
                  <a:moveTo>
                    <a:pt x="258" y="1"/>
                  </a:moveTo>
                  <a:cubicBezTo>
                    <a:pt x="132" y="1"/>
                    <a:pt x="0" y="139"/>
                    <a:pt x="83" y="277"/>
                  </a:cubicBezTo>
                  <a:cubicBezTo>
                    <a:pt x="395" y="940"/>
                    <a:pt x="746" y="1604"/>
                    <a:pt x="1215" y="2228"/>
                  </a:cubicBezTo>
                  <a:cubicBezTo>
                    <a:pt x="1527" y="2813"/>
                    <a:pt x="2034" y="3282"/>
                    <a:pt x="2620" y="3633"/>
                  </a:cubicBezTo>
                  <a:cubicBezTo>
                    <a:pt x="2655" y="3647"/>
                    <a:pt x="2689" y="3653"/>
                    <a:pt x="2720" y="3653"/>
                  </a:cubicBezTo>
                  <a:cubicBezTo>
                    <a:pt x="2863" y="3653"/>
                    <a:pt x="2957" y="3520"/>
                    <a:pt x="2893" y="3360"/>
                  </a:cubicBezTo>
                  <a:cubicBezTo>
                    <a:pt x="2659" y="2774"/>
                    <a:pt x="2073" y="2345"/>
                    <a:pt x="1683" y="1838"/>
                  </a:cubicBezTo>
                  <a:cubicBezTo>
                    <a:pt x="1215" y="1291"/>
                    <a:pt x="785" y="706"/>
                    <a:pt x="395" y="82"/>
                  </a:cubicBezTo>
                  <a:cubicBezTo>
                    <a:pt x="361" y="24"/>
                    <a:pt x="310" y="1"/>
                    <a:pt x="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12"/>
            <p:cNvSpPr/>
            <p:nvPr/>
          </p:nvSpPr>
          <p:spPr>
            <a:xfrm>
              <a:off x="1899550" y="1043800"/>
              <a:ext cx="168350" cy="430800"/>
            </a:xfrm>
            <a:custGeom>
              <a:avLst/>
              <a:gdLst/>
              <a:ahLst/>
              <a:cxnLst/>
              <a:rect l="l" t="t" r="r" b="b"/>
              <a:pathLst>
                <a:path w="6734" h="17232" extrusionOk="0">
                  <a:moveTo>
                    <a:pt x="237" y="1"/>
                  </a:moveTo>
                  <a:cubicBezTo>
                    <a:pt x="114" y="1"/>
                    <a:pt x="0" y="83"/>
                    <a:pt x="44" y="213"/>
                  </a:cubicBezTo>
                  <a:cubicBezTo>
                    <a:pt x="1566" y="5911"/>
                    <a:pt x="2893" y="12233"/>
                    <a:pt x="6327" y="17150"/>
                  </a:cubicBezTo>
                  <a:cubicBezTo>
                    <a:pt x="6361" y="17208"/>
                    <a:pt x="6412" y="17231"/>
                    <a:pt x="6465" y="17231"/>
                  </a:cubicBezTo>
                  <a:cubicBezTo>
                    <a:pt x="6593" y="17231"/>
                    <a:pt x="6733" y="17093"/>
                    <a:pt x="6678" y="16955"/>
                  </a:cubicBezTo>
                  <a:cubicBezTo>
                    <a:pt x="5702" y="14145"/>
                    <a:pt x="4259" y="11492"/>
                    <a:pt x="3127" y="8721"/>
                  </a:cubicBezTo>
                  <a:cubicBezTo>
                    <a:pt x="2073" y="5950"/>
                    <a:pt x="1175" y="3062"/>
                    <a:pt x="473" y="174"/>
                  </a:cubicBezTo>
                  <a:cubicBezTo>
                    <a:pt x="438" y="53"/>
                    <a:pt x="335"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12"/>
            <p:cNvSpPr/>
            <p:nvPr/>
          </p:nvSpPr>
          <p:spPr>
            <a:xfrm>
              <a:off x="744475" y="951275"/>
              <a:ext cx="1833275" cy="1116450"/>
            </a:xfrm>
            <a:custGeom>
              <a:avLst/>
              <a:gdLst/>
              <a:ahLst/>
              <a:cxnLst/>
              <a:rect l="l" t="t" r="r" b="b"/>
              <a:pathLst>
                <a:path w="73331" h="44658" extrusionOk="0">
                  <a:moveTo>
                    <a:pt x="71184" y="5709"/>
                  </a:moveTo>
                  <a:cubicBezTo>
                    <a:pt x="71536" y="5826"/>
                    <a:pt x="72238" y="7465"/>
                    <a:pt x="72238" y="8129"/>
                  </a:cubicBezTo>
                  <a:cubicBezTo>
                    <a:pt x="72043" y="7973"/>
                    <a:pt x="71887" y="7778"/>
                    <a:pt x="71770" y="7582"/>
                  </a:cubicBezTo>
                  <a:cubicBezTo>
                    <a:pt x="71614" y="7348"/>
                    <a:pt x="71536" y="7114"/>
                    <a:pt x="71497" y="6997"/>
                  </a:cubicBezTo>
                  <a:cubicBezTo>
                    <a:pt x="71458" y="6880"/>
                    <a:pt x="71302" y="6373"/>
                    <a:pt x="71184" y="6021"/>
                  </a:cubicBezTo>
                  <a:cubicBezTo>
                    <a:pt x="71184" y="5904"/>
                    <a:pt x="71184" y="5826"/>
                    <a:pt x="71184" y="5709"/>
                  </a:cubicBezTo>
                  <a:close/>
                  <a:moveTo>
                    <a:pt x="70365" y="5826"/>
                  </a:moveTo>
                  <a:cubicBezTo>
                    <a:pt x="70365" y="5904"/>
                    <a:pt x="70404" y="5982"/>
                    <a:pt x="70404" y="6099"/>
                  </a:cubicBezTo>
                  <a:cubicBezTo>
                    <a:pt x="70404" y="6217"/>
                    <a:pt x="70443" y="6295"/>
                    <a:pt x="70482" y="6412"/>
                  </a:cubicBezTo>
                  <a:cubicBezTo>
                    <a:pt x="70521" y="6646"/>
                    <a:pt x="70599" y="6841"/>
                    <a:pt x="70677" y="6997"/>
                  </a:cubicBezTo>
                  <a:cubicBezTo>
                    <a:pt x="70872" y="7582"/>
                    <a:pt x="71145" y="8129"/>
                    <a:pt x="71536" y="8597"/>
                  </a:cubicBezTo>
                  <a:cubicBezTo>
                    <a:pt x="66247" y="10814"/>
                    <a:pt x="53830" y="16168"/>
                    <a:pt x="53470" y="16168"/>
                  </a:cubicBezTo>
                  <a:cubicBezTo>
                    <a:pt x="53469" y="16168"/>
                    <a:pt x="53468" y="16168"/>
                    <a:pt x="53467" y="16168"/>
                  </a:cubicBezTo>
                  <a:cubicBezTo>
                    <a:pt x="52920" y="16090"/>
                    <a:pt x="52101" y="13749"/>
                    <a:pt x="52452" y="13319"/>
                  </a:cubicBezTo>
                  <a:cubicBezTo>
                    <a:pt x="52803" y="13124"/>
                    <a:pt x="53193" y="12968"/>
                    <a:pt x="53584" y="12890"/>
                  </a:cubicBezTo>
                  <a:lnTo>
                    <a:pt x="63145" y="8870"/>
                  </a:lnTo>
                  <a:lnTo>
                    <a:pt x="70365" y="5826"/>
                  </a:lnTo>
                  <a:close/>
                  <a:moveTo>
                    <a:pt x="40727" y="853"/>
                  </a:moveTo>
                  <a:cubicBezTo>
                    <a:pt x="40826" y="853"/>
                    <a:pt x="40978" y="883"/>
                    <a:pt x="41212" y="909"/>
                  </a:cubicBezTo>
                  <a:cubicBezTo>
                    <a:pt x="42110" y="987"/>
                    <a:pt x="43008" y="1182"/>
                    <a:pt x="43905" y="1338"/>
                  </a:cubicBezTo>
                  <a:cubicBezTo>
                    <a:pt x="45700" y="1611"/>
                    <a:pt x="46754" y="1494"/>
                    <a:pt x="47925" y="2977"/>
                  </a:cubicBezTo>
                  <a:cubicBezTo>
                    <a:pt x="50032" y="5748"/>
                    <a:pt x="51554" y="9104"/>
                    <a:pt x="52959" y="12266"/>
                  </a:cubicBezTo>
                  <a:lnTo>
                    <a:pt x="52686" y="12383"/>
                  </a:lnTo>
                  <a:cubicBezTo>
                    <a:pt x="51632" y="12812"/>
                    <a:pt x="51398" y="13241"/>
                    <a:pt x="51749" y="14490"/>
                  </a:cubicBezTo>
                  <a:cubicBezTo>
                    <a:pt x="52040" y="15470"/>
                    <a:pt x="52567" y="16856"/>
                    <a:pt x="53675" y="16856"/>
                  </a:cubicBezTo>
                  <a:cubicBezTo>
                    <a:pt x="53759" y="16856"/>
                    <a:pt x="53845" y="16848"/>
                    <a:pt x="53935" y="16832"/>
                  </a:cubicBezTo>
                  <a:cubicBezTo>
                    <a:pt x="54208" y="16793"/>
                    <a:pt x="54520" y="16715"/>
                    <a:pt x="54793" y="16598"/>
                  </a:cubicBezTo>
                  <a:cubicBezTo>
                    <a:pt x="56042" y="19642"/>
                    <a:pt x="57018" y="22764"/>
                    <a:pt x="57720" y="26003"/>
                  </a:cubicBezTo>
                  <a:cubicBezTo>
                    <a:pt x="57877" y="26783"/>
                    <a:pt x="58111" y="27798"/>
                    <a:pt x="57798" y="28540"/>
                  </a:cubicBezTo>
                  <a:cubicBezTo>
                    <a:pt x="57525" y="28969"/>
                    <a:pt x="57213" y="29398"/>
                    <a:pt x="56862" y="29788"/>
                  </a:cubicBezTo>
                  <a:lnTo>
                    <a:pt x="55262" y="32052"/>
                  </a:lnTo>
                  <a:cubicBezTo>
                    <a:pt x="55145" y="32169"/>
                    <a:pt x="54481" y="33418"/>
                    <a:pt x="54286" y="33457"/>
                  </a:cubicBezTo>
                  <a:cubicBezTo>
                    <a:pt x="54265" y="33461"/>
                    <a:pt x="54244" y="33462"/>
                    <a:pt x="54222" y="33462"/>
                  </a:cubicBezTo>
                  <a:cubicBezTo>
                    <a:pt x="53796" y="33462"/>
                    <a:pt x="53204" y="32748"/>
                    <a:pt x="52647" y="31857"/>
                  </a:cubicBezTo>
                  <a:cubicBezTo>
                    <a:pt x="52608" y="31779"/>
                    <a:pt x="52608" y="31740"/>
                    <a:pt x="52569" y="31662"/>
                  </a:cubicBezTo>
                  <a:cubicBezTo>
                    <a:pt x="52257" y="31154"/>
                    <a:pt x="51905" y="30608"/>
                    <a:pt x="51593" y="30062"/>
                  </a:cubicBezTo>
                  <a:cubicBezTo>
                    <a:pt x="51203" y="29281"/>
                    <a:pt x="50891" y="28657"/>
                    <a:pt x="50774" y="28461"/>
                  </a:cubicBezTo>
                  <a:cubicBezTo>
                    <a:pt x="49915" y="26939"/>
                    <a:pt x="49096" y="25339"/>
                    <a:pt x="48354" y="23739"/>
                  </a:cubicBezTo>
                  <a:cubicBezTo>
                    <a:pt x="47417" y="21788"/>
                    <a:pt x="46559" y="19798"/>
                    <a:pt x="45739" y="17807"/>
                  </a:cubicBezTo>
                  <a:cubicBezTo>
                    <a:pt x="45076" y="16285"/>
                    <a:pt x="44451" y="14724"/>
                    <a:pt x="43827" y="13202"/>
                  </a:cubicBezTo>
                  <a:cubicBezTo>
                    <a:pt x="43281" y="11680"/>
                    <a:pt x="42773" y="10197"/>
                    <a:pt x="42266" y="8675"/>
                  </a:cubicBezTo>
                  <a:cubicBezTo>
                    <a:pt x="42071" y="8129"/>
                    <a:pt x="41837" y="7504"/>
                    <a:pt x="41642" y="6880"/>
                  </a:cubicBezTo>
                  <a:cubicBezTo>
                    <a:pt x="41251" y="5670"/>
                    <a:pt x="40939" y="4421"/>
                    <a:pt x="40666" y="3212"/>
                  </a:cubicBezTo>
                  <a:cubicBezTo>
                    <a:pt x="40627" y="3173"/>
                    <a:pt x="40627" y="3094"/>
                    <a:pt x="40588" y="3055"/>
                  </a:cubicBezTo>
                  <a:cubicBezTo>
                    <a:pt x="40510" y="2548"/>
                    <a:pt x="40471" y="2002"/>
                    <a:pt x="40510" y="1494"/>
                  </a:cubicBezTo>
                  <a:cubicBezTo>
                    <a:pt x="40536" y="974"/>
                    <a:pt x="40527" y="853"/>
                    <a:pt x="40727" y="853"/>
                  </a:cubicBezTo>
                  <a:close/>
                  <a:moveTo>
                    <a:pt x="40002" y="3992"/>
                  </a:moveTo>
                  <a:cubicBezTo>
                    <a:pt x="40432" y="5631"/>
                    <a:pt x="40900" y="7270"/>
                    <a:pt x="41446" y="8870"/>
                  </a:cubicBezTo>
                  <a:cubicBezTo>
                    <a:pt x="43164" y="14373"/>
                    <a:pt x="45349" y="19759"/>
                    <a:pt x="47964" y="24910"/>
                  </a:cubicBezTo>
                  <a:cubicBezTo>
                    <a:pt x="48783" y="26588"/>
                    <a:pt x="49642" y="28305"/>
                    <a:pt x="50579" y="29905"/>
                  </a:cubicBezTo>
                  <a:cubicBezTo>
                    <a:pt x="50891" y="30491"/>
                    <a:pt x="51164" y="31076"/>
                    <a:pt x="51515" y="31623"/>
                  </a:cubicBezTo>
                  <a:lnTo>
                    <a:pt x="50969" y="31779"/>
                  </a:lnTo>
                  <a:cubicBezTo>
                    <a:pt x="49798" y="32091"/>
                    <a:pt x="48627" y="32442"/>
                    <a:pt x="47456" y="32754"/>
                  </a:cubicBezTo>
                  <a:cubicBezTo>
                    <a:pt x="46013" y="33184"/>
                    <a:pt x="44530" y="33613"/>
                    <a:pt x="43086" y="34042"/>
                  </a:cubicBezTo>
                  <a:cubicBezTo>
                    <a:pt x="41720" y="32793"/>
                    <a:pt x="40822" y="30998"/>
                    <a:pt x="40002" y="29398"/>
                  </a:cubicBezTo>
                  <a:cubicBezTo>
                    <a:pt x="38715" y="26939"/>
                    <a:pt x="37622" y="24481"/>
                    <a:pt x="36607" y="21944"/>
                  </a:cubicBezTo>
                  <a:cubicBezTo>
                    <a:pt x="34851" y="17534"/>
                    <a:pt x="33017" y="12890"/>
                    <a:pt x="32080" y="8168"/>
                  </a:cubicBezTo>
                  <a:cubicBezTo>
                    <a:pt x="33368" y="7504"/>
                    <a:pt x="34656" y="6841"/>
                    <a:pt x="35944" y="6178"/>
                  </a:cubicBezTo>
                  <a:cubicBezTo>
                    <a:pt x="37115" y="5553"/>
                    <a:pt x="38246" y="4968"/>
                    <a:pt x="39378" y="4304"/>
                  </a:cubicBezTo>
                  <a:cubicBezTo>
                    <a:pt x="39573" y="4226"/>
                    <a:pt x="39807" y="4109"/>
                    <a:pt x="40002" y="3992"/>
                  </a:cubicBezTo>
                  <a:close/>
                  <a:moveTo>
                    <a:pt x="31534" y="8480"/>
                  </a:moveTo>
                  <a:cubicBezTo>
                    <a:pt x="32236" y="13358"/>
                    <a:pt x="34188" y="18198"/>
                    <a:pt x="36022" y="22725"/>
                  </a:cubicBezTo>
                  <a:cubicBezTo>
                    <a:pt x="37036" y="25378"/>
                    <a:pt x="38207" y="27954"/>
                    <a:pt x="39495" y="30452"/>
                  </a:cubicBezTo>
                  <a:cubicBezTo>
                    <a:pt x="40198" y="31779"/>
                    <a:pt x="40978" y="33262"/>
                    <a:pt x="42032" y="34354"/>
                  </a:cubicBezTo>
                  <a:lnTo>
                    <a:pt x="39924" y="34940"/>
                  </a:lnTo>
                  <a:cubicBezTo>
                    <a:pt x="34344" y="36501"/>
                    <a:pt x="28802" y="38296"/>
                    <a:pt x="23299" y="39974"/>
                  </a:cubicBezTo>
                  <a:cubicBezTo>
                    <a:pt x="17836" y="34159"/>
                    <a:pt x="15065" y="26471"/>
                    <a:pt x="13660" y="18705"/>
                  </a:cubicBezTo>
                  <a:cubicBezTo>
                    <a:pt x="14518" y="18198"/>
                    <a:pt x="15377" y="17690"/>
                    <a:pt x="16236" y="17183"/>
                  </a:cubicBezTo>
                  <a:cubicBezTo>
                    <a:pt x="20489" y="14763"/>
                    <a:pt x="24782" y="12344"/>
                    <a:pt x="29036" y="9885"/>
                  </a:cubicBezTo>
                  <a:cubicBezTo>
                    <a:pt x="29856" y="9378"/>
                    <a:pt x="30675" y="8948"/>
                    <a:pt x="31534" y="8480"/>
                  </a:cubicBezTo>
                  <a:close/>
                  <a:moveTo>
                    <a:pt x="12801" y="19212"/>
                  </a:moveTo>
                  <a:cubicBezTo>
                    <a:pt x="12723" y="20734"/>
                    <a:pt x="13309" y="22373"/>
                    <a:pt x="13699" y="23817"/>
                  </a:cubicBezTo>
                  <a:cubicBezTo>
                    <a:pt x="14284" y="26081"/>
                    <a:pt x="15026" y="28266"/>
                    <a:pt x="15923" y="30452"/>
                  </a:cubicBezTo>
                  <a:cubicBezTo>
                    <a:pt x="17328" y="33847"/>
                    <a:pt x="19162" y="37945"/>
                    <a:pt x="22168" y="40325"/>
                  </a:cubicBezTo>
                  <a:cubicBezTo>
                    <a:pt x="18577" y="41418"/>
                    <a:pt x="14987" y="42511"/>
                    <a:pt x="11357" y="43448"/>
                  </a:cubicBezTo>
                  <a:lnTo>
                    <a:pt x="11396" y="43448"/>
                  </a:lnTo>
                  <a:cubicBezTo>
                    <a:pt x="10866" y="43586"/>
                    <a:pt x="10445" y="43751"/>
                    <a:pt x="10021" y="43751"/>
                  </a:cubicBezTo>
                  <a:cubicBezTo>
                    <a:pt x="9726" y="43751"/>
                    <a:pt x="9430" y="43671"/>
                    <a:pt x="9094" y="43448"/>
                  </a:cubicBezTo>
                  <a:cubicBezTo>
                    <a:pt x="8508" y="43057"/>
                    <a:pt x="8001" y="42199"/>
                    <a:pt x="7572" y="41574"/>
                  </a:cubicBezTo>
                  <a:cubicBezTo>
                    <a:pt x="6245" y="39584"/>
                    <a:pt x="5152" y="37477"/>
                    <a:pt x="4254" y="35252"/>
                  </a:cubicBezTo>
                  <a:cubicBezTo>
                    <a:pt x="3396" y="33223"/>
                    <a:pt x="2693" y="31154"/>
                    <a:pt x="2186" y="29008"/>
                  </a:cubicBezTo>
                  <a:cubicBezTo>
                    <a:pt x="1991" y="28227"/>
                    <a:pt x="1874" y="27447"/>
                    <a:pt x="1796" y="26666"/>
                  </a:cubicBezTo>
                  <a:cubicBezTo>
                    <a:pt x="1757" y="25222"/>
                    <a:pt x="2420" y="25066"/>
                    <a:pt x="3708" y="24442"/>
                  </a:cubicBezTo>
                  <a:cubicBezTo>
                    <a:pt x="6830" y="22881"/>
                    <a:pt x="9796" y="21007"/>
                    <a:pt x="12801" y="19212"/>
                  </a:cubicBezTo>
                  <a:close/>
                  <a:moveTo>
                    <a:pt x="40496" y="0"/>
                  </a:moveTo>
                  <a:cubicBezTo>
                    <a:pt x="40305" y="0"/>
                    <a:pt x="40132" y="34"/>
                    <a:pt x="40002" y="128"/>
                  </a:cubicBezTo>
                  <a:cubicBezTo>
                    <a:pt x="39339" y="636"/>
                    <a:pt x="39534" y="2002"/>
                    <a:pt x="39807" y="3173"/>
                  </a:cubicBezTo>
                  <a:cubicBezTo>
                    <a:pt x="39612" y="3602"/>
                    <a:pt x="38129" y="4148"/>
                    <a:pt x="37739" y="4343"/>
                  </a:cubicBezTo>
                  <a:cubicBezTo>
                    <a:pt x="36451" y="5046"/>
                    <a:pt x="35163" y="5709"/>
                    <a:pt x="33914" y="6334"/>
                  </a:cubicBezTo>
                  <a:cubicBezTo>
                    <a:pt x="31456" y="7582"/>
                    <a:pt x="29075" y="8948"/>
                    <a:pt x="26695" y="10314"/>
                  </a:cubicBezTo>
                  <a:cubicBezTo>
                    <a:pt x="22011" y="13046"/>
                    <a:pt x="17250" y="15700"/>
                    <a:pt x="12528" y="18393"/>
                  </a:cubicBezTo>
                  <a:cubicBezTo>
                    <a:pt x="10577" y="19485"/>
                    <a:pt x="8742" y="20695"/>
                    <a:pt x="6791" y="21788"/>
                  </a:cubicBezTo>
                  <a:cubicBezTo>
                    <a:pt x="5581" y="22529"/>
                    <a:pt x="4333" y="23232"/>
                    <a:pt x="3045" y="23856"/>
                  </a:cubicBezTo>
                  <a:cubicBezTo>
                    <a:pt x="2498" y="24091"/>
                    <a:pt x="1757" y="24247"/>
                    <a:pt x="1367" y="24715"/>
                  </a:cubicBezTo>
                  <a:cubicBezTo>
                    <a:pt x="1" y="26432"/>
                    <a:pt x="1679" y="30452"/>
                    <a:pt x="2264" y="32169"/>
                  </a:cubicBezTo>
                  <a:cubicBezTo>
                    <a:pt x="3513" y="35994"/>
                    <a:pt x="5230" y="40247"/>
                    <a:pt x="7923" y="43330"/>
                  </a:cubicBezTo>
                  <a:cubicBezTo>
                    <a:pt x="8352" y="43838"/>
                    <a:pt x="8938" y="44540"/>
                    <a:pt x="9679" y="44657"/>
                  </a:cubicBezTo>
                  <a:cubicBezTo>
                    <a:pt x="10108" y="44657"/>
                    <a:pt x="10538" y="44540"/>
                    <a:pt x="10928" y="44384"/>
                  </a:cubicBezTo>
                  <a:cubicBezTo>
                    <a:pt x="12411" y="43955"/>
                    <a:pt x="13855" y="43526"/>
                    <a:pt x="15338" y="43096"/>
                  </a:cubicBezTo>
                  <a:cubicBezTo>
                    <a:pt x="20333" y="41574"/>
                    <a:pt x="25329" y="40052"/>
                    <a:pt x="30324" y="38530"/>
                  </a:cubicBezTo>
                  <a:cubicBezTo>
                    <a:pt x="34461" y="37320"/>
                    <a:pt x="38598" y="36150"/>
                    <a:pt x="42773" y="34940"/>
                  </a:cubicBezTo>
                  <a:cubicBezTo>
                    <a:pt x="42826" y="34961"/>
                    <a:pt x="42878" y="34970"/>
                    <a:pt x="42929" y="34970"/>
                  </a:cubicBezTo>
                  <a:cubicBezTo>
                    <a:pt x="43067" y="34970"/>
                    <a:pt x="43195" y="34898"/>
                    <a:pt x="43281" y="34784"/>
                  </a:cubicBezTo>
                  <a:cubicBezTo>
                    <a:pt x="43710" y="34667"/>
                    <a:pt x="44139" y="34550"/>
                    <a:pt x="44569" y="34432"/>
                  </a:cubicBezTo>
                  <a:cubicBezTo>
                    <a:pt x="45895" y="34042"/>
                    <a:pt x="47222" y="33613"/>
                    <a:pt x="48510" y="33223"/>
                  </a:cubicBezTo>
                  <a:cubicBezTo>
                    <a:pt x="49133" y="33039"/>
                    <a:pt x="50858" y="32237"/>
                    <a:pt x="51744" y="32237"/>
                  </a:cubicBezTo>
                  <a:cubicBezTo>
                    <a:pt x="51802" y="32237"/>
                    <a:pt x="51856" y="32240"/>
                    <a:pt x="51905" y="32247"/>
                  </a:cubicBezTo>
                  <a:cubicBezTo>
                    <a:pt x="52335" y="32989"/>
                    <a:pt x="52959" y="33652"/>
                    <a:pt x="53740" y="34081"/>
                  </a:cubicBezTo>
                  <a:cubicBezTo>
                    <a:pt x="53899" y="34161"/>
                    <a:pt x="54050" y="34197"/>
                    <a:pt x="54193" y="34197"/>
                  </a:cubicBezTo>
                  <a:cubicBezTo>
                    <a:pt x="55099" y="34197"/>
                    <a:pt x="55687" y="32765"/>
                    <a:pt x="56159" y="32091"/>
                  </a:cubicBezTo>
                  <a:cubicBezTo>
                    <a:pt x="57096" y="30803"/>
                    <a:pt x="58696" y="29359"/>
                    <a:pt x="58696" y="27681"/>
                  </a:cubicBezTo>
                  <a:cubicBezTo>
                    <a:pt x="58696" y="23934"/>
                    <a:pt x="56862" y="19798"/>
                    <a:pt x="55496" y="16285"/>
                  </a:cubicBezTo>
                  <a:cubicBezTo>
                    <a:pt x="56120" y="15973"/>
                    <a:pt x="56745" y="15661"/>
                    <a:pt x="57330" y="15427"/>
                  </a:cubicBezTo>
                  <a:lnTo>
                    <a:pt x="62989" y="13046"/>
                  </a:lnTo>
                  <a:lnTo>
                    <a:pt x="72550" y="9026"/>
                  </a:lnTo>
                  <a:lnTo>
                    <a:pt x="72589" y="8987"/>
                  </a:lnTo>
                  <a:lnTo>
                    <a:pt x="72628" y="8987"/>
                  </a:lnTo>
                  <a:cubicBezTo>
                    <a:pt x="73331" y="8441"/>
                    <a:pt x="72745" y="7036"/>
                    <a:pt x="72472" y="6412"/>
                  </a:cubicBezTo>
                  <a:cubicBezTo>
                    <a:pt x="72264" y="5925"/>
                    <a:pt x="71714" y="4756"/>
                    <a:pt x="71017" y="4756"/>
                  </a:cubicBezTo>
                  <a:cubicBezTo>
                    <a:pt x="70932" y="4756"/>
                    <a:pt x="70844" y="4773"/>
                    <a:pt x="70755" y="4812"/>
                  </a:cubicBezTo>
                  <a:cubicBezTo>
                    <a:pt x="65057" y="7192"/>
                    <a:pt x="59320" y="9534"/>
                    <a:pt x="53623" y="11992"/>
                  </a:cubicBezTo>
                  <a:cubicBezTo>
                    <a:pt x="52179" y="8675"/>
                    <a:pt x="50618" y="5202"/>
                    <a:pt x="48393" y="2392"/>
                  </a:cubicBezTo>
                  <a:cubicBezTo>
                    <a:pt x="47339" y="1065"/>
                    <a:pt x="46715" y="987"/>
                    <a:pt x="45193" y="753"/>
                  </a:cubicBezTo>
                  <a:lnTo>
                    <a:pt x="41798" y="207"/>
                  </a:lnTo>
                  <a:cubicBezTo>
                    <a:pt x="41471" y="179"/>
                    <a:pt x="40936" y="0"/>
                    <a:pt x="404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112"/>
          <p:cNvGrpSpPr/>
          <p:nvPr/>
        </p:nvGrpSpPr>
        <p:grpSpPr>
          <a:xfrm rot="-4560077">
            <a:off x="6994158" y="920881"/>
            <a:ext cx="917319" cy="623221"/>
            <a:chOff x="7694900" y="1959325"/>
            <a:chExt cx="928675" cy="745150"/>
          </a:xfrm>
        </p:grpSpPr>
        <p:cxnSp>
          <p:nvCxnSpPr>
            <p:cNvPr id="974" name="Google Shape;974;p112"/>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975" name="Google Shape;975;p112"/>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976" name="Google Shape;976;p112"/>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977" name="Google Shape;977;p112"/>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978" name="Google Shape;978;p112"/>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grpSp>
        <p:nvGrpSpPr>
          <p:cNvPr id="979" name="Google Shape;979;p112"/>
          <p:cNvGrpSpPr/>
          <p:nvPr/>
        </p:nvGrpSpPr>
        <p:grpSpPr>
          <a:xfrm rot="5660521">
            <a:off x="7807953" y="3295664"/>
            <a:ext cx="968016" cy="770183"/>
            <a:chOff x="7694900" y="1959325"/>
            <a:chExt cx="928675" cy="745150"/>
          </a:xfrm>
        </p:grpSpPr>
        <p:cxnSp>
          <p:nvCxnSpPr>
            <p:cNvPr id="980" name="Google Shape;980;p112"/>
            <p:cNvCxnSpPr/>
            <p:nvPr/>
          </p:nvCxnSpPr>
          <p:spPr>
            <a:xfrm rot="10800000" flipH="1">
              <a:off x="8174500" y="2010650"/>
              <a:ext cx="255000" cy="377400"/>
            </a:xfrm>
            <a:prstGeom prst="straightConnector1">
              <a:avLst/>
            </a:prstGeom>
            <a:noFill/>
            <a:ln w="19050" cap="flat" cmpd="sng">
              <a:solidFill>
                <a:schemeClr val="lt1"/>
              </a:solidFill>
              <a:prstDash val="solid"/>
              <a:round/>
              <a:headEnd type="none" w="med" len="med"/>
              <a:tailEnd type="none" w="med" len="med"/>
            </a:ln>
          </p:spPr>
        </p:cxnSp>
        <p:cxnSp>
          <p:nvCxnSpPr>
            <p:cNvPr id="981" name="Google Shape;981;p112"/>
            <p:cNvCxnSpPr/>
            <p:nvPr/>
          </p:nvCxnSpPr>
          <p:spPr>
            <a:xfrm rot="10800000">
              <a:off x="7990800" y="1959325"/>
              <a:ext cx="10200" cy="357300"/>
            </a:xfrm>
            <a:prstGeom prst="straightConnector1">
              <a:avLst/>
            </a:prstGeom>
            <a:noFill/>
            <a:ln w="19050" cap="flat" cmpd="sng">
              <a:solidFill>
                <a:schemeClr val="lt1"/>
              </a:solidFill>
              <a:prstDash val="solid"/>
              <a:round/>
              <a:headEnd type="none" w="med" len="med"/>
              <a:tailEnd type="none" w="med" len="med"/>
            </a:ln>
          </p:spPr>
        </p:cxnSp>
        <p:cxnSp>
          <p:nvCxnSpPr>
            <p:cNvPr id="982" name="Google Shape;982;p112"/>
            <p:cNvCxnSpPr/>
            <p:nvPr/>
          </p:nvCxnSpPr>
          <p:spPr>
            <a:xfrm rot="10800000" flipH="1">
              <a:off x="8266350" y="2418725"/>
              <a:ext cx="316500" cy="91800"/>
            </a:xfrm>
            <a:prstGeom prst="straightConnector1">
              <a:avLst/>
            </a:prstGeom>
            <a:noFill/>
            <a:ln w="19050" cap="flat" cmpd="sng">
              <a:solidFill>
                <a:schemeClr val="lt1"/>
              </a:solidFill>
              <a:prstDash val="solid"/>
              <a:round/>
              <a:headEnd type="none" w="med" len="med"/>
              <a:tailEnd type="none" w="med" len="med"/>
            </a:ln>
          </p:spPr>
        </p:cxnSp>
        <p:cxnSp>
          <p:nvCxnSpPr>
            <p:cNvPr id="983" name="Google Shape;983;p112"/>
            <p:cNvCxnSpPr/>
            <p:nvPr/>
          </p:nvCxnSpPr>
          <p:spPr>
            <a:xfrm rot="10800000">
              <a:off x="7694900" y="2010600"/>
              <a:ext cx="91800" cy="255000"/>
            </a:xfrm>
            <a:prstGeom prst="straightConnector1">
              <a:avLst/>
            </a:prstGeom>
            <a:noFill/>
            <a:ln w="19050" cap="flat" cmpd="sng">
              <a:solidFill>
                <a:schemeClr val="lt1"/>
              </a:solidFill>
              <a:prstDash val="solid"/>
              <a:round/>
              <a:headEnd type="none" w="med" len="med"/>
              <a:tailEnd type="none" w="med" len="med"/>
            </a:ln>
          </p:spPr>
        </p:cxnSp>
        <p:cxnSp>
          <p:nvCxnSpPr>
            <p:cNvPr id="984" name="Google Shape;984;p112"/>
            <p:cNvCxnSpPr/>
            <p:nvPr/>
          </p:nvCxnSpPr>
          <p:spPr>
            <a:xfrm>
              <a:off x="8347875" y="2642675"/>
              <a:ext cx="275700" cy="61800"/>
            </a:xfrm>
            <a:prstGeom prst="straightConnector1">
              <a:avLst/>
            </a:prstGeom>
            <a:noFill/>
            <a:ln w="19050" cap="flat" cmpd="sng">
              <a:solidFill>
                <a:schemeClr val="lt1"/>
              </a:solidFill>
              <a:prstDash val="solid"/>
              <a:round/>
              <a:headEnd type="none" w="med" len="med"/>
              <a:tailEnd type="none" w="med" len="med"/>
            </a:ln>
          </p:spPr>
        </p:cxnSp>
      </p:grpSp>
      <p:sp>
        <p:nvSpPr>
          <p:cNvPr id="6" name="TextBox 5">
            <a:extLst>
              <a:ext uri="{FF2B5EF4-FFF2-40B4-BE49-F238E27FC236}">
                <a16:creationId xmlns:a16="http://schemas.microsoft.com/office/drawing/2014/main" id="{6BFA5C36-B9EC-2BCA-E3DA-431D4ECEB61A}"/>
              </a:ext>
            </a:extLst>
          </p:cNvPr>
          <p:cNvSpPr txBox="1"/>
          <p:nvPr/>
        </p:nvSpPr>
        <p:spPr>
          <a:xfrm>
            <a:off x="4572000" y="1514950"/>
            <a:ext cx="2854100" cy="3077766"/>
          </a:xfrm>
          <a:prstGeom prst="rect">
            <a:avLst/>
          </a:prstGeom>
          <a:noFill/>
        </p:spPr>
        <p:txBody>
          <a:bodyPr wrap="square">
            <a:spAutoFit/>
          </a:bodyPr>
          <a:lstStyle/>
          <a:p>
            <a:pPr marL="342900" indent="-342900">
              <a:buClr>
                <a:schemeClr val="bg1"/>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Evaluate how to use instructional strategies in different contexts</a:t>
            </a:r>
          </a:p>
          <a:p>
            <a:endParaRPr lang="en-US" sz="10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Plan how to use strategies in your role.</a:t>
            </a:r>
          </a:p>
          <a:p>
            <a:endParaRPr lang="en-US" dirty="0"/>
          </a:p>
        </p:txBody>
      </p:sp>
    </p:spTree>
  </p:cSld>
  <p:clrMapOvr>
    <a:masterClrMapping/>
  </p:clrMapOvr>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ied Chicken Restaurant MK Plan by Slidesgo">
  <a:themeElements>
    <a:clrScheme name="Simple Light">
      <a:dk1>
        <a:srgbClr val="191919"/>
      </a:dk1>
      <a:lt1>
        <a:srgbClr val="FFFFFF"/>
      </a:lt1>
      <a:dk2>
        <a:srgbClr val="FC5B6B"/>
      </a:dk2>
      <a:lt2>
        <a:srgbClr val="5BD3D3"/>
      </a:lt2>
      <a:accent1>
        <a:srgbClr val="FC7800"/>
      </a:accent1>
      <a:accent2>
        <a:srgbClr val="FFBB42"/>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3168</TotalTime>
  <Words>2545</Words>
  <Application>Microsoft Macintosh PowerPoint</Application>
  <PresentationFormat>On-screen Show (16:9)</PresentationFormat>
  <Paragraphs>301</Paragraphs>
  <Slides>67</Slides>
  <Notes>66</Notes>
  <HiddenSlides>1</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67</vt:i4>
      </vt:variant>
    </vt:vector>
  </HeadingPairs>
  <TitlesOfParts>
    <vt:vector size="83" baseType="lpstr">
      <vt:lpstr>Mulish</vt:lpstr>
      <vt:lpstr>Arial</vt:lpstr>
      <vt:lpstr>Fira Sans Condensed Medium</vt:lpstr>
      <vt:lpstr>Bebas Neue</vt:lpstr>
      <vt:lpstr>Lato</vt:lpstr>
      <vt:lpstr>Georgia</vt:lpstr>
      <vt:lpstr>Noto Sans Symbols</vt:lpstr>
      <vt:lpstr>Advent Pro SemiBold</vt:lpstr>
      <vt:lpstr>Roboto Condensed Light</vt:lpstr>
      <vt:lpstr>Londrina Solid</vt:lpstr>
      <vt:lpstr>Calibri</vt:lpstr>
      <vt:lpstr>Trebuchet MS</vt:lpstr>
      <vt:lpstr>LEARN theme</vt:lpstr>
      <vt:lpstr>Fried Chicken Restaurant MK Plan by Slidesgo</vt:lpstr>
      <vt:lpstr>1_LEARN theme</vt:lpstr>
      <vt:lpstr>2_LEARN theme</vt:lpstr>
      <vt:lpstr>PowerPoint Presentation</vt:lpstr>
      <vt:lpstr>Prework: Instructional Focus Strategy Harvest</vt:lpstr>
      <vt:lpstr>PowerPoint Presentation</vt:lpstr>
      <vt:lpstr>How have you grown this year?  </vt:lpstr>
      <vt:lpstr>Exquisite Facilitator/Participant</vt:lpstr>
      <vt:lpstr>Essential Question</vt:lpstr>
      <vt:lpstr>Learning Objectives</vt:lpstr>
      <vt:lpstr>L.E.A.R.N. STRATEGY CAFE</vt:lpstr>
      <vt:lpstr>OBJECTIVES</vt:lpstr>
      <vt:lpstr>Use the printed menu or click on Strategy Menu at this link. </vt:lpstr>
      <vt:lpstr>STICKY BARS</vt:lpstr>
      <vt:lpstr>STICKY BARS MENU</vt:lpstr>
      <vt:lpstr>NOTE  CATCHER</vt:lpstr>
      <vt:lpstr>APPETIZERS</vt:lpstr>
      <vt:lpstr>COMMIT &amp; TOSS</vt:lpstr>
      <vt:lpstr>COMMIT &amp; TOSS</vt:lpstr>
      <vt:lpstr>PAPER  TELEPHONE</vt:lpstr>
      <vt:lpstr>TAKE A CHANCE</vt:lpstr>
      <vt:lpstr>TAKE A CHANCE</vt:lpstr>
      <vt:lpstr>TAKE A CHANCE</vt:lpstr>
      <vt:lpstr>MAIN COURSES</vt:lpstr>
      <vt:lpstr>DETECTIVE BOARD</vt:lpstr>
      <vt:lpstr>DETECTIVE BOARD: Part 1</vt:lpstr>
      <vt:lpstr>DETECTIVE BOARD: Part 2</vt:lpstr>
      <vt:lpstr>THINKING HATS</vt:lpstr>
      <vt:lpstr>THINKING HATS</vt:lpstr>
      <vt:lpstr>THINKING HATS</vt:lpstr>
      <vt:lpstr>DEBRIEF</vt:lpstr>
      <vt:lpstr>THINKING HATS</vt:lpstr>
      <vt:lpstr>DEBRIEF</vt:lpstr>
      <vt:lpstr>PICTURE  YOURSELF</vt:lpstr>
      <vt:lpstr>PICTURE YOURSELF</vt:lpstr>
      <vt:lpstr>DESSERTS</vt:lpstr>
      <vt:lpstr>AHA! HUH? UH-UH.</vt:lpstr>
      <vt:lpstr>AHA! HUH? UH-UH.</vt:lpstr>
      <vt:lpstr>GIVE, GET, REFLECT</vt:lpstr>
      <vt:lpstr>GIVE, GET, REFLECT</vt:lpstr>
      <vt:lpstr>GIVE, GET, REFLECT</vt:lpstr>
      <vt:lpstr>GIVE, GET, REFLECT</vt:lpstr>
      <vt:lpstr>LIST OF 8</vt:lpstr>
      <vt:lpstr>LIST OF 8</vt:lpstr>
      <vt:lpstr>LIST OF 8</vt:lpstr>
      <vt:lpstr>LIST OF 8</vt:lpstr>
      <vt:lpstr>LIST OF 8</vt:lpstr>
      <vt:lpstr>Rose, Bud, and Thorn</vt:lpstr>
      <vt:lpstr>PowerPoint Presentation</vt:lpstr>
      <vt:lpstr>Clue HS Scenarios</vt:lpstr>
      <vt:lpstr>1) Colonel Mustard  with the lecture</vt:lpstr>
      <vt:lpstr>2) Professor Plum  in the science class</vt:lpstr>
      <vt:lpstr>3) Miss Scarlet with  the lesson objectives</vt:lpstr>
      <vt:lpstr>4) Ms. White with  the AI PD</vt:lpstr>
      <vt:lpstr>5) Mrs. Peacock with  the District Initiative</vt:lpstr>
      <vt:lpstr>Authenticity and Honeycomb Harvest  Authenticity Job Aides are printed or found on bit.ly/m/LEAD2025 </vt:lpstr>
      <vt:lpstr>Note Catcher </vt:lpstr>
      <vt:lpstr>PowerPoint Presentation</vt:lpstr>
      <vt:lpstr>Human BINGO</vt:lpstr>
      <vt:lpstr>Move to your instructional focus</vt:lpstr>
      <vt:lpstr>Find your Favorites on learn.k20center.ou.edu</vt:lpstr>
      <vt:lpstr>Work Time: Plan and Develop</vt:lpstr>
      <vt:lpstr>Facilitate Strategies</vt:lpstr>
      <vt:lpstr>Pick 3 strategies from the Strategy Café Slides to add to your note catcher  (beside 1.,2., 3.)</vt:lpstr>
      <vt:lpstr>Whole-group debrief</vt:lpstr>
      <vt:lpstr>PowerPoint Presentation</vt:lpstr>
      <vt:lpstr>PowerPoint Presentation</vt:lpstr>
      <vt:lpstr>Quick Write</vt:lpstr>
      <vt:lpstr>Note Catcher </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Moharram, Jehanne</cp:lastModifiedBy>
  <cp:revision>5</cp:revision>
  <dcterms:modified xsi:type="dcterms:W3CDTF">2025-06-05T22:00:51Z</dcterms:modified>
</cp:coreProperties>
</file>