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0" r:id="rId1"/>
    <p:sldMasterId id="2147483711" r:id="rId2"/>
    <p:sldMasterId id="2147483712" r:id="rId3"/>
    <p:sldMasterId id="2147483713" r:id="rId4"/>
  </p:sldMasterIdLst>
  <p:notesMasterIdLst>
    <p:notesMasterId r:id="rId34"/>
  </p:notes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9" r:id="rId20"/>
    <p:sldId id="278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0" r:id="rId29"/>
    <p:sldId id="281" r:id="rId30"/>
    <p:sldId id="282" r:id="rId31"/>
    <p:sldId id="283" r:id="rId32"/>
    <p:sldId id="284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herry Swash" panose="020B0604020202020204" charset="0"/>
      <p:regular r:id="rId39"/>
      <p:bold r:id="rId40"/>
    </p:embeddedFont>
    <p:embeddedFont>
      <p:font typeface="Constantia" panose="02030602050306030303" pitchFamily="18" charset="0"/>
      <p:regular r:id="rId41"/>
      <p:bold r:id="rId42"/>
      <p:italic r:id="rId43"/>
      <p:boldItalic r:id="rId44"/>
    </p:embeddedFont>
    <p:embeddedFont>
      <p:font typeface="Georgia" panose="02040502050405020303" pitchFamily="18" charset="0"/>
      <p:regular r:id="rId45"/>
      <p:bold r:id="rId46"/>
      <p:italic r:id="rId47"/>
      <p:boldItalic r:id="rId48"/>
    </p:embeddedFont>
    <p:embeddedFont>
      <p:font typeface="Lato" panose="020B0604020202020204" charset="0"/>
      <p:regular r:id="rId49"/>
      <p:bold r:id="rId50"/>
      <p:italic r:id="rId51"/>
      <p:boldItalic r:id="rId52"/>
    </p:embeddedFont>
    <p:embeddedFont>
      <p:font typeface="Montserrat" panose="020B0604020202020204" charset="0"/>
      <p:regular r:id="rId53"/>
      <p:bold r:id="rId54"/>
      <p:italic r:id="rId55"/>
      <p:boldItalic r:id="rId56"/>
    </p:embeddedFont>
    <p:embeddedFont>
      <p:font typeface="Raleway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FB9D9E-ECEB-4E90-9D4E-79531360B2D5}" v="2" dt="2019-09-26T16:53:21.839"/>
    <p1510:client id="{24138CAD-CD98-4E43-9C36-2813A131A8F6}" v="85" dt="2019-09-26T17:32:36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52"/>
  </p:normalViewPr>
  <p:slideViewPr>
    <p:cSldViewPr snapToGrid="0">
      <p:cViewPr varScale="1">
        <p:scale>
          <a:sx n="144" d="100"/>
          <a:sy n="144" d="100"/>
        </p:scale>
        <p:origin x="1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24138CAD-CD98-4E43-9C36-2813A131A8F6}"/>
    <pc:docChg chg="undo custSel modSld">
      <pc:chgData name="Taylor Thurston" userId="10285e41d43c4120" providerId="LiveId" clId="{24138CAD-CD98-4E43-9C36-2813A131A8F6}" dt="2019-09-26T17:32:36.032" v="72" actId="20577"/>
      <pc:docMkLst>
        <pc:docMk/>
      </pc:docMkLst>
      <pc:sldChg chg="modSp">
        <pc:chgData name="Taylor Thurston" userId="10285e41d43c4120" providerId="LiveId" clId="{24138CAD-CD98-4E43-9C36-2813A131A8F6}" dt="2019-09-26T17:11:05.405" v="0" actId="12"/>
        <pc:sldMkLst>
          <pc:docMk/>
          <pc:sldMk cId="0" sldId="261"/>
        </pc:sldMkLst>
        <pc:spChg chg="mod">
          <ac:chgData name="Taylor Thurston" userId="10285e41d43c4120" providerId="LiveId" clId="{24138CAD-CD98-4E43-9C36-2813A131A8F6}" dt="2019-09-26T17:11:05.405" v="0" actId="12"/>
          <ac:spMkLst>
            <pc:docMk/>
            <pc:sldMk cId="0" sldId="261"/>
            <ac:spMk id="298" creationId="{00000000-0000-0000-0000-000000000000}"/>
          </ac:spMkLst>
        </pc:spChg>
      </pc:sldChg>
      <pc:sldChg chg="modSp">
        <pc:chgData name="Taylor Thurston" userId="10285e41d43c4120" providerId="LiveId" clId="{24138CAD-CD98-4E43-9C36-2813A131A8F6}" dt="2019-09-26T17:12:02.947" v="6" actId="12"/>
        <pc:sldMkLst>
          <pc:docMk/>
          <pc:sldMk cId="0" sldId="262"/>
        </pc:sldMkLst>
        <pc:spChg chg="mod">
          <ac:chgData name="Taylor Thurston" userId="10285e41d43c4120" providerId="LiveId" clId="{24138CAD-CD98-4E43-9C36-2813A131A8F6}" dt="2019-09-26T17:12:02.947" v="6" actId="12"/>
          <ac:spMkLst>
            <pc:docMk/>
            <pc:sldMk cId="0" sldId="262"/>
            <ac:spMk id="304" creationId="{00000000-0000-0000-0000-000000000000}"/>
          </ac:spMkLst>
        </pc:spChg>
      </pc:sldChg>
      <pc:sldChg chg="addSp modSp modNotesTx">
        <pc:chgData name="Taylor Thurston" userId="10285e41d43c4120" providerId="LiveId" clId="{24138CAD-CD98-4E43-9C36-2813A131A8F6}" dt="2019-09-26T17:32:36.032" v="72" actId="20577"/>
        <pc:sldMkLst>
          <pc:docMk/>
          <pc:sldMk cId="0" sldId="263"/>
        </pc:sldMkLst>
        <pc:spChg chg="mod">
          <ac:chgData name="Taylor Thurston" userId="10285e41d43c4120" providerId="LiveId" clId="{24138CAD-CD98-4E43-9C36-2813A131A8F6}" dt="2019-09-26T17:11:39.614" v="5" actId="12"/>
          <ac:spMkLst>
            <pc:docMk/>
            <pc:sldMk cId="0" sldId="263"/>
            <ac:spMk id="311" creationId="{00000000-0000-0000-0000-000000000000}"/>
          </ac:spMkLst>
        </pc:spChg>
        <pc:picChg chg="add">
          <ac:chgData name="Taylor Thurston" userId="10285e41d43c4120" providerId="LiveId" clId="{24138CAD-CD98-4E43-9C36-2813A131A8F6}" dt="2019-09-26T17:12:44.614" v="7"/>
          <ac:picMkLst>
            <pc:docMk/>
            <pc:sldMk cId="0" sldId="263"/>
            <ac:picMk id="4" creationId="{A349A88F-4C41-40DD-8803-AF9A59DF5C34}"/>
          </ac:picMkLst>
        </pc:picChg>
      </pc:sldChg>
      <pc:sldChg chg="addSp">
        <pc:chgData name="Taylor Thurston" userId="10285e41d43c4120" providerId="LiveId" clId="{24138CAD-CD98-4E43-9C36-2813A131A8F6}" dt="2019-09-26T17:12:45.891" v="8"/>
        <pc:sldMkLst>
          <pc:docMk/>
          <pc:sldMk cId="0" sldId="264"/>
        </pc:sldMkLst>
        <pc:picChg chg="add">
          <ac:chgData name="Taylor Thurston" userId="10285e41d43c4120" providerId="LiveId" clId="{24138CAD-CD98-4E43-9C36-2813A131A8F6}" dt="2019-09-26T17:12:45.891" v="8"/>
          <ac:picMkLst>
            <pc:docMk/>
            <pc:sldMk cId="0" sldId="264"/>
            <ac:picMk id="4" creationId="{6DA7C894-EC89-43BD-86F4-24B103232410}"/>
          </ac:picMkLst>
        </pc:picChg>
      </pc:sldChg>
      <pc:sldChg chg="addSp">
        <pc:chgData name="Taylor Thurston" userId="10285e41d43c4120" providerId="LiveId" clId="{24138CAD-CD98-4E43-9C36-2813A131A8F6}" dt="2019-09-26T17:12:47.418" v="9"/>
        <pc:sldMkLst>
          <pc:docMk/>
          <pc:sldMk cId="0" sldId="265"/>
        </pc:sldMkLst>
        <pc:picChg chg="add">
          <ac:chgData name="Taylor Thurston" userId="10285e41d43c4120" providerId="LiveId" clId="{24138CAD-CD98-4E43-9C36-2813A131A8F6}" dt="2019-09-26T17:12:47.418" v="9"/>
          <ac:picMkLst>
            <pc:docMk/>
            <pc:sldMk cId="0" sldId="265"/>
            <ac:picMk id="4" creationId="{1EDC2739-E30B-42A7-8205-112CA4E8EBCE}"/>
          </ac:picMkLst>
        </pc:picChg>
      </pc:sldChg>
      <pc:sldChg chg="addSp">
        <pc:chgData name="Taylor Thurston" userId="10285e41d43c4120" providerId="LiveId" clId="{24138CAD-CD98-4E43-9C36-2813A131A8F6}" dt="2019-09-26T17:12:49.132" v="10"/>
        <pc:sldMkLst>
          <pc:docMk/>
          <pc:sldMk cId="0" sldId="266"/>
        </pc:sldMkLst>
        <pc:picChg chg="add">
          <ac:chgData name="Taylor Thurston" userId="10285e41d43c4120" providerId="LiveId" clId="{24138CAD-CD98-4E43-9C36-2813A131A8F6}" dt="2019-09-26T17:12:49.132" v="10"/>
          <ac:picMkLst>
            <pc:docMk/>
            <pc:sldMk cId="0" sldId="266"/>
            <ac:picMk id="4" creationId="{E8C4341A-AB93-4838-97E9-A670675D6F98}"/>
          </ac:picMkLst>
        </pc:picChg>
      </pc:sldChg>
      <pc:sldChg chg="addSp modSp">
        <pc:chgData name="Taylor Thurston" userId="10285e41d43c4120" providerId="LiveId" clId="{24138CAD-CD98-4E43-9C36-2813A131A8F6}" dt="2019-09-26T17:13:11.105" v="14" actId="12"/>
        <pc:sldMkLst>
          <pc:docMk/>
          <pc:sldMk cId="0" sldId="268"/>
        </pc:sldMkLst>
        <pc:spChg chg="mod">
          <ac:chgData name="Taylor Thurston" userId="10285e41d43c4120" providerId="LiveId" clId="{24138CAD-CD98-4E43-9C36-2813A131A8F6}" dt="2019-09-26T17:13:11.105" v="14" actId="12"/>
          <ac:spMkLst>
            <pc:docMk/>
            <pc:sldMk cId="0" sldId="268"/>
            <ac:spMk id="340" creationId="{00000000-0000-0000-0000-000000000000}"/>
          </ac:spMkLst>
        </pc:spChg>
        <pc:picChg chg="add">
          <ac:chgData name="Taylor Thurston" userId="10285e41d43c4120" providerId="LiveId" clId="{24138CAD-CD98-4E43-9C36-2813A131A8F6}" dt="2019-09-26T17:13:04.102" v="11"/>
          <ac:picMkLst>
            <pc:docMk/>
            <pc:sldMk cId="0" sldId="268"/>
            <ac:picMk id="4" creationId="{1E24BE1E-DEA6-44CA-BBBE-406A55B1B8D1}"/>
          </ac:picMkLst>
        </pc:picChg>
      </pc:sldChg>
      <pc:sldChg chg="addSp modSp modNotesTx">
        <pc:chgData name="Taylor Thurston" userId="10285e41d43c4120" providerId="LiveId" clId="{24138CAD-CD98-4E43-9C36-2813A131A8F6}" dt="2019-09-26T17:30:26.183" v="41" actId="20577"/>
        <pc:sldMkLst>
          <pc:docMk/>
          <pc:sldMk cId="0" sldId="269"/>
        </pc:sldMkLst>
        <pc:spChg chg="mod">
          <ac:chgData name="Taylor Thurston" userId="10285e41d43c4120" providerId="LiveId" clId="{24138CAD-CD98-4E43-9C36-2813A131A8F6}" dt="2019-09-26T17:13:19.145" v="16" actId="12"/>
          <ac:spMkLst>
            <pc:docMk/>
            <pc:sldMk cId="0" sldId="269"/>
            <ac:spMk id="346" creationId="{00000000-0000-0000-0000-000000000000}"/>
          </ac:spMkLst>
        </pc:spChg>
        <pc:picChg chg="add">
          <ac:chgData name="Taylor Thurston" userId="10285e41d43c4120" providerId="LiveId" clId="{24138CAD-CD98-4E43-9C36-2813A131A8F6}" dt="2019-09-26T17:13:13.327" v="15"/>
          <ac:picMkLst>
            <pc:docMk/>
            <pc:sldMk cId="0" sldId="269"/>
            <ac:picMk id="4" creationId="{AC4668E9-ABC2-4C70-AE51-FFA9E6B7A3D5}"/>
          </ac:picMkLst>
        </pc:picChg>
      </pc:sldChg>
      <pc:sldChg chg="addSp modSp">
        <pc:chgData name="Taylor Thurston" userId="10285e41d43c4120" providerId="LiveId" clId="{24138CAD-CD98-4E43-9C36-2813A131A8F6}" dt="2019-09-26T17:14:04.809" v="20" actId="12"/>
        <pc:sldMkLst>
          <pc:docMk/>
          <pc:sldMk cId="0" sldId="271"/>
        </pc:sldMkLst>
        <pc:spChg chg="mod">
          <ac:chgData name="Taylor Thurston" userId="10285e41d43c4120" providerId="LiveId" clId="{24138CAD-CD98-4E43-9C36-2813A131A8F6}" dt="2019-09-26T17:14:04.809" v="20" actId="12"/>
          <ac:spMkLst>
            <pc:docMk/>
            <pc:sldMk cId="0" sldId="271"/>
            <ac:spMk id="357" creationId="{00000000-0000-0000-0000-000000000000}"/>
          </ac:spMkLst>
        </pc:spChg>
        <pc:picChg chg="add">
          <ac:chgData name="Taylor Thurston" userId="10285e41d43c4120" providerId="LiveId" clId="{24138CAD-CD98-4E43-9C36-2813A131A8F6}" dt="2019-09-26T17:14:00.250" v="19"/>
          <ac:picMkLst>
            <pc:docMk/>
            <pc:sldMk cId="0" sldId="271"/>
            <ac:picMk id="4" creationId="{7C9F3E6C-1F55-4485-B79A-C7A86EF25FE0}"/>
          </ac:picMkLst>
        </pc:picChg>
      </pc:sldChg>
      <pc:sldChg chg="addSp delSp modSp">
        <pc:chgData name="Taylor Thurston" userId="10285e41d43c4120" providerId="LiveId" clId="{24138CAD-CD98-4E43-9C36-2813A131A8F6}" dt="2019-09-26T17:14:40.507" v="26" actId="478"/>
        <pc:sldMkLst>
          <pc:docMk/>
          <pc:sldMk cId="0" sldId="272"/>
        </pc:sldMkLst>
        <pc:spChg chg="mod">
          <ac:chgData name="Taylor Thurston" userId="10285e41d43c4120" providerId="LiveId" clId="{24138CAD-CD98-4E43-9C36-2813A131A8F6}" dt="2019-09-26T17:14:28.179" v="24" actId="12"/>
          <ac:spMkLst>
            <pc:docMk/>
            <pc:sldMk cId="0" sldId="272"/>
            <ac:spMk id="363" creationId="{00000000-0000-0000-0000-000000000000}"/>
          </ac:spMkLst>
        </pc:spChg>
        <pc:picChg chg="add del mod">
          <ac:chgData name="Taylor Thurston" userId="10285e41d43c4120" providerId="LiveId" clId="{24138CAD-CD98-4E43-9C36-2813A131A8F6}" dt="2019-09-26T17:14:40.507" v="26" actId="478"/>
          <ac:picMkLst>
            <pc:docMk/>
            <pc:sldMk cId="0" sldId="272"/>
            <ac:picMk id="4" creationId="{591156BD-C85C-40BC-8192-917884BE81B8}"/>
          </ac:picMkLst>
        </pc:picChg>
      </pc:sldChg>
      <pc:sldChg chg="modSp">
        <pc:chgData name="Taylor Thurston" userId="10285e41d43c4120" providerId="LiveId" clId="{24138CAD-CD98-4E43-9C36-2813A131A8F6}" dt="2019-09-26T17:14:35.359" v="25" actId="12"/>
        <pc:sldMkLst>
          <pc:docMk/>
          <pc:sldMk cId="0" sldId="273"/>
        </pc:sldMkLst>
        <pc:spChg chg="mod">
          <ac:chgData name="Taylor Thurston" userId="10285e41d43c4120" providerId="LiveId" clId="{24138CAD-CD98-4E43-9C36-2813A131A8F6}" dt="2019-09-26T17:14:35.359" v="25" actId="12"/>
          <ac:spMkLst>
            <pc:docMk/>
            <pc:sldMk cId="0" sldId="273"/>
            <ac:spMk id="369" creationId="{00000000-0000-0000-0000-000000000000}"/>
          </ac:spMkLst>
        </pc:spChg>
      </pc:sldChg>
      <pc:sldChg chg="modSp">
        <pc:chgData name="Taylor Thurston" userId="10285e41d43c4120" providerId="LiveId" clId="{24138CAD-CD98-4E43-9C36-2813A131A8F6}" dt="2019-09-26T17:14:51.021" v="27" actId="12"/>
        <pc:sldMkLst>
          <pc:docMk/>
          <pc:sldMk cId="0" sldId="274"/>
        </pc:sldMkLst>
        <pc:spChg chg="mod">
          <ac:chgData name="Taylor Thurston" userId="10285e41d43c4120" providerId="LiveId" clId="{24138CAD-CD98-4E43-9C36-2813A131A8F6}" dt="2019-09-26T17:14:51.021" v="27" actId="12"/>
          <ac:spMkLst>
            <pc:docMk/>
            <pc:sldMk cId="0" sldId="274"/>
            <ac:spMk id="375" creationId="{00000000-0000-0000-0000-000000000000}"/>
          </ac:spMkLst>
        </pc:spChg>
      </pc:sldChg>
      <pc:sldChg chg="modSp">
        <pc:chgData name="Taylor Thurston" userId="10285e41d43c4120" providerId="LiveId" clId="{24138CAD-CD98-4E43-9C36-2813A131A8F6}" dt="2019-09-26T17:15:02.915" v="28" actId="12"/>
        <pc:sldMkLst>
          <pc:docMk/>
          <pc:sldMk cId="0" sldId="275"/>
        </pc:sldMkLst>
        <pc:spChg chg="mod">
          <ac:chgData name="Taylor Thurston" userId="10285e41d43c4120" providerId="LiveId" clId="{24138CAD-CD98-4E43-9C36-2813A131A8F6}" dt="2019-09-26T17:15:02.915" v="28" actId="12"/>
          <ac:spMkLst>
            <pc:docMk/>
            <pc:sldMk cId="0" sldId="275"/>
            <ac:spMk id="381" creationId="{00000000-0000-0000-0000-000000000000}"/>
          </ac:spMkLst>
        </pc:spChg>
      </pc:sldChg>
      <pc:sldChg chg="modSp">
        <pc:chgData name="Taylor Thurston" userId="10285e41d43c4120" providerId="LiveId" clId="{24138CAD-CD98-4E43-9C36-2813A131A8F6}" dt="2019-09-26T17:15:11.793" v="30" actId="12"/>
        <pc:sldMkLst>
          <pc:docMk/>
          <pc:sldMk cId="0" sldId="276"/>
        </pc:sldMkLst>
        <pc:spChg chg="mod">
          <ac:chgData name="Taylor Thurston" userId="10285e41d43c4120" providerId="LiveId" clId="{24138CAD-CD98-4E43-9C36-2813A131A8F6}" dt="2019-09-26T17:15:11.793" v="30" actId="12"/>
          <ac:spMkLst>
            <pc:docMk/>
            <pc:sldMk cId="0" sldId="276"/>
            <ac:spMk id="387" creationId="{00000000-0000-0000-0000-000000000000}"/>
          </ac:spMkLst>
        </pc:spChg>
      </pc:sldChg>
      <pc:sldChg chg="addSp modSp">
        <pc:chgData name="Taylor Thurston" userId="10285e41d43c4120" providerId="LiveId" clId="{24138CAD-CD98-4E43-9C36-2813A131A8F6}" dt="2019-09-26T17:15:25.966" v="32"/>
        <pc:sldMkLst>
          <pc:docMk/>
          <pc:sldMk cId="0" sldId="277"/>
        </pc:sldMkLst>
        <pc:spChg chg="mod">
          <ac:chgData name="Taylor Thurston" userId="10285e41d43c4120" providerId="LiveId" clId="{24138CAD-CD98-4E43-9C36-2813A131A8F6}" dt="2019-09-26T17:15:19.970" v="31" actId="12"/>
          <ac:spMkLst>
            <pc:docMk/>
            <pc:sldMk cId="0" sldId="277"/>
            <ac:spMk id="393" creationId="{00000000-0000-0000-0000-000000000000}"/>
          </ac:spMkLst>
        </pc:spChg>
        <pc:picChg chg="add">
          <ac:chgData name="Taylor Thurston" userId="10285e41d43c4120" providerId="LiveId" clId="{24138CAD-CD98-4E43-9C36-2813A131A8F6}" dt="2019-09-26T17:15:25.966" v="32"/>
          <ac:picMkLst>
            <pc:docMk/>
            <pc:sldMk cId="0" sldId="277"/>
            <ac:picMk id="4" creationId="{B4D7E89E-5314-4383-B080-EFC82DB5A588}"/>
          </ac:picMkLst>
        </pc:picChg>
      </pc:sldChg>
      <pc:sldChg chg="addSp modSp">
        <pc:chgData name="Taylor Thurston" userId="10285e41d43c4120" providerId="LiveId" clId="{24138CAD-CD98-4E43-9C36-2813A131A8F6}" dt="2019-09-26T17:13:35.318" v="18"/>
        <pc:sldMkLst>
          <pc:docMk/>
          <pc:sldMk cId="0" sldId="279"/>
        </pc:sldMkLst>
        <pc:spChg chg="mod">
          <ac:chgData name="Taylor Thurston" userId="10285e41d43c4120" providerId="LiveId" clId="{24138CAD-CD98-4E43-9C36-2813A131A8F6}" dt="2019-09-26T17:13:34.224" v="17" actId="12"/>
          <ac:spMkLst>
            <pc:docMk/>
            <pc:sldMk cId="0" sldId="279"/>
            <ac:spMk id="404" creationId="{00000000-0000-0000-0000-000000000000}"/>
          </ac:spMkLst>
        </pc:spChg>
        <pc:picChg chg="add">
          <ac:chgData name="Taylor Thurston" userId="10285e41d43c4120" providerId="LiveId" clId="{24138CAD-CD98-4E43-9C36-2813A131A8F6}" dt="2019-09-26T17:13:35.318" v="18"/>
          <ac:picMkLst>
            <pc:docMk/>
            <pc:sldMk cId="0" sldId="279"/>
            <ac:picMk id="4" creationId="{D28A8BE3-535C-45D5-B201-EAA6E341DABA}"/>
          </ac:picMkLst>
        </pc:picChg>
      </pc:sldChg>
      <pc:sldChg chg="addSp modSp">
        <pc:chgData name="Taylor Thurston" userId="10285e41d43c4120" providerId="LiveId" clId="{24138CAD-CD98-4E43-9C36-2813A131A8F6}" dt="2019-09-26T17:15:34.191" v="34" actId="12"/>
        <pc:sldMkLst>
          <pc:docMk/>
          <pc:sldMk cId="0" sldId="280"/>
        </pc:sldMkLst>
        <pc:spChg chg="mod">
          <ac:chgData name="Taylor Thurston" userId="10285e41d43c4120" providerId="LiveId" clId="{24138CAD-CD98-4E43-9C36-2813A131A8F6}" dt="2019-09-26T17:15:34.191" v="34" actId="12"/>
          <ac:spMkLst>
            <pc:docMk/>
            <pc:sldMk cId="0" sldId="280"/>
            <ac:spMk id="410" creationId="{00000000-0000-0000-0000-000000000000}"/>
          </ac:spMkLst>
        </pc:spChg>
        <pc:picChg chg="add">
          <ac:chgData name="Taylor Thurston" userId="10285e41d43c4120" providerId="LiveId" clId="{24138CAD-CD98-4E43-9C36-2813A131A8F6}" dt="2019-09-26T17:15:28.800" v="33"/>
          <ac:picMkLst>
            <pc:docMk/>
            <pc:sldMk cId="0" sldId="280"/>
            <ac:picMk id="4" creationId="{D626BF8E-BCED-4265-ADCF-BDB56CF88D34}"/>
          </ac:picMkLst>
        </pc:picChg>
      </pc:sldChg>
      <pc:sldChg chg="modNotesTx">
        <pc:chgData name="Taylor Thurston" userId="10285e41d43c4120" providerId="LiveId" clId="{24138CAD-CD98-4E43-9C36-2813A131A8F6}" dt="2019-09-26T17:30:59.500" v="43" actId="20577"/>
        <pc:sldMkLst>
          <pc:docMk/>
          <pc:sldMk cId="0" sldId="282"/>
        </pc:sldMkLst>
      </pc:sldChg>
      <pc:sldChg chg="addSp">
        <pc:chgData name="Taylor Thurston" userId="10285e41d43c4120" providerId="LiveId" clId="{24138CAD-CD98-4E43-9C36-2813A131A8F6}" dt="2019-09-26T17:15:50.626" v="35"/>
        <pc:sldMkLst>
          <pc:docMk/>
          <pc:sldMk cId="0" sldId="283"/>
        </pc:sldMkLst>
        <pc:picChg chg="add">
          <ac:chgData name="Taylor Thurston" userId="10285e41d43c4120" providerId="LiveId" clId="{24138CAD-CD98-4E43-9C36-2813A131A8F6}" dt="2019-09-26T17:15:50.626" v="35"/>
          <ac:picMkLst>
            <pc:docMk/>
            <pc:sldMk cId="0" sldId="283"/>
            <ac:picMk id="4" creationId="{03D77B50-918A-4635-93E3-38F5F38E43EF}"/>
          </ac:picMkLst>
        </pc:picChg>
      </pc:sldChg>
      <pc:sldChg chg="addSp modSp">
        <pc:chgData name="Taylor Thurston" userId="10285e41d43c4120" providerId="LiveId" clId="{24138CAD-CD98-4E43-9C36-2813A131A8F6}" dt="2019-09-26T17:16:04.636" v="37" actId="1076"/>
        <pc:sldMkLst>
          <pc:docMk/>
          <pc:sldMk cId="0" sldId="284"/>
        </pc:sldMkLst>
        <pc:picChg chg="add">
          <ac:chgData name="Taylor Thurston" userId="10285e41d43c4120" providerId="LiveId" clId="{24138CAD-CD98-4E43-9C36-2813A131A8F6}" dt="2019-09-26T17:15:59.539" v="36"/>
          <ac:picMkLst>
            <pc:docMk/>
            <pc:sldMk cId="0" sldId="284"/>
            <ac:picMk id="5" creationId="{6B75CAFA-4133-48A4-BAE5-E1DF73E0E837}"/>
          </ac:picMkLst>
        </pc:picChg>
        <pc:picChg chg="mod">
          <ac:chgData name="Taylor Thurston" userId="10285e41d43c4120" providerId="LiveId" clId="{24138CAD-CD98-4E43-9C36-2813A131A8F6}" dt="2019-09-26T17:16:04.636" v="37" actId="1076"/>
          <ac:picMkLst>
            <pc:docMk/>
            <pc:sldMk cId="0" sldId="284"/>
            <ac:picMk id="435" creationId="{00000000-0000-0000-0000-000000000000}"/>
          </ac:picMkLst>
        </pc:picChg>
      </pc:sldChg>
    </pc:docChg>
  </pc:docChgLst>
  <pc:docChgLst>
    <pc:chgData name="Taylor Thurston" userId="10285e41d43c4120" providerId="LiveId" clId="{AFFB9D9E-ECEB-4E90-9D4E-79531360B2D5}"/>
    <pc:docChg chg="modSld">
      <pc:chgData name="Taylor Thurston" userId="10285e41d43c4120" providerId="LiveId" clId="{AFFB9D9E-ECEB-4E90-9D4E-79531360B2D5}" dt="2019-09-26T16:53:30.233" v="3"/>
      <pc:docMkLst>
        <pc:docMk/>
      </pc:docMkLst>
      <pc:sldChg chg="addSp delSp">
        <pc:chgData name="Taylor Thurston" userId="10285e41d43c4120" providerId="LiveId" clId="{AFFB9D9E-ECEB-4E90-9D4E-79531360B2D5}" dt="2019-09-26T16:53:30.233" v="3"/>
        <pc:sldMkLst>
          <pc:docMk/>
          <pc:sldMk cId="0" sldId="261"/>
        </pc:sldMkLst>
        <pc:picChg chg="add del">
          <ac:chgData name="Taylor Thurston" userId="10285e41d43c4120" providerId="LiveId" clId="{AFFB9D9E-ECEB-4E90-9D4E-79531360B2D5}" dt="2019-09-26T16:53:30.233" v="3"/>
          <ac:picMkLst>
            <pc:docMk/>
            <pc:sldMk cId="0" sldId="261"/>
            <ac:picMk id="4" creationId="{73486439-F565-4586-9110-EEB3395AA979}"/>
          </ac:picMkLst>
        </pc:picChg>
      </pc:sldChg>
      <pc:sldChg chg="addSp delSp">
        <pc:chgData name="Taylor Thurston" userId="10285e41d43c4120" providerId="LiveId" clId="{AFFB9D9E-ECEB-4E90-9D4E-79531360B2D5}" dt="2019-09-26T16:53:29.503" v="2"/>
        <pc:sldMkLst>
          <pc:docMk/>
          <pc:sldMk cId="0" sldId="262"/>
        </pc:sldMkLst>
        <pc:picChg chg="add del">
          <ac:chgData name="Taylor Thurston" userId="10285e41d43c4120" providerId="LiveId" clId="{AFFB9D9E-ECEB-4E90-9D4E-79531360B2D5}" dt="2019-09-26T16:53:29.503" v="2"/>
          <ac:picMkLst>
            <pc:docMk/>
            <pc:sldMk cId="0" sldId="262"/>
            <ac:picMk id="5" creationId="{0F14A417-897B-4FB3-A053-9554A2A30C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53lkqv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ites.google.com/norman.k12.ok.us/digbreakouts/resources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yro3ta7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rek.k20center.ou.edu/oe/1225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tinyurl.com/slaytheslangDB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d22ccdbfa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5d22ccdbfa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f97bc5bc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f97bc5bc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ISTE? The International Society for Technology in Education. They have standards for students, teachers, administrators, and instructional coaches.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f97bc5bc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f97bc5bc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d22ccdbfa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5d22ccdbfa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d22ccdbf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5d22ccdbf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Chelsee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d22ccdbf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5d22ccdbfa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" dirty="0"/>
              <a:t>Chelsee - handout 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https://tinyurl.com/y53lkqvf</a:t>
            </a:r>
            <a:endParaRPr lang="en-US" u="sng" dirty="0">
              <a:solidFill>
                <a:schemeClr val="hlink"/>
              </a:solidFill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tinyurl.com/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DBIdeas</a:t>
            </a:r>
            <a:endParaRPr lang="en-US" dirty="0"/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d22ccdbfa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5d22ccdbfa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d22ccdbfa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5d22ccdbfa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d22ccdbfa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5d22ccdbfa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d22ccdbfa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5d22ccdbfa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d22ccdbfa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5d22ccdbfa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d22ccdbf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5d22ccdbf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Chelsee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d22ccdbfa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5d22ccdbfa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d22ccdbfa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5d22ccdbfa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d22ccdbfa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5d22ccdbfa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Chelsee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d22ccdbf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5d22ccdbfa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Chelsee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d22ccdbfa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5d22ccdbfa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Margaret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d22ccdbfa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5d22ccdbfa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Chelsee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d22ccdbfa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5d22ccdbfa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5d405db90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5d405db90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Margaret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300"/>
              <a:buFont typeface="Calibri"/>
              <a:buNone/>
            </a:pPr>
            <a:r>
              <a:rPr lang="en-US" sz="1800" dirty="0">
                <a:hlinkClick r:id="rId3"/>
              </a:rPr>
              <a:t>https://tinyurl.com/yyro3ta7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d22ccdbfa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5d22ccdbfa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d405db9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5d405db9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hlinkClick r:id="rId3"/>
              </a:rPr>
              <a:t>https://trek.k20center.ou.edu/oe/1225</a:t>
            </a:r>
            <a:endParaRPr lang="en-US" dirty="0"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d22ccdbf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5d22ccdbf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Margaret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d22ccdbf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Margaret</a:t>
            </a:r>
            <a:endParaRPr/>
          </a:p>
        </p:txBody>
      </p:sp>
      <p:sp>
        <p:nvSpPr>
          <p:cNvPr id="278" name="Google Shape;278;g5d22ccdbf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d22ccdb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5d22ccdb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d22ccdbf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5d22ccdbf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Margaret - handout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f97bc5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5f97bc5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Margaret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d22ccdbf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5d22ccdbf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Margaret - </a:t>
            </a:r>
            <a:r>
              <a:rPr lang="en"/>
              <a:t>Handout </a:t>
            </a:r>
            <a:endParaRPr lang="en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USE THIS LINK: </a:t>
            </a:r>
            <a:r>
              <a:rPr lang="en-US" sz="11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  <a:hlinkClick r:id="rId3"/>
              </a:rPr>
              <a:t>tinyurl.com/</a:t>
            </a:r>
            <a:r>
              <a:rPr lang="en-US" sz="1100" dirty="0" err="1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  <a:hlinkClick r:id="rId3"/>
              </a:rPr>
              <a:t>slaytheslangDB</a:t>
            </a:r>
            <a:endParaRPr lang="en-US" sz="11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f97bc5bc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f97bc5bc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they complete the breakout, go over these standards that are addressed by the lesson.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4" name="Google Shape;13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9" name="Google Shape;13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2" name="Google Shape;14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9" name="Google Shape;14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2" name="Google Shape;152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53" name="Google Shape;153;p40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54" name="Google Shape;15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59" name="Google Shape;15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63" name="Google Shape;16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67" name="Google Shape;167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433322" cy="234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lvl="0" indent="-3937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  <a:defRPr/>
            </a:lvl3pPr>
            <a:lvl4pPr marL="1828800" lvl="3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●"/>
              <a:defRPr/>
            </a:lvl5pPr>
            <a:lvl6pPr marL="2743200" lvl="5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6" name="Google Shape;17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50" tIns="0" rIns="46550" bIns="0" anchor="ctr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50" tIns="0" rIns="46550" bIns="0" anchor="ctr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4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0" rIns="93125" bIns="46550" anchor="t" anchorCtr="0">
            <a:noAutofit/>
          </a:bodyPr>
          <a:lstStyle>
            <a:lvl1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●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400"/>
            </a:lvl3pPr>
            <a:lvl4pPr marL="1828800" lvl="3" indent="-279400" algn="l" rtl="0"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4pPr>
            <a:lvl5pPr marL="2286000" lvl="4" indent="-279400" algn="l" rtl="0"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5pPr>
            <a:lvl6pPr marL="2743200" lvl="5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0" rIns="93125" bIns="46550" anchor="t" anchorCtr="0">
            <a:noAutofit/>
          </a:bodyPr>
          <a:lstStyle>
            <a:lvl1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●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400"/>
            </a:lvl3pPr>
            <a:lvl4pPr marL="1828800" lvl="3" indent="-279400" algn="l" rtl="0"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4pPr>
            <a:lvl5pPr marL="2286000" lvl="4" indent="-279400" algn="l" rtl="0"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5pPr>
            <a:lvl6pPr marL="2743200" lvl="5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3" name="Google Shape;18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6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Calibri"/>
              <a:buNone/>
              <a:defRPr sz="5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18600" bIns="46550" anchor="t" anchorCtr="0">
            <a:noAutofit/>
          </a:bodyPr>
          <a:lstStyle>
            <a:lvl1pPr marR="38100" lvl="0" algn="l" rtl="0"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87" name="Google Shape;18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Calibri"/>
              <a:buNone/>
              <a:defRPr sz="51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50" tIns="46550" rIns="46550" bIns="4655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1" name="Google Shape;191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 sz="1800"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500"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51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 sz="1800"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500"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6" name="Google Shape;19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 sz="37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9" name="Google Shape;199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0" rIns="93125" bIns="46550" anchor="t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1800"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5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5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0" rIns="93125" bIns="46550" anchor="t" anchorCtr="0">
            <a:noAutofit/>
          </a:bodyPr>
          <a:lstStyle>
            <a:lvl1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●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400"/>
            </a:lvl3pPr>
            <a:lvl4pPr marL="1828800" lvl="3" indent="-279400" algn="l" rtl="0"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4pPr>
            <a:lvl5pPr marL="2286000" lvl="4" indent="-279400" algn="l" rtl="0"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5pPr>
            <a:lvl6pPr marL="2743200" lvl="5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8" name="Google Shape;20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93075" rIns="93075" bIns="930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700"/>
              <a:buFont typeface="Georgia"/>
              <a:buNone/>
              <a:defRPr sz="37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1" name="Google Shape;211;p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93075" rIns="93075" bIns="93075" anchor="t" anchorCtr="0">
            <a:noAutofit/>
          </a:bodyPr>
          <a:lstStyle>
            <a:lvl1pPr marL="457200" lvl="0" indent="-393700" algn="l" rtl="0"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212" name="Google Shape;212;p5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93075" rIns="93075" bIns="93075" anchor="t" anchorCtr="0">
            <a:noAutofit/>
          </a:bodyPr>
          <a:lstStyle>
            <a:lvl1pPr marL="457200" lvl="0" indent="-393700" algn="l" rtl="0"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213" name="Google Shape;21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7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5pPr>
            <a:lvl6pPr marL="2743200" lvl="5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218" name="Google Shape;21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7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5pPr>
            <a:lvl6pPr marL="2743200" lvl="5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222" name="Google Shape;22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7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5pPr>
            <a:lvl6pPr marL="2743200" lvl="5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226" name="Google Shape;226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2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1"/>
          <p:cNvSpPr txBox="1">
            <a:spLocks noGrp="1"/>
          </p:cNvSpPr>
          <p:nvPr>
            <p:ph type="ctrTitle"/>
          </p:nvPr>
        </p:nvSpPr>
        <p:spPr>
          <a:xfrm>
            <a:off x="729450" y="941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43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0" name="Google Shape;230;p61"/>
          <p:cNvSpPr txBox="1">
            <a:spLocks noGrp="1"/>
          </p:cNvSpPr>
          <p:nvPr>
            <p:ph type="subTitle" idx="1"/>
          </p:nvPr>
        </p:nvSpPr>
        <p:spPr>
          <a:xfrm>
            <a:off x="729627" y="25633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1" name="Google Shape;231;p61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  <p:sp>
        <p:nvSpPr>
          <p:cNvPr id="232" name="Google Shape;232;p61"/>
          <p:cNvSpPr/>
          <p:nvPr/>
        </p:nvSpPr>
        <p:spPr>
          <a:xfrm>
            <a:off x="596800" y="101800"/>
            <a:ext cx="951000" cy="95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33" name="Google Shape;233;p61" descr="Untitled-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700" y="185050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2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3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7" name="Google Shape;237;p62"/>
          <p:cNvSpPr txBox="1">
            <a:spLocks noGrp="1"/>
          </p:cNvSpPr>
          <p:nvPr>
            <p:ph type="body" idx="1"/>
          </p:nvPr>
        </p:nvSpPr>
        <p:spPr>
          <a:xfrm>
            <a:off x="729450" y="17740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  <a:defRPr sz="2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8" name="Google Shape;238;p62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  <p:pic>
        <p:nvPicPr>
          <p:cNvPr id="239" name="Google Shape;239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492375"/>
            <a:ext cx="374100" cy="3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62"/>
          <p:cNvSpPr/>
          <p:nvPr/>
        </p:nvSpPr>
        <p:spPr>
          <a:xfrm>
            <a:off x="596800" y="101800"/>
            <a:ext cx="951000" cy="95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62" descr="Untitled-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700" y="185050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3"/>
          <p:cNvSpPr txBox="1">
            <a:spLocks noGrp="1"/>
          </p:cNvSpPr>
          <p:nvPr>
            <p:ph type="title"/>
          </p:nvPr>
        </p:nvSpPr>
        <p:spPr>
          <a:xfrm>
            <a:off x="730000" y="10900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5" name="Google Shape;245;p63"/>
          <p:cNvSpPr txBox="1">
            <a:spLocks noGrp="1"/>
          </p:cNvSpPr>
          <p:nvPr>
            <p:ph type="body" idx="1"/>
          </p:nvPr>
        </p:nvSpPr>
        <p:spPr>
          <a:xfrm>
            <a:off x="721225" y="25531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6" name="Google Shape;246;p63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  <p:sp>
        <p:nvSpPr>
          <p:cNvPr id="247" name="Google Shape;247;p63"/>
          <p:cNvSpPr/>
          <p:nvPr/>
        </p:nvSpPr>
        <p:spPr>
          <a:xfrm>
            <a:off x="596800" y="101800"/>
            <a:ext cx="951000" cy="95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48" name="Google Shape;248;p63" descr="Untitled-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700" y="185050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298AC4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Raleway"/>
              <a:buNone/>
              <a:defRPr sz="81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1" name="Google Shape;251;p64"/>
          <p:cNvSpPr txBox="1">
            <a:spLocks noGrp="1"/>
          </p:cNvSpPr>
          <p:nvPr>
            <p:ph type="body" idx="1"/>
          </p:nvPr>
        </p:nvSpPr>
        <p:spPr>
          <a:xfrm>
            <a:off x="729450" y="2272887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>
              <a:solidFill>
                <a:srgbClr val="000000"/>
              </a:solidFill>
            </a:endParaRPr>
          </a:p>
        </p:txBody>
      </p:sp>
      <p:pic>
        <p:nvPicPr>
          <p:cNvPr id="253" name="Google Shape;253;p64" descr="Untitled-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275" y="3505553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bg>
      <p:bgPr>
        <a:solidFill>
          <a:srgbClr val="298AC4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65" descr="Untitled-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275" y="381353"/>
            <a:ext cx="590400" cy="5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65"/>
          <p:cNvSpPr txBox="1">
            <a:spLocks noGrp="1"/>
          </p:cNvSpPr>
          <p:nvPr>
            <p:ph type="title"/>
          </p:nvPr>
        </p:nvSpPr>
        <p:spPr>
          <a:xfrm>
            <a:off x="729450" y="11700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7" name="Google Shape;257;p65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1" name="Google Shape;261;p66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2" name="Google Shape;262;p66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3" name="Google Shape;263;p66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  <p:pic>
        <p:nvPicPr>
          <p:cNvPr id="264" name="Google Shape;264;p66" descr="Untitled-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275" y="609941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4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937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53lkqv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hyperlink" Target="https://sites.google.com/norman.k12.ok.us/digbreakouts/resourc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tinyurl.com/yyro3ta7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rek.k20center.ou.edu/oe/1225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inyurl.com/slaytheslangD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7"/>
          <p:cNvSpPr txBox="1"/>
          <p:nvPr/>
        </p:nvSpPr>
        <p:spPr>
          <a:xfrm>
            <a:off x="1814250" y="312825"/>
            <a:ext cx="54030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As we wait, visit learn.k20center.ou.edu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Slay The Slang</a:t>
            </a:r>
            <a:endParaRPr/>
          </a:p>
        </p:txBody>
      </p:sp>
      <p:sp>
        <p:nvSpPr>
          <p:cNvPr id="323" name="Google Shape;323;p7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ISTE Standard (if participating):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Computational Thinker: Students develop and employ strategies for understanding and solving problems in ways that leverage the power of technological methods to develop and test solutions. </a:t>
            </a:r>
            <a:endParaRPr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EDC2739-E30B-42A7-8205-112CA4E8E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Slay The Slang</a:t>
            </a:r>
            <a:endParaRPr/>
          </a:p>
        </p:txBody>
      </p:sp>
      <p:sp>
        <p:nvSpPr>
          <p:cNvPr id="329" name="Google Shape;329;p7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ISTE Standard (if creating):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Knowledge Constructor: Students critically curate a variety of resources using digital tools to construct knowledge, product creative artifacts, and make meaningful learning experiences for themselves and others. </a:t>
            </a:r>
            <a:endParaRPr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8C4341A-AB93-4838-97E9-A670675D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7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What Are Digital Breakouts? </a:t>
            </a:r>
            <a:endParaRPr/>
          </a:p>
        </p:txBody>
      </p:sp>
      <p:sp>
        <p:nvSpPr>
          <p:cNvPr id="340" name="Google Shape;340;p7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Have you ever participated in an escape room? 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939800" lvl="1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Think of this as a digital version. 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82600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You can purchase kits from Breakout EDU or you can create them for free using </a:t>
            </a:r>
            <a:r>
              <a:rPr lang="en" sz="2000" dirty="0" err="1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GSuite</a:t>
            </a: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82600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Locks 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939800" lvl="1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Color Locks 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939800" lvl="1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Directional Locks 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939800" lvl="1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Word Locks 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939800" lvl="1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Date Locks 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939800" lvl="1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Emoji Locks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herry Swash"/>
              <a:ea typeface="Cherry Swash"/>
              <a:cs typeface="Cherry Swash"/>
              <a:sym typeface="Cherry Swash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E24BE1E-DEA6-44CA-BBBE-406A55B1B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Pre-made Options</a:t>
            </a:r>
            <a:endParaRPr dirty="0"/>
          </a:p>
        </p:txBody>
      </p:sp>
      <p:sp>
        <p:nvSpPr>
          <p:cNvPr id="346" name="Google Shape;346;p8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There is a sandbox with 240 breakouts made by fellow teachers.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Use this link: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https://tinyurl.com/y53lkqvf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Additional resources: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tinyurl.com/DBIdeas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With your partner, explore these options and take a look at what each breakout offers.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What do you like?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What would you do differently? </a:t>
            </a:r>
            <a:endParaRPr dirty="0"/>
          </a:p>
          <a:p>
            <a:pPr marL="2286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C4668E9-ABC2-4C70-AE51-FFA9E6B7A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8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Create Your Own</a:t>
            </a:r>
            <a:endParaRPr/>
          </a:p>
        </p:txBody>
      </p:sp>
      <p:sp>
        <p:nvSpPr>
          <p:cNvPr id="404" name="Google Shape;404;p9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Now that we have gone over the basics of digital breakouts, use the organizers to put together your own.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Use the Sites organizer to help you decide on theme and clues.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Use the Locks organizer to help you keep track of lock types, answers, and clues.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Need more guidance or help?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Let us know! </a:t>
            </a: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28A8BE3-535C-45D5-B201-EAA6E341D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8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Google Sites</a:t>
            </a:r>
            <a:endParaRPr/>
          </a:p>
        </p:txBody>
      </p:sp>
      <p:sp>
        <p:nvSpPr>
          <p:cNvPr id="357" name="Google Shape;357;p8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The first step to building your own breakout is creating a Google Site.</a:t>
            </a:r>
          </a:p>
          <a:p>
            <a:pPr lvl="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To do this…</a:t>
            </a:r>
          </a:p>
          <a:p>
            <a:pPr lvl="1" indent="-3556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Sign in to your Google account</a:t>
            </a:r>
          </a:p>
          <a:p>
            <a:pPr lvl="1" indent="-3556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Select the waffle button</a:t>
            </a:r>
          </a:p>
          <a:p>
            <a:pPr lvl="2" indent="-3556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Find the Site icon</a:t>
            </a:r>
          </a:p>
          <a:p>
            <a:pPr lvl="1" indent="-3556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Click “Create”</a:t>
            </a:r>
          </a:p>
          <a:p>
            <a:pPr lvl="2" indent="-3556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Do NOT select “Classic”</a:t>
            </a: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herry Swash"/>
              <a:ea typeface="Cherry Swash"/>
              <a:cs typeface="Cherry Swash"/>
              <a:sym typeface="Cherry Swash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herry Swash"/>
              <a:ea typeface="Cherry Swash"/>
              <a:cs typeface="Cherry Swash"/>
              <a:sym typeface="Cherry Swash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C9F3E6C-1F55-4485-B79A-C7A86EF25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Google Sites</a:t>
            </a:r>
            <a:endParaRPr/>
          </a:p>
        </p:txBody>
      </p:sp>
      <p:sp>
        <p:nvSpPr>
          <p:cNvPr id="363" name="Google Shape;363;p8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In the upper left corner, type in your website name.</a:t>
            </a:r>
          </a:p>
          <a:p>
            <a:pPr lvl="1" indent="-330200">
              <a:spcBef>
                <a:spcPts val="0"/>
              </a:spcBef>
              <a:buClr>
                <a:schemeClr val="accent4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Example: Mr. Smith’s US History</a:t>
            </a:r>
          </a:p>
          <a:p>
            <a:pPr lvl="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In the center of the page, type in the name of your page.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Example: Reconstruction Breakout</a:t>
            </a:r>
          </a:p>
          <a:p>
            <a:pPr lvl="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Using the scroll panel on the right, select different template options for your page.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These will be where you can change the page layouts or add in photos, videos, and/or hyperlinks for the answers to your “locks.” </a:t>
            </a:r>
          </a:p>
          <a:p>
            <a:pPr lvl="0" indent="-381000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Want to change the colors and look of your site?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Select the “Themes” tab from the scroll panel.</a:t>
            </a: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Make an Escape</a:t>
            </a:r>
            <a:endParaRPr/>
          </a:p>
        </p:txBody>
      </p:sp>
      <p:sp>
        <p:nvSpPr>
          <p:cNvPr id="275" name="Google Shape;275;p6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Digital Breakouts in ELA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8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Google Forms</a:t>
            </a:r>
            <a:endParaRPr/>
          </a:p>
        </p:txBody>
      </p:sp>
      <p:sp>
        <p:nvSpPr>
          <p:cNvPr id="369" name="Google Shape;369;p8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68300"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en-US" sz="2200" dirty="0"/>
              <a:t>Forms are the essential part of the digital breakout.</a:t>
            </a:r>
          </a:p>
          <a:p>
            <a:pPr lvl="0" indent="-368300"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en-US" sz="2200" dirty="0"/>
              <a:t>Go back to your Google Drive page &amp; click the waffle button.</a:t>
            </a:r>
          </a:p>
          <a:p>
            <a:pPr lvl="1" indent="-3556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Click on the purple “Forms” icon.</a:t>
            </a:r>
          </a:p>
          <a:p>
            <a:pPr lvl="2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Start a new “Blank” form.</a:t>
            </a:r>
          </a:p>
          <a:p>
            <a:pPr lvl="1" indent="-3556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“Untitled Form”</a:t>
            </a:r>
          </a:p>
          <a:p>
            <a:pPr lvl="2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Change this to match your Google Site.</a:t>
            </a:r>
          </a:p>
          <a:p>
            <a:pPr lvl="1" indent="-3556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“Form description”</a:t>
            </a:r>
          </a:p>
          <a:p>
            <a:pPr lvl="2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Add a description or scenario, if you like.</a:t>
            </a:r>
          </a:p>
          <a:p>
            <a:pPr lvl="3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Example: “You have gone back in time to the Roaring 20s! </a:t>
            </a:r>
            <a:br>
              <a:rPr lang="en-US" sz="1800" dirty="0"/>
            </a:br>
            <a:r>
              <a:rPr lang="en-US" sz="1800" dirty="0"/>
              <a:t>In order to make it back to your century and avoid wreaking </a:t>
            </a:r>
            <a:br>
              <a:rPr lang="en-US" sz="1800" dirty="0"/>
            </a:br>
            <a:r>
              <a:rPr lang="en-US" sz="1800" dirty="0"/>
              <a:t>havoc on the historical record, you must use the clues to </a:t>
            </a:r>
            <a:br>
              <a:rPr lang="en-US" sz="1800" dirty="0"/>
            </a:br>
            <a:r>
              <a:rPr lang="en-US" sz="1800" dirty="0"/>
              <a:t>solve the locks below.”</a:t>
            </a: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herry Swash"/>
              <a:ea typeface="Cherry Swash"/>
              <a:cs typeface="Cherry Swash"/>
              <a:sym typeface="Cherry Swash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herry Swash"/>
              <a:ea typeface="Cherry Swash"/>
              <a:cs typeface="Cherry Swash"/>
              <a:sym typeface="Cherry Swash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Google Forms</a:t>
            </a:r>
            <a:endParaRPr/>
          </a:p>
        </p:txBody>
      </p:sp>
      <p:sp>
        <p:nvSpPr>
          <p:cNvPr id="375" name="Google Shape;375;p8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To properly format the forms, you must…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“Untitled Question”</a:t>
            </a:r>
          </a:p>
          <a:p>
            <a:pPr lvl="2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Change this to your lock and any pertinent information.</a:t>
            </a:r>
          </a:p>
          <a:p>
            <a:pPr lvl="3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Example: “Color Lock (All caps, R=Red, B=Blue, etc.)”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“Multiple Choice”</a:t>
            </a:r>
          </a:p>
          <a:p>
            <a:pPr lvl="2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Change this to short answer.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Toggle the Required button to “on.”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Select the three dots next to this button and click “Response Validation.”</a:t>
            </a:r>
          </a:p>
          <a:p>
            <a:pPr lvl="2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Change “number” to “regular expression”</a:t>
            </a:r>
          </a:p>
          <a:p>
            <a:pPr lvl="2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Change “pattern” to the answer of your lock.</a:t>
            </a:r>
          </a:p>
          <a:p>
            <a:pPr lvl="2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Change “custom error text” to a clue that might help students solve the lock</a:t>
            </a:r>
          </a:p>
          <a:p>
            <a:pPr lvl="3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But don’t make it too easy!</a:t>
            </a:r>
          </a:p>
          <a:p>
            <a:pPr lvl="0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Ready to add more locks?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Select the + on the right side and repeat the above steps.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Conditional Formatting = Color Locks</a:t>
            </a:r>
            <a:endParaRPr/>
          </a:p>
        </p:txBody>
      </p:sp>
      <p:sp>
        <p:nvSpPr>
          <p:cNvPr id="381" name="Google Shape;381;p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30200"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Want to create a trickier color lock for students?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Consider using Google Sheets and conditional formatting.</a:t>
            </a:r>
          </a:p>
          <a:p>
            <a:pPr lvl="0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An easy way to do this is to create two columns.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Label cell A1 “definitions”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Label cell B1 “terms”</a:t>
            </a:r>
          </a:p>
          <a:p>
            <a:pPr lvl="0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In cell A2, type in “This territory achieved statehood in 1907.”</a:t>
            </a:r>
          </a:p>
          <a:p>
            <a:pPr lvl="0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In cell B2, right click and select “conditional formatting.”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In the new dialog box on the right, change “is not empty” to “text contains.”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In the “value or formula,” type in “Oklahoma.”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Notice the color of the “default” box. This is where you would change colors for different cells.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Click “Done.”</a:t>
            </a:r>
          </a:p>
          <a:p>
            <a:pPr lvl="0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Go back to cell B2 and type in “Oklahoma.”</a:t>
            </a:r>
          </a:p>
          <a:p>
            <a:pPr lvl="1" indent="-330200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Tada! You’ve just created a color lock.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Okay, But How Do I Force A Copy? </a:t>
            </a:r>
            <a:endParaRPr/>
          </a:p>
        </p:txBody>
      </p:sp>
      <p:sp>
        <p:nvSpPr>
          <p:cNvPr id="387" name="Google Shape;387;p8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Once you have created a conditionally formatted sheet, copy the shareable link from the Share button.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Paste this in a new browser window, but DO NOT hit enter.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Delete the letters to the forward slash and then type in copy.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Now hit enter.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Use this link as hyperlink in your Google Site.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What Can I Use? </a:t>
            </a:r>
            <a:endParaRPr/>
          </a:p>
        </p:txBody>
      </p:sp>
      <p:sp>
        <p:nvSpPr>
          <p:cNvPr id="393" name="Google Shape;393;p8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Need more ideas for clues and lock answers?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Consider these…</a:t>
            </a:r>
            <a:endParaRPr dirty="0"/>
          </a:p>
          <a:p>
            <a: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Font typeface="Arial" panose="020B0604020202020204" pitchFamily="34" charset="0"/>
              <a:buChar char="•"/>
            </a:pPr>
            <a:r>
              <a:rPr lang="en" dirty="0"/>
              <a:t>Youtube videos </a:t>
            </a:r>
            <a:endParaRPr dirty="0"/>
          </a:p>
          <a:p>
            <a: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Font typeface="Arial" panose="020B0604020202020204" pitchFamily="34" charset="0"/>
              <a:buChar char="•"/>
            </a:pPr>
            <a:r>
              <a:rPr lang="en" dirty="0"/>
              <a:t>A keyword can be used as a lock solution. </a:t>
            </a:r>
            <a:endParaRPr dirty="0"/>
          </a:p>
          <a:p>
            <a: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Font typeface="Arial" panose="020B0604020202020204" pitchFamily="34" charset="0"/>
              <a:buChar char="•"/>
            </a:pPr>
            <a:r>
              <a:rPr lang="en" dirty="0"/>
              <a:t>Brief passages or documents with multiple choice questions</a:t>
            </a:r>
            <a:endParaRPr dirty="0"/>
          </a:p>
          <a:p>
            <a: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Font typeface="Arial" panose="020B0604020202020204" pitchFamily="34" charset="0"/>
              <a:buChar char="•"/>
            </a:pPr>
            <a:r>
              <a:rPr lang="en" dirty="0"/>
              <a:t>The correct answers can be used as a lock solution. </a:t>
            </a:r>
            <a:endParaRPr dirty="0"/>
          </a:p>
          <a:p>
            <a: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Font typeface="Arial" panose="020B0604020202020204" pitchFamily="34" charset="0"/>
              <a:buChar char="•"/>
            </a:pPr>
            <a:r>
              <a:rPr lang="en" dirty="0"/>
              <a:t>Maps </a:t>
            </a:r>
            <a:endParaRPr dirty="0"/>
          </a:p>
          <a:p>
            <a: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Font typeface="Arial" panose="020B0604020202020204" pitchFamily="34" charset="0"/>
              <a:buChar char="•"/>
            </a:pPr>
            <a:r>
              <a:rPr lang="en" dirty="0"/>
              <a:t>Information can be used a lock solution or directional lock solution. </a:t>
            </a:r>
            <a:endParaRPr dirty="0"/>
          </a:p>
          <a:p>
            <a: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Font typeface="Arial" panose="020B0604020202020204" pitchFamily="34" charset="0"/>
              <a:buChar char="•"/>
            </a:pPr>
            <a:r>
              <a:rPr lang="en" dirty="0"/>
              <a:t>Puzzles </a:t>
            </a:r>
            <a:endParaRPr dirty="0"/>
          </a:p>
          <a:p>
            <a: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Font typeface="Arial" panose="020B0604020202020204" pitchFamily="34" charset="0"/>
              <a:buChar char="•"/>
            </a:pPr>
            <a:r>
              <a:rPr lang="en" dirty="0"/>
              <a:t>Use Jigsaw Planet and your own images to create puzzles to hyperlink. </a:t>
            </a:r>
            <a:endParaRPr dirty="0"/>
          </a:p>
          <a:p>
            <a: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Font typeface="Arial" panose="020B0604020202020204" pitchFamily="34" charset="0"/>
              <a:buChar char="•"/>
            </a:pPr>
            <a:r>
              <a:rPr lang="en" dirty="0"/>
              <a:t>Google Draw</a:t>
            </a:r>
            <a:endParaRPr dirty="0"/>
          </a:p>
          <a:p>
            <a: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Font typeface="Arial" panose="020B0604020202020204" pitchFamily="34" charset="0"/>
              <a:buChar char="•"/>
            </a:pPr>
            <a:r>
              <a:rPr lang="en" dirty="0"/>
              <a:t>Create a document that, when solved, reveals a word that solves a lock. </a:t>
            </a: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4D7E89E-5314-4383-B080-EFC82DB5A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9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How To Hack</a:t>
            </a:r>
            <a:endParaRPr/>
          </a:p>
        </p:txBody>
      </p:sp>
      <p:sp>
        <p:nvSpPr>
          <p:cNvPr id="410" name="Google Shape;410;p9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Want to use a pre-made digital breakout but don’t know the correct answers? </a:t>
            </a:r>
            <a:endParaRPr dirty="0"/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Right click on the lock form, but not in an answer blank. </a:t>
            </a:r>
            <a:endParaRPr dirty="0"/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Select “View Frame Source.” </a:t>
            </a:r>
            <a:endParaRPr dirty="0"/>
          </a:p>
          <a:p>
            <a: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Font typeface="Arial" panose="020B0604020202020204" pitchFamily="34" charset="0"/>
              <a:buChar char="•"/>
            </a:pPr>
            <a:r>
              <a:rPr lang="en" dirty="0"/>
              <a:t>Scroll to the bottom of the page past all of the code until you see separated lines and white space. </a:t>
            </a:r>
            <a:endParaRPr dirty="0"/>
          </a:p>
          <a:p>
            <a: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Font typeface="Arial" panose="020B0604020202020204" pitchFamily="34" charset="0"/>
              <a:buChar char="•"/>
            </a:pPr>
            <a:r>
              <a:rPr lang="en" dirty="0"/>
              <a:t>In the parentheses, you will see the lock titles and the corresponding answers. </a:t>
            </a: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626BF8E-BCED-4265-ADCF-BDB56CF88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9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3"/>
          <p:cNvSpPr txBox="1">
            <a:spLocks noGrp="1"/>
          </p:cNvSpPr>
          <p:nvPr>
            <p:ph type="title"/>
          </p:nvPr>
        </p:nvSpPr>
        <p:spPr>
          <a:xfrm>
            <a:off x="271195" y="330064"/>
            <a:ext cx="4618800" cy="2482500"/>
          </a:xfrm>
          <a:prstGeom prst="rect">
            <a:avLst/>
          </a:prstGeom>
        </p:spPr>
        <p:txBody>
          <a:bodyPr spcFirstLastPara="1" wrap="square" lIns="0" tIns="465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</a:pPr>
            <a:r>
              <a:rPr lang="en"/>
              <a:t>Authentic Lesson Reflection Tool</a:t>
            </a:r>
            <a:endParaRPr/>
          </a:p>
        </p:txBody>
      </p:sp>
      <p:pic>
        <p:nvPicPr>
          <p:cNvPr id="421" name="Google Shape;42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236" y="193482"/>
            <a:ext cx="3740213" cy="483301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93"/>
          <p:cNvSpPr txBox="1"/>
          <p:nvPr/>
        </p:nvSpPr>
        <p:spPr>
          <a:xfrm>
            <a:off x="127750" y="3346100"/>
            <a:ext cx="3875400" cy="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  <a:hlinkClick r:id="rId4"/>
              </a:rPr>
              <a:t>https://</a:t>
            </a:r>
            <a:r>
              <a:rPr lang="en" sz="2400" dirty="0" err="1">
                <a:latin typeface="Calibri"/>
                <a:ea typeface="Calibri"/>
                <a:cs typeface="Calibri"/>
                <a:sym typeface="Calibri"/>
                <a:hlinkClick r:id="rId4"/>
              </a:rPr>
              <a:t>tinyurl.com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  <a:hlinkClick r:id="rId4"/>
              </a:rPr>
              <a:t>/yyro3ta7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9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Authentic Reflection Tool </a:t>
            </a:r>
            <a:endParaRPr/>
          </a:p>
        </p:txBody>
      </p:sp>
      <p:sp>
        <p:nvSpPr>
          <p:cNvPr id="428" name="Google Shape;428;p9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82600" algn="l" rtl="0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Use the lesson reflection tool to think about the ways in which this activity lines up with the components of authenticity.</a:t>
            </a:r>
            <a:br>
              <a:rPr lang="en" sz="1800" dirty="0"/>
            </a:br>
            <a:endParaRPr sz="1800" dirty="0"/>
          </a:p>
          <a:p>
            <a:pPr marL="723900" lvl="0" indent="-482600" algn="l" rtl="0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How could this activity be modified to make it even more authentic? </a:t>
            </a:r>
            <a:br>
              <a:rPr lang="en" sz="1800" dirty="0"/>
            </a:br>
            <a:endParaRPr sz="1800" dirty="0"/>
          </a:p>
          <a:p>
            <a:pPr marL="723900" lvl="0" indent="-482600" algn="l" rtl="0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How could this activity have been done without the use of technology?</a:t>
            </a:r>
            <a:endParaRPr sz="1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3D77B50-918A-4635-93E3-38F5F38E4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Rapid Feedback Slide</a:t>
            </a:r>
            <a:endParaRPr/>
          </a:p>
        </p:txBody>
      </p:sp>
      <p:sp>
        <p:nvSpPr>
          <p:cNvPr id="434" name="Google Shape;434;p9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>
                <a:hlinkClick r:id="rId3"/>
              </a:rPr>
              <a:t>https://trek.k20center.ou.edu/oe/1225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35" name="Google Shape;435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924" y="2075643"/>
            <a:ext cx="2202150" cy="24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75CAFA-4133-48A4-BAE5-E1DF73E0E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287" name="Google Shape;287;p7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can an authentic, technology-enriched learning environment increase student engagement and academic performance?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281" name="Google Shape;281;p6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" sz="1800" b="1" dirty="0"/>
              <a:t>Participants will experience and analyze an authentic activity integrating technology and reflect on this experience to determine the relevant components of authenticity.</a:t>
            </a:r>
            <a:endParaRPr sz="1800" b="1" dirty="0"/>
          </a:p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•"/>
            </a:pPr>
            <a:r>
              <a:rPr lang="en" sz="1800" b="1" dirty="0"/>
              <a:t>Participants will be able to identify how tools, such as Google Suite, use a component of authentic teaching. </a:t>
            </a:r>
            <a:endParaRPr sz="1800" b="1" dirty="0"/>
          </a:p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•"/>
            </a:pPr>
            <a:r>
              <a:rPr lang="en" sz="1800" b="1" dirty="0"/>
              <a:t>Participants will apply the technology in their classroom and with their students in authentic instruction.</a:t>
            </a:r>
            <a:endParaRPr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7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5513"/>
            <a:ext cx="7559700" cy="32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2"/>
          <p:cNvSpPr txBox="1">
            <a:spLocks noGrp="1"/>
          </p:cNvSpPr>
          <p:nvPr>
            <p:ph type="title"/>
          </p:nvPr>
        </p:nvSpPr>
        <p:spPr>
          <a:xfrm>
            <a:off x="533400" y="147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lvl="0"/>
            <a:r>
              <a:rPr lang="en" dirty="0"/>
              <a:t>Skill Inventory Self Assessment</a:t>
            </a:r>
            <a:endParaRPr dirty="0"/>
          </a:p>
        </p:txBody>
      </p:sp>
      <p:sp>
        <p:nvSpPr>
          <p:cNvPr id="298" name="Google Shape;298;p72"/>
          <p:cNvSpPr txBox="1">
            <a:spLocks noGrp="1"/>
          </p:cNvSpPr>
          <p:nvPr>
            <p:ph type="body" idx="1"/>
          </p:nvPr>
        </p:nvSpPr>
        <p:spPr>
          <a:xfrm>
            <a:off x="457200" y="1146800"/>
            <a:ext cx="76413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Using the five question self-assessment tool, read through each statement.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If you can do what the statement describes, give yourself 1 point.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If you cannot do what the statement describes, do not give yourself point.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Total your points. </a:t>
            </a: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3486439-F565-4586-9110-EEB3395AA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3"/>
          <p:cNvSpPr txBox="1">
            <a:spLocks noGrp="1"/>
          </p:cNvSpPr>
          <p:nvPr>
            <p:ph type="title"/>
          </p:nvPr>
        </p:nvSpPr>
        <p:spPr>
          <a:xfrm>
            <a:off x="533400" y="147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Give Me Five</a:t>
            </a:r>
            <a:endParaRPr/>
          </a:p>
        </p:txBody>
      </p:sp>
      <p:sp>
        <p:nvSpPr>
          <p:cNvPr id="304" name="Google Shape;304;p73"/>
          <p:cNvSpPr txBox="1">
            <a:spLocks noGrp="1"/>
          </p:cNvSpPr>
          <p:nvPr>
            <p:ph type="body" idx="1"/>
          </p:nvPr>
        </p:nvSpPr>
        <p:spPr>
          <a:xfrm>
            <a:off x="457200" y="1146800"/>
            <a:ext cx="4505100" cy="3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Raise your hand and denote how many points you had from your self-assessment. 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Find someone whose points will total 5 when added to yours. </a:t>
            </a:r>
            <a:endParaRPr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Are you a 2? Find a 3!</a:t>
            </a:r>
            <a:endParaRPr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Are you a 5? Find a 0!</a:t>
            </a:r>
            <a:endParaRPr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Are you two 2s? Find a 1!</a:t>
            </a:r>
            <a:endParaRPr dirty="0"/>
          </a:p>
        </p:txBody>
      </p:sp>
      <p:pic>
        <p:nvPicPr>
          <p:cNvPr id="305" name="Google Shape;30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700" y="242466"/>
            <a:ext cx="2955907" cy="3834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14A417-897B-4FB3-A053-9554A2A30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ELA</a:t>
            </a:r>
            <a:endParaRPr/>
          </a:p>
        </p:txBody>
      </p:sp>
      <p:sp>
        <p:nvSpPr>
          <p:cNvPr id="311" name="Google Shape;311;p7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indent="-342900">
              <a:spcBef>
                <a:spcPts val="0"/>
              </a:spcBef>
              <a:buSzPts val="1400"/>
            </a:pP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We have created a Digital Breakout for our Slay the Slang lesson on LEARN. 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82600" indent="-342900">
              <a:spcBef>
                <a:spcPts val="0"/>
              </a:spcBef>
              <a:buSzPts val="1400"/>
            </a:pP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The ideas and concepts from that lesson are on full display. 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82600" indent="-342900">
              <a:spcBef>
                <a:spcPts val="0"/>
              </a:spcBef>
              <a:buSzPts val="1400"/>
            </a:pP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With your partner, try to “break out.”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939800" lvl="1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" sz="2000" dirty="0" err="1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  <a:hlinkClick r:id="rId3"/>
              </a:rPr>
              <a:t>tinyurl.com</a:t>
            </a: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  <a:hlinkClick r:id="rId3"/>
              </a:rPr>
              <a:t>/</a:t>
            </a:r>
            <a:r>
              <a:rPr lang="en" sz="2000" dirty="0" err="1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  <a:hlinkClick r:id="rId3"/>
              </a:rPr>
              <a:t>slaytheslangDB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82600" indent="-342900">
              <a:spcBef>
                <a:spcPts val="0"/>
              </a:spcBef>
              <a:buSzPts val="1400"/>
            </a:pPr>
            <a:r>
              <a:rPr lang="en" sz="2000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Use the Digital Breakout handout to help you keep track of the activity. </a:t>
            </a:r>
            <a:endParaRPr sz="2000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349A88F-4C41-40DD-8803-AF9A59DF5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Slay The Slang</a:t>
            </a:r>
            <a:endParaRPr/>
          </a:p>
        </p:txBody>
      </p:sp>
      <p:sp>
        <p:nvSpPr>
          <p:cNvPr id="317" name="Google Shape;317;p7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Standards: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7.3.R.6 - Students will analyze the structures of texts and content by making inferences about texts and use textual evidence to draw simple logical conclusions.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7.7.R.2 - Students will analyze the impact of selected media and formats on meaning. </a:t>
            </a:r>
            <a:endParaRPr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DA7C894-EC89-43BD-86F4-24B103232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1477</Words>
  <Application>Microsoft Office PowerPoint</Application>
  <PresentationFormat>On-screen Show (16:9)</PresentationFormat>
  <Paragraphs>170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Constantia</vt:lpstr>
      <vt:lpstr>Lato</vt:lpstr>
      <vt:lpstr>Noto Sans Symbols</vt:lpstr>
      <vt:lpstr>Calibri</vt:lpstr>
      <vt:lpstr>Arial</vt:lpstr>
      <vt:lpstr>Cherry Swash</vt:lpstr>
      <vt:lpstr>Montserrat</vt:lpstr>
      <vt:lpstr>Georgia</vt:lpstr>
      <vt:lpstr>Raleway</vt:lpstr>
      <vt:lpstr>Simple Light</vt:lpstr>
      <vt:lpstr>LEARN theme</vt:lpstr>
      <vt:lpstr>LEARN theme</vt:lpstr>
      <vt:lpstr>LEARN theme</vt:lpstr>
      <vt:lpstr>PowerPoint Presentation</vt:lpstr>
      <vt:lpstr>Make an Escape</vt:lpstr>
      <vt:lpstr>Essential Question</vt:lpstr>
      <vt:lpstr>Objectives</vt:lpstr>
      <vt:lpstr>PowerPoint Presentation</vt:lpstr>
      <vt:lpstr>Skill Inventory Self Assessment</vt:lpstr>
      <vt:lpstr>Give Me Five</vt:lpstr>
      <vt:lpstr>ELA</vt:lpstr>
      <vt:lpstr>Slay The Slang</vt:lpstr>
      <vt:lpstr>Slay The Slang</vt:lpstr>
      <vt:lpstr>Slay The Slang</vt:lpstr>
      <vt:lpstr>PowerPoint Presentation</vt:lpstr>
      <vt:lpstr>What Are Digital Breakouts? </vt:lpstr>
      <vt:lpstr>Pre-made Options</vt:lpstr>
      <vt:lpstr>PowerPoint Presentation</vt:lpstr>
      <vt:lpstr>Create Your Own</vt:lpstr>
      <vt:lpstr>PowerPoint Presentation</vt:lpstr>
      <vt:lpstr>Google Sites</vt:lpstr>
      <vt:lpstr>Google Sites</vt:lpstr>
      <vt:lpstr>Google Forms</vt:lpstr>
      <vt:lpstr>Google Forms</vt:lpstr>
      <vt:lpstr>Conditional Formatting = Color Locks</vt:lpstr>
      <vt:lpstr>Okay, But How Do I Force A Copy? </vt:lpstr>
      <vt:lpstr>What Can I Use? </vt:lpstr>
      <vt:lpstr>How To Hack</vt:lpstr>
      <vt:lpstr>PowerPoint Presentation</vt:lpstr>
      <vt:lpstr>Authentic Lesson Reflection Tool</vt:lpstr>
      <vt:lpstr>Authentic Reflection Tool </vt:lpstr>
      <vt:lpstr>Rapid Feedback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Taylor Thurston</cp:lastModifiedBy>
  <cp:revision>11</cp:revision>
  <dcterms:modified xsi:type="dcterms:W3CDTF">2019-09-26T17:32:39Z</dcterms:modified>
</cp:coreProperties>
</file>