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 id="2147483711" r:id="rId2"/>
    <p:sldMasterId id="2147483712" r:id="rId3"/>
    <p:sldMasterId id="2147483713" r:id="rId4"/>
  </p:sldMasterIdLst>
  <p:notesMasterIdLst>
    <p:notesMasterId r:id="rId36"/>
  </p:notesMasterIdLst>
  <p:sldIdLst>
    <p:sldId id="256" r:id="rId5"/>
    <p:sldId id="257" r:id="rId6"/>
    <p:sldId id="259" r:id="rId7"/>
    <p:sldId id="258" r:id="rId8"/>
    <p:sldId id="260" r:id="rId9"/>
    <p:sldId id="261" r:id="rId10"/>
    <p:sldId id="262" r:id="rId11"/>
    <p:sldId id="267" r:id="rId12"/>
    <p:sldId id="268" r:id="rId13"/>
    <p:sldId id="269" r:id="rId14"/>
    <p:sldId id="270" r:id="rId15"/>
    <p:sldId id="271" r:id="rId16"/>
    <p:sldId id="272" r:id="rId17"/>
    <p:sldId id="273" r:id="rId18"/>
    <p:sldId id="274" r:id="rId19"/>
    <p:sldId id="283" r:id="rId20"/>
    <p:sldId id="282" r:id="rId21"/>
    <p:sldId id="275" r:id="rId22"/>
    <p:sldId id="276" r:id="rId23"/>
    <p:sldId id="277" r:id="rId24"/>
    <p:sldId id="278" r:id="rId25"/>
    <p:sldId id="279" r:id="rId26"/>
    <p:sldId id="280" r:id="rId27"/>
    <p:sldId id="281" r:id="rId28"/>
    <p:sldId id="291" r:id="rId29"/>
    <p:sldId id="285" r:id="rId30"/>
    <p:sldId id="286" r:id="rId31"/>
    <p:sldId id="287" r:id="rId32"/>
    <p:sldId id="288" r:id="rId33"/>
    <p:sldId id="289" r:id="rId34"/>
    <p:sldId id="290"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Cherry Swash" panose="020B0604020202020204" charset="0"/>
      <p:regular r:id="rId41"/>
      <p:bold r:id="rId42"/>
    </p:embeddedFont>
    <p:embeddedFont>
      <p:font typeface="Constantia" panose="02030602050306030303" pitchFamily="18"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Lato" panose="020B0604020202020204" charset="0"/>
      <p:regular r:id="rId51"/>
      <p:bold r:id="rId52"/>
      <p:italic r:id="rId53"/>
      <p:boldItalic r:id="rId54"/>
    </p:embeddedFont>
    <p:embeddedFont>
      <p:font typeface="Raleway" panose="020B0604020202020204" charset="0"/>
      <p:regular r:id="rId55"/>
      <p:bold r:id="rId56"/>
      <p:italic r:id="rId57"/>
      <p:boldItalic r:id="rId58"/>
    </p:embeddedFont>
    <p:embeddedFont>
      <p:font typeface="Tahoma" panose="020B0604030504040204" pitchFamily="3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29109-4442-4C77-9D0C-4883ECDA5A00}" v="147" dt="2019-09-26T17:21:32.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5"/>
  </p:normalViewPr>
  <p:slideViewPr>
    <p:cSldViewPr snapToGrid="0">
      <p:cViewPr varScale="1">
        <p:scale>
          <a:sx n="133" d="100"/>
          <a:sy n="133" d="100"/>
        </p:scale>
        <p:origin x="444" y="96"/>
      </p:cViewPr>
      <p:guideLst>
        <p:guide orient="horz" pos="1620"/>
        <p:guide pos="2880"/>
      </p:guideLst>
    </p:cSldViewPr>
  </p:slideViewPr>
  <p:notesTextViewPr>
    <p:cViewPr>
      <p:scale>
        <a:sx n="1" d="1"/>
        <a:sy n="1" d="1"/>
      </p:scale>
      <p:origin x="0" y="-192"/>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6BC29109-4442-4C77-9D0C-4883ECDA5A00}"/>
    <pc:docChg chg="custSel addSld delSld modSld">
      <pc:chgData name="Taylor Thurston" userId="10285e41d43c4120" providerId="LiveId" clId="{6BC29109-4442-4C77-9D0C-4883ECDA5A00}" dt="2019-09-26T17:21:31.989" v="140" actId="20577"/>
      <pc:docMkLst>
        <pc:docMk/>
      </pc:docMkLst>
      <pc:sldChg chg="addSp modSp">
        <pc:chgData name="Taylor Thurston" userId="10285e41d43c4120" providerId="LiveId" clId="{6BC29109-4442-4C77-9D0C-4883ECDA5A00}" dt="2019-09-26T17:10:10.479" v="56"/>
        <pc:sldMkLst>
          <pc:docMk/>
          <pc:sldMk cId="0" sldId="261"/>
        </pc:sldMkLst>
        <pc:spChg chg="mod">
          <ac:chgData name="Taylor Thurston" userId="10285e41d43c4120" providerId="LiveId" clId="{6BC29109-4442-4C77-9D0C-4883ECDA5A00}" dt="2019-09-26T17:10:09.413" v="55" actId="12"/>
          <ac:spMkLst>
            <pc:docMk/>
            <pc:sldMk cId="0" sldId="261"/>
            <ac:spMk id="297" creationId="{00000000-0000-0000-0000-000000000000}"/>
          </ac:spMkLst>
        </pc:spChg>
        <pc:picChg chg="add">
          <ac:chgData name="Taylor Thurston" userId="10285e41d43c4120" providerId="LiveId" clId="{6BC29109-4442-4C77-9D0C-4883ECDA5A00}" dt="2019-09-26T17:10:10.479" v="56"/>
          <ac:picMkLst>
            <pc:docMk/>
            <pc:sldMk cId="0" sldId="261"/>
            <ac:picMk id="4" creationId="{458E3F8D-974A-419C-8930-8D9D333B6D6E}"/>
          </ac:picMkLst>
        </pc:picChg>
      </pc:sldChg>
      <pc:sldChg chg="addSp modSp">
        <pc:chgData name="Taylor Thurston" userId="10285e41d43c4120" providerId="LiveId" clId="{6BC29109-4442-4C77-9D0C-4883ECDA5A00}" dt="2019-09-26T17:09:58.328" v="54"/>
        <pc:sldMkLst>
          <pc:docMk/>
          <pc:sldMk cId="0" sldId="262"/>
        </pc:sldMkLst>
        <pc:spChg chg="mod">
          <ac:chgData name="Taylor Thurston" userId="10285e41d43c4120" providerId="LiveId" clId="{6BC29109-4442-4C77-9D0C-4883ECDA5A00}" dt="2019-09-26T17:09:56.247" v="53" actId="12"/>
          <ac:spMkLst>
            <pc:docMk/>
            <pc:sldMk cId="0" sldId="262"/>
            <ac:spMk id="303" creationId="{00000000-0000-0000-0000-000000000000}"/>
          </ac:spMkLst>
        </pc:spChg>
        <pc:picChg chg="add">
          <ac:chgData name="Taylor Thurston" userId="10285e41d43c4120" providerId="LiveId" clId="{6BC29109-4442-4C77-9D0C-4883ECDA5A00}" dt="2019-09-26T17:09:58.328" v="54"/>
          <ac:picMkLst>
            <pc:docMk/>
            <pc:sldMk cId="0" sldId="262"/>
            <ac:picMk id="5" creationId="{6FAFB91C-2B1F-484F-B24E-294BF7B0FD3D}"/>
          </ac:picMkLst>
        </pc:picChg>
      </pc:sldChg>
      <pc:sldChg chg="addSp modSp modNotesTx">
        <pc:chgData name="Taylor Thurston" userId="10285e41d43c4120" providerId="LiveId" clId="{6BC29109-4442-4C77-9D0C-4883ECDA5A00}" dt="2019-09-26T17:21:31.989" v="140" actId="20577"/>
        <pc:sldMkLst>
          <pc:docMk/>
          <pc:sldMk cId="0" sldId="267"/>
        </pc:sldMkLst>
        <pc:spChg chg="mod">
          <ac:chgData name="Taylor Thurston" userId="10285e41d43c4120" providerId="LiveId" clId="{6BC29109-4442-4C77-9D0C-4883ECDA5A00}" dt="2019-09-26T17:09:47.519" v="52" actId="12"/>
          <ac:spMkLst>
            <pc:docMk/>
            <pc:sldMk cId="0" sldId="267"/>
            <ac:spMk id="334" creationId="{00000000-0000-0000-0000-000000000000}"/>
          </ac:spMkLst>
        </pc:spChg>
        <pc:picChg chg="add">
          <ac:chgData name="Taylor Thurston" userId="10285e41d43c4120" providerId="LiveId" clId="{6BC29109-4442-4C77-9D0C-4883ECDA5A00}" dt="2019-09-26T17:09:42.322" v="51"/>
          <ac:picMkLst>
            <pc:docMk/>
            <pc:sldMk cId="0" sldId="267"/>
            <ac:picMk id="4" creationId="{7ED01546-ACB1-4DAA-9004-98A104FE4A0D}"/>
          </ac:picMkLst>
        </pc:picChg>
      </pc:sldChg>
      <pc:sldChg chg="addSp">
        <pc:chgData name="Taylor Thurston" userId="10285e41d43c4120" providerId="LiveId" clId="{6BC29109-4442-4C77-9D0C-4883ECDA5A00}" dt="2019-09-26T17:09:35.107" v="50"/>
        <pc:sldMkLst>
          <pc:docMk/>
          <pc:sldMk cId="0" sldId="268"/>
        </pc:sldMkLst>
        <pc:picChg chg="add">
          <ac:chgData name="Taylor Thurston" userId="10285e41d43c4120" providerId="LiveId" clId="{6BC29109-4442-4C77-9D0C-4883ECDA5A00}" dt="2019-09-26T17:09:35.107" v="50"/>
          <ac:picMkLst>
            <pc:docMk/>
            <pc:sldMk cId="0" sldId="268"/>
            <ac:picMk id="4" creationId="{347C3526-460C-45B0-91FB-F04FD238E196}"/>
          </ac:picMkLst>
        </pc:picChg>
      </pc:sldChg>
      <pc:sldChg chg="addSp">
        <pc:chgData name="Taylor Thurston" userId="10285e41d43c4120" providerId="LiveId" clId="{6BC29109-4442-4C77-9D0C-4883ECDA5A00}" dt="2019-09-26T17:09:31.762" v="49"/>
        <pc:sldMkLst>
          <pc:docMk/>
          <pc:sldMk cId="0" sldId="269"/>
        </pc:sldMkLst>
        <pc:picChg chg="add">
          <ac:chgData name="Taylor Thurston" userId="10285e41d43c4120" providerId="LiveId" clId="{6BC29109-4442-4C77-9D0C-4883ECDA5A00}" dt="2019-09-26T17:09:31.762" v="49"/>
          <ac:picMkLst>
            <pc:docMk/>
            <pc:sldMk cId="0" sldId="269"/>
            <ac:picMk id="4" creationId="{B6C59788-CE4B-471B-95A1-5714FFAEA6CD}"/>
          </ac:picMkLst>
        </pc:picChg>
      </pc:sldChg>
      <pc:sldChg chg="addSp">
        <pc:chgData name="Taylor Thurston" userId="10285e41d43c4120" providerId="LiveId" clId="{6BC29109-4442-4C77-9D0C-4883ECDA5A00}" dt="2019-09-26T17:09:15.558" v="48"/>
        <pc:sldMkLst>
          <pc:docMk/>
          <pc:sldMk cId="0" sldId="270"/>
        </pc:sldMkLst>
        <pc:picChg chg="add">
          <ac:chgData name="Taylor Thurston" userId="10285e41d43c4120" providerId="LiveId" clId="{6BC29109-4442-4C77-9D0C-4883ECDA5A00}" dt="2019-09-26T17:09:15.558" v="48"/>
          <ac:picMkLst>
            <pc:docMk/>
            <pc:sldMk cId="0" sldId="270"/>
            <ac:picMk id="4" creationId="{48675A35-5BC8-4EAB-90FC-F68BDD586E9C}"/>
          </ac:picMkLst>
        </pc:picChg>
      </pc:sldChg>
      <pc:sldChg chg="addSp modSp">
        <pc:chgData name="Taylor Thurston" userId="10285e41d43c4120" providerId="LiveId" clId="{6BC29109-4442-4C77-9D0C-4883ECDA5A00}" dt="2019-09-26T17:08:55.408" v="47" actId="12"/>
        <pc:sldMkLst>
          <pc:docMk/>
          <pc:sldMk cId="0" sldId="272"/>
        </pc:sldMkLst>
        <pc:spChg chg="mod">
          <ac:chgData name="Taylor Thurston" userId="10285e41d43c4120" providerId="LiveId" clId="{6BC29109-4442-4C77-9D0C-4883ECDA5A00}" dt="2019-09-26T17:08:55.408" v="47" actId="12"/>
          <ac:spMkLst>
            <pc:docMk/>
            <pc:sldMk cId="0" sldId="272"/>
            <ac:spMk id="363" creationId="{00000000-0000-0000-0000-000000000000}"/>
          </ac:spMkLst>
        </pc:spChg>
        <pc:picChg chg="add">
          <ac:chgData name="Taylor Thurston" userId="10285e41d43c4120" providerId="LiveId" clId="{6BC29109-4442-4C77-9D0C-4883ECDA5A00}" dt="2019-09-26T17:08:32.117" v="43"/>
          <ac:picMkLst>
            <pc:docMk/>
            <pc:sldMk cId="0" sldId="272"/>
            <ac:picMk id="4" creationId="{271D72EC-C88A-4ABE-9844-7AC8D036C25B}"/>
          </ac:picMkLst>
        </pc:picChg>
      </pc:sldChg>
      <pc:sldChg chg="addSp delSp modSp modNotesTx">
        <pc:chgData name="Taylor Thurston" userId="10285e41d43c4120" providerId="LiveId" clId="{6BC29109-4442-4C77-9D0C-4883ECDA5A00}" dt="2019-09-26T17:20:44.930" v="80" actId="20577"/>
        <pc:sldMkLst>
          <pc:docMk/>
          <pc:sldMk cId="0" sldId="273"/>
        </pc:sldMkLst>
        <pc:spChg chg="mod">
          <ac:chgData name="Taylor Thurston" userId="10285e41d43c4120" providerId="LiveId" clId="{6BC29109-4442-4C77-9D0C-4883ECDA5A00}" dt="2019-09-26T17:08:08.366" v="39" actId="12"/>
          <ac:spMkLst>
            <pc:docMk/>
            <pc:sldMk cId="0" sldId="273"/>
            <ac:spMk id="369" creationId="{00000000-0000-0000-0000-000000000000}"/>
          </ac:spMkLst>
        </pc:spChg>
        <pc:picChg chg="add del">
          <ac:chgData name="Taylor Thurston" userId="10285e41d43c4120" providerId="LiveId" clId="{6BC29109-4442-4C77-9D0C-4883ECDA5A00}" dt="2019-09-26T17:08:29.321" v="41" actId="478"/>
          <ac:picMkLst>
            <pc:docMk/>
            <pc:sldMk cId="0" sldId="273"/>
            <ac:picMk id="4" creationId="{A4D9F476-CB7B-40CB-95AB-B784D9857849}"/>
          </ac:picMkLst>
        </pc:picChg>
        <pc:picChg chg="add">
          <ac:chgData name="Taylor Thurston" userId="10285e41d43c4120" providerId="LiveId" clId="{6BC29109-4442-4C77-9D0C-4883ECDA5A00}" dt="2019-09-26T17:08:29.739" v="42"/>
          <ac:picMkLst>
            <pc:docMk/>
            <pc:sldMk cId="0" sldId="273"/>
            <ac:picMk id="5" creationId="{BDF20BF1-4BF0-4E79-8DC5-F36F031B2AD1}"/>
          </ac:picMkLst>
        </pc:picChg>
      </pc:sldChg>
      <pc:sldChg chg="addSp modSp">
        <pc:chgData name="Taylor Thurston" userId="10285e41d43c4120" providerId="LiveId" clId="{6BC29109-4442-4C77-9D0C-4883ECDA5A00}" dt="2019-09-26T17:07:34.813" v="36"/>
        <pc:sldMkLst>
          <pc:docMk/>
          <pc:sldMk cId="0" sldId="275"/>
        </pc:sldMkLst>
        <pc:spChg chg="mod">
          <ac:chgData name="Taylor Thurston" userId="10285e41d43c4120" providerId="LiveId" clId="{6BC29109-4442-4C77-9D0C-4883ECDA5A00}" dt="2019-09-26T17:07:28.108" v="35" actId="12"/>
          <ac:spMkLst>
            <pc:docMk/>
            <pc:sldMk cId="0" sldId="275"/>
            <ac:spMk id="380" creationId="{00000000-0000-0000-0000-000000000000}"/>
          </ac:spMkLst>
        </pc:spChg>
        <pc:picChg chg="add">
          <ac:chgData name="Taylor Thurston" userId="10285e41d43c4120" providerId="LiveId" clId="{6BC29109-4442-4C77-9D0C-4883ECDA5A00}" dt="2019-09-26T17:07:34.813" v="36"/>
          <ac:picMkLst>
            <pc:docMk/>
            <pc:sldMk cId="0" sldId="275"/>
            <ac:picMk id="4" creationId="{ADC0BB93-F1B5-4542-A530-3E4928C9CD83}"/>
          </ac:picMkLst>
        </pc:picChg>
      </pc:sldChg>
      <pc:sldChg chg="modSp">
        <pc:chgData name="Taylor Thurston" userId="10285e41d43c4120" providerId="LiveId" clId="{6BC29109-4442-4C77-9D0C-4883ECDA5A00}" dt="2019-09-26T17:07:16.700" v="34" actId="12"/>
        <pc:sldMkLst>
          <pc:docMk/>
          <pc:sldMk cId="0" sldId="276"/>
        </pc:sldMkLst>
        <pc:spChg chg="mod">
          <ac:chgData name="Taylor Thurston" userId="10285e41d43c4120" providerId="LiveId" clId="{6BC29109-4442-4C77-9D0C-4883ECDA5A00}" dt="2019-09-26T17:07:16.700" v="34" actId="12"/>
          <ac:spMkLst>
            <pc:docMk/>
            <pc:sldMk cId="0" sldId="276"/>
            <ac:spMk id="386" creationId="{00000000-0000-0000-0000-000000000000}"/>
          </ac:spMkLst>
        </pc:spChg>
      </pc:sldChg>
      <pc:sldChg chg="modSp">
        <pc:chgData name="Taylor Thurston" userId="10285e41d43c4120" providerId="LiveId" clId="{6BC29109-4442-4C77-9D0C-4883ECDA5A00}" dt="2019-09-26T17:07:02.943" v="33" actId="12"/>
        <pc:sldMkLst>
          <pc:docMk/>
          <pc:sldMk cId="0" sldId="277"/>
        </pc:sldMkLst>
        <pc:spChg chg="mod">
          <ac:chgData name="Taylor Thurston" userId="10285e41d43c4120" providerId="LiveId" clId="{6BC29109-4442-4C77-9D0C-4883ECDA5A00}" dt="2019-09-26T17:07:02.943" v="33" actId="12"/>
          <ac:spMkLst>
            <pc:docMk/>
            <pc:sldMk cId="0" sldId="277"/>
            <ac:spMk id="392" creationId="{00000000-0000-0000-0000-000000000000}"/>
          </ac:spMkLst>
        </pc:spChg>
      </pc:sldChg>
      <pc:sldChg chg="modSp">
        <pc:chgData name="Taylor Thurston" userId="10285e41d43c4120" providerId="LiveId" clId="{6BC29109-4442-4C77-9D0C-4883ECDA5A00}" dt="2019-09-26T17:06:51.574" v="32" actId="12"/>
        <pc:sldMkLst>
          <pc:docMk/>
          <pc:sldMk cId="0" sldId="278"/>
        </pc:sldMkLst>
        <pc:spChg chg="mod">
          <ac:chgData name="Taylor Thurston" userId="10285e41d43c4120" providerId="LiveId" clId="{6BC29109-4442-4C77-9D0C-4883ECDA5A00}" dt="2019-09-26T17:06:51.574" v="32" actId="12"/>
          <ac:spMkLst>
            <pc:docMk/>
            <pc:sldMk cId="0" sldId="278"/>
            <ac:spMk id="398" creationId="{00000000-0000-0000-0000-000000000000}"/>
          </ac:spMkLst>
        </pc:spChg>
      </pc:sldChg>
      <pc:sldChg chg="modSp">
        <pc:chgData name="Taylor Thurston" userId="10285e41d43c4120" providerId="LiveId" clId="{6BC29109-4442-4C77-9D0C-4883ECDA5A00}" dt="2019-09-26T17:06:29.799" v="31" actId="12"/>
        <pc:sldMkLst>
          <pc:docMk/>
          <pc:sldMk cId="0" sldId="279"/>
        </pc:sldMkLst>
        <pc:spChg chg="mod">
          <ac:chgData name="Taylor Thurston" userId="10285e41d43c4120" providerId="LiveId" clId="{6BC29109-4442-4C77-9D0C-4883ECDA5A00}" dt="2019-09-26T17:06:29.799" v="31" actId="12"/>
          <ac:spMkLst>
            <pc:docMk/>
            <pc:sldMk cId="0" sldId="279"/>
            <ac:spMk id="404" creationId="{00000000-0000-0000-0000-000000000000}"/>
          </ac:spMkLst>
        </pc:spChg>
      </pc:sldChg>
      <pc:sldChg chg="addSp modSp">
        <pc:chgData name="Taylor Thurston" userId="10285e41d43c4120" providerId="LiveId" clId="{6BC29109-4442-4C77-9D0C-4883ECDA5A00}" dt="2019-09-26T17:06:19.284" v="30"/>
        <pc:sldMkLst>
          <pc:docMk/>
          <pc:sldMk cId="0" sldId="280"/>
        </pc:sldMkLst>
        <pc:spChg chg="mod">
          <ac:chgData name="Taylor Thurston" userId="10285e41d43c4120" providerId="LiveId" clId="{6BC29109-4442-4C77-9D0C-4883ECDA5A00}" dt="2019-09-26T17:06:11.334" v="29" actId="12"/>
          <ac:spMkLst>
            <pc:docMk/>
            <pc:sldMk cId="0" sldId="280"/>
            <ac:spMk id="410" creationId="{00000000-0000-0000-0000-000000000000}"/>
          </ac:spMkLst>
        </pc:spChg>
        <pc:picChg chg="add">
          <ac:chgData name="Taylor Thurston" userId="10285e41d43c4120" providerId="LiveId" clId="{6BC29109-4442-4C77-9D0C-4883ECDA5A00}" dt="2019-09-26T17:06:19.284" v="30"/>
          <ac:picMkLst>
            <pc:docMk/>
            <pc:sldMk cId="0" sldId="280"/>
            <ac:picMk id="4" creationId="{2A90C72C-D38E-4AAC-970B-D70488B609D6}"/>
          </ac:picMkLst>
        </pc:picChg>
      </pc:sldChg>
      <pc:sldChg chg="addSp modSp modNotesTx">
        <pc:chgData name="Taylor Thurston" userId="10285e41d43c4120" providerId="LiveId" clId="{6BC29109-4442-4C77-9D0C-4883ECDA5A00}" dt="2019-09-26T17:18:56.560" v="71" actId="20577"/>
        <pc:sldMkLst>
          <pc:docMk/>
          <pc:sldMk cId="0" sldId="281"/>
        </pc:sldMkLst>
        <pc:spChg chg="mod">
          <ac:chgData name="Taylor Thurston" userId="10285e41d43c4120" providerId="LiveId" clId="{6BC29109-4442-4C77-9D0C-4883ECDA5A00}" dt="2019-09-26T17:05:54.893" v="27" actId="12"/>
          <ac:spMkLst>
            <pc:docMk/>
            <pc:sldMk cId="0" sldId="281"/>
            <ac:spMk id="416" creationId="{00000000-0000-0000-0000-000000000000}"/>
          </ac:spMkLst>
        </pc:spChg>
        <pc:picChg chg="add">
          <ac:chgData name="Taylor Thurston" userId="10285e41d43c4120" providerId="LiveId" clId="{6BC29109-4442-4C77-9D0C-4883ECDA5A00}" dt="2019-09-26T17:05:34.086" v="25"/>
          <ac:picMkLst>
            <pc:docMk/>
            <pc:sldMk cId="0" sldId="281"/>
            <ac:picMk id="4" creationId="{DC04D655-BA49-4EE9-B1E2-27AD2154C7B5}"/>
          </ac:picMkLst>
        </pc:picChg>
      </pc:sldChg>
      <pc:sldChg chg="addSp modSp">
        <pc:chgData name="Taylor Thurston" userId="10285e41d43c4120" providerId="LiveId" clId="{6BC29109-4442-4C77-9D0C-4883ECDA5A00}" dt="2019-09-26T17:07:54.524" v="38" actId="12"/>
        <pc:sldMkLst>
          <pc:docMk/>
          <pc:sldMk cId="0" sldId="283"/>
        </pc:sldMkLst>
        <pc:spChg chg="mod">
          <ac:chgData name="Taylor Thurston" userId="10285e41d43c4120" providerId="LiveId" clId="{6BC29109-4442-4C77-9D0C-4883ECDA5A00}" dt="2019-09-26T17:07:54.524" v="38" actId="12"/>
          <ac:spMkLst>
            <pc:docMk/>
            <pc:sldMk cId="0" sldId="283"/>
            <ac:spMk id="427" creationId="{00000000-0000-0000-0000-000000000000}"/>
          </ac:spMkLst>
        </pc:spChg>
        <pc:picChg chg="add">
          <ac:chgData name="Taylor Thurston" userId="10285e41d43c4120" providerId="LiveId" clId="{6BC29109-4442-4C77-9D0C-4883ECDA5A00}" dt="2019-09-26T17:07:48.523" v="37"/>
          <ac:picMkLst>
            <pc:docMk/>
            <pc:sldMk cId="0" sldId="283"/>
            <ac:picMk id="4" creationId="{E5E27826-01AF-4410-AE43-CAC6E42F33AF}"/>
          </ac:picMkLst>
        </pc:picChg>
      </pc:sldChg>
      <pc:sldChg chg="addSp modSp del">
        <pc:chgData name="Taylor Thurston" userId="10285e41d43c4120" providerId="LiveId" clId="{6BC29109-4442-4C77-9D0C-4883ECDA5A00}" dt="2019-09-26T17:05:30.683" v="24" actId="2696"/>
        <pc:sldMkLst>
          <pc:docMk/>
          <pc:sldMk cId="0" sldId="284"/>
        </pc:sldMkLst>
        <pc:spChg chg="mod">
          <ac:chgData name="Taylor Thurston" userId="10285e41d43c4120" providerId="LiveId" clId="{6BC29109-4442-4C77-9D0C-4883ECDA5A00}" dt="2019-09-26T17:04:14.622" v="22" actId="12"/>
          <ac:spMkLst>
            <pc:docMk/>
            <pc:sldMk cId="0" sldId="284"/>
            <ac:spMk id="433" creationId="{00000000-0000-0000-0000-000000000000}"/>
          </ac:spMkLst>
        </pc:spChg>
        <pc:picChg chg="add">
          <ac:chgData name="Taylor Thurston" userId="10285e41d43c4120" providerId="LiveId" clId="{6BC29109-4442-4C77-9D0C-4883ECDA5A00}" dt="2019-09-26T17:04:08.158" v="21"/>
          <ac:picMkLst>
            <pc:docMk/>
            <pc:sldMk cId="0" sldId="284"/>
            <ac:picMk id="4" creationId="{49F7E236-EA05-4E0A-83B0-0A4CEE43BB3E}"/>
          </ac:picMkLst>
        </pc:picChg>
      </pc:sldChg>
      <pc:sldChg chg="addSp modSp">
        <pc:chgData name="Taylor Thurston" userId="10285e41d43c4120" providerId="LiveId" clId="{6BC29109-4442-4C77-9D0C-4883ECDA5A00}" dt="2019-09-26T17:03:33.321" v="20" actId="20577"/>
        <pc:sldMkLst>
          <pc:docMk/>
          <pc:sldMk cId="0" sldId="287"/>
        </pc:sldMkLst>
        <pc:spChg chg="mod">
          <ac:chgData name="Taylor Thurston" userId="10285e41d43c4120" providerId="LiveId" clId="{6BC29109-4442-4C77-9D0C-4883ECDA5A00}" dt="2019-09-26T17:03:33.321" v="20" actId="20577"/>
          <ac:spMkLst>
            <pc:docMk/>
            <pc:sldMk cId="0" sldId="287"/>
            <ac:spMk id="450" creationId="{00000000-0000-0000-0000-000000000000}"/>
          </ac:spMkLst>
        </pc:spChg>
        <pc:picChg chg="add">
          <ac:chgData name="Taylor Thurston" userId="10285e41d43c4120" providerId="LiveId" clId="{6BC29109-4442-4C77-9D0C-4883ECDA5A00}" dt="2019-09-26T17:03:07.390" v="0"/>
          <ac:picMkLst>
            <pc:docMk/>
            <pc:sldMk cId="0" sldId="287"/>
            <ac:picMk id="4" creationId="{21D5F974-D9BE-479D-8B6D-42F9F59CB6F9}"/>
          </ac:picMkLst>
        </pc:picChg>
      </pc:sldChg>
      <pc:sldChg chg="add">
        <pc:chgData name="Taylor Thurston" userId="10285e41d43c4120" providerId="LiveId" clId="{6BC29109-4442-4C77-9D0C-4883ECDA5A00}" dt="2019-09-26T17:05:02.967" v="23"/>
        <pc:sldMkLst>
          <pc:docMk/>
          <pc:sldMk cId="375013340"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inyurl.com/y53lkqv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tinyurl.com/DBIdea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igsawplanet.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lesson/bb01792b8b7ae172f01b1c728a036f0c"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tinyurl.com/RevWarBreakout" TargetMode="External"/><Relationship Id="rId4" Type="http://schemas.openxmlformats.org/officeDocument/2006/relationships/hyperlink" Target="https://learn.k20center.ou.ed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d22ccdbfa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5d22ccdbfa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f97bc5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f97bc5bc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f97bc5bc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f97bc5bc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d22ccdbfa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Kristen 30 minutes ish</a:t>
            </a:r>
            <a:endParaRPr/>
          </a:p>
        </p:txBody>
      </p:sp>
      <p:sp>
        <p:nvSpPr>
          <p:cNvPr id="355" name="Google Shape;355;g5d22ccdbfa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d22ccdbf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5d22ccdbfa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d22ccdbfa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5d22ccdbfa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r>
              <a:rPr lang="en" dirty="0"/>
              <a:t>Give lock types hand out so they can explore and see what they like and don't like.</a:t>
            </a:r>
          </a:p>
          <a:p>
            <a:pPr marL="228600" marR="0" lvl="0" indent="0" algn="l" rtl="0">
              <a:lnSpc>
                <a:spcPct val="100000"/>
              </a:lnSpc>
              <a:spcBef>
                <a:spcPts val="0"/>
              </a:spcBef>
              <a:spcAft>
                <a:spcPts val="0"/>
              </a:spcAft>
              <a:buSzPts val="1400"/>
              <a:buNone/>
            </a:pPr>
            <a:r>
              <a:rPr lang="en-US" dirty="0">
                <a:hlinkClick r:id="rId3"/>
              </a:rPr>
              <a:t>https://tinyurl.com/y53lkqvf</a:t>
            </a:r>
            <a:endParaRPr lang="en-US" dirty="0"/>
          </a:p>
          <a:p>
            <a:pPr marL="228600" marR="0" lvl="0" indent="0" algn="l" rtl="0">
              <a:lnSpc>
                <a:spcPct val="100000"/>
              </a:lnSpc>
              <a:spcBef>
                <a:spcPts val="0"/>
              </a:spcBef>
              <a:spcAft>
                <a:spcPts val="0"/>
              </a:spcAft>
              <a:buSzPts val="1400"/>
              <a:buNone/>
            </a:pPr>
            <a:r>
              <a:rPr lang="en-US" dirty="0">
                <a:hlinkClick r:id="rId4"/>
              </a:rPr>
              <a:t>http://tinyurl.com/DBIdeas</a:t>
            </a:r>
            <a:endParaRPr lang="e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d22ccdbf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Adam - 1 hour</a:t>
            </a:r>
            <a:endParaRPr/>
          </a:p>
        </p:txBody>
      </p:sp>
      <p:sp>
        <p:nvSpPr>
          <p:cNvPr id="372" name="Google Shape;372;g5d22ccdbfa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d22ccdbfa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5d22ccdbfa_0_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r>
              <a:rPr lang="en"/>
              <a:t>30 minutes </a:t>
            </a:r>
            <a:endParaRPr/>
          </a:p>
          <a:p>
            <a:pPr marL="228600" marR="0" lvl="0" indent="0" algn="l" rtl="0">
              <a:lnSpc>
                <a:spcPct val="100000"/>
              </a:lnSpc>
              <a:spcBef>
                <a:spcPts val="0"/>
              </a:spcBef>
              <a:spcAft>
                <a:spcPts val="0"/>
              </a:spcAft>
              <a:buSzPts val="1400"/>
              <a:buNone/>
            </a:pPr>
            <a:endParaRPr/>
          </a:p>
          <a:p>
            <a:pPr marL="228600" marR="0" lvl="0" indent="0" algn="l" rtl="0">
              <a:lnSpc>
                <a:spcPct val="100000"/>
              </a:lnSpc>
              <a:spcBef>
                <a:spcPts val="0"/>
              </a:spcBef>
              <a:spcAft>
                <a:spcPts val="0"/>
              </a:spcAft>
              <a:buSzPts val="1400"/>
              <a:buNone/>
            </a:pPr>
            <a:r>
              <a:rPr lang="en"/>
              <a:t>Doesn’t have to be purely digital. Can be just a form with clues around the room like in books or centers etc. clues can be on different colors of paper and the final color paper can be the color lock etc. can be personalized however you want. Bulk of PD is done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d22ccdbfa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400"/>
              <a:buFont typeface="Arial"/>
              <a:buNone/>
            </a:pPr>
            <a:r>
              <a:rPr lang="en">
                <a:solidFill>
                  <a:schemeClr val="dk1"/>
                </a:solidFill>
              </a:rPr>
              <a:t>Kristen 30 minutes </a:t>
            </a:r>
            <a:endParaRPr/>
          </a:p>
        </p:txBody>
      </p:sp>
      <p:sp>
        <p:nvSpPr>
          <p:cNvPr id="419" name="Google Shape;419;g5d22ccdbfa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d22ccdbfa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5d22ccdbfa_0_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Adam - Pass out the handout for planning creating the digital breakout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5d22ccdbfa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5d22ccdbfa_0_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d22ccdbf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5d22ccdbfa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Kristen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d22ccdbfa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5d22ccdbfa_0_3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d22ccdbfa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5d22ccdbfa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d22ccdbfa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5d22ccdbfa_0_3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d22ccdbfa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5d22ccdbfa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d22ccdbfa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5d22ccdbfa_0_3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r>
              <a:rPr lang="en-US" dirty="0"/>
              <a:t>Jigsaw Planet: </a:t>
            </a:r>
            <a:r>
              <a:rPr lang="en-US" dirty="0">
                <a:hlinkClick r:id="rId3"/>
              </a:rPr>
              <a:t>https://www.jigsawplanet.com/</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d22ccdbfa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5d22ccdbfa_0_5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09930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d22ccdbfa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Kristen </a:t>
            </a:r>
            <a:endParaRPr/>
          </a:p>
        </p:txBody>
      </p:sp>
      <p:sp>
        <p:nvSpPr>
          <p:cNvPr id="436" name="Google Shape;436;g5d22ccdbfa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d405db90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d405db90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n" sz="1200">
                <a:latin typeface="Calibri"/>
                <a:ea typeface="Calibri"/>
                <a:cs typeface="Calibri"/>
                <a:sym typeface="Calibri"/>
              </a:rPr>
              <a:t>Go through this and see that the breakout alone doesn’t hit all the components so that’s why it’s important to do these in conjunction with a lesson. </a:t>
            </a:r>
            <a:endParaRPr sz="1200">
              <a:latin typeface="Calibri"/>
              <a:ea typeface="Calibri"/>
              <a:cs typeface="Calibri"/>
              <a:sym typeface="Calibri"/>
            </a:endParaRPr>
          </a:p>
          <a:p>
            <a:pPr marL="0" lvl="0" indent="0" algn="l" rtl="0">
              <a:lnSpc>
                <a:spcPct val="125000"/>
              </a:lnSpc>
              <a:spcBef>
                <a:spcPts val="0"/>
              </a:spcBef>
              <a:spcAft>
                <a:spcPts val="0"/>
              </a:spcAft>
              <a:buClr>
                <a:srgbClr val="2E2E2E"/>
              </a:buClr>
              <a:buSzPts val="300"/>
              <a:buFont typeface="Calibri"/>
              <a:buNone/>
            </a:pPr>
            <a:r>
              <a:rPr lang="en" sz="1800" b="1">
                <a:solidFill>
                  <a:srgbClr val="2E2E2E"/>
                </a:solidFill>
                <a:latin typeface="Times New Roman"/>
                <a:ea typeface="Times New Roman"/>
                <a:cs typeface="Times New Roman"/>
                <a:sym typeface="Times New Roman"/>
              </a:rPr>
              <a:t> </a:t>
            </a:r>
            <a:endParaRPr sz="18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d22ccdbfa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5d22ccdbfa_0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611b2cca0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611b2cca0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JULY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d22ccdbf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5d22ccdbfa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5d405db9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5d405db90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
              <a:t>Check the trek event and put in the info here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fbf3b86b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5fbf3b86ba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
              <a:t>Check the trek event and put in the info here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d22ccdbf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5d22ccdbfa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d22ccdb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Adam - 40 minutes</a:t>
            </a:r>
            <a:endParaRPr/>
          </a:p>
        </p:txBody>
      </p:sp>
      <p:sp>
        <p:nvSpPr>
          <p:cNvPr id="289" name="Google Shape;289;g5d22ccdb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d22ccdbf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5d22ccdbfa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f97bc5b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5f97bc5bc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f97bc5bc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5f97bc5bc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Give them the handout to help process it. </a:t>
            </a:r>
          </a:p>
          <a:p>
            <a:pPr marL="0" lvl="0" indent="0" algn="l" rtl="0">
              <a:lnSpc>
                <a:spcPct val="100000"/>
              </a:lnSpc>
              <a:spcBef>
                <a:spcPts val="0"/>
              </a:spcBef>
              <a:spcAft>
                <a:spcPts val="0"/>
              </a:spcAft>
              <a:buSzPts val="1400"/>
              <a:buNone/>
            </a:pPr>
            <a:r>
              <a:rPr lang="en" dirty="0"/>
              <a:t>Propaganda &amp; the American Revolution: </a:t>
            </a:r>
            <a:r>
              <a:rPr lang="en-US" dirty="0">
                <a:hlinkClick r:id="rId3"/>
              </a:rPr>
              <a:t>https://learn.k20center.ou.edu/lesson/bb01792b8b7ae172f01b1c728a036f0c</a:t>
            </a:r>
            <a:endParaRPr lang="en-US" dirty="0"/>
          </a:p>
          <a:p>
            <a:pPr marL="0" lvl="0" indent="0" algn="l" rtl="0">
              <a:lnSpc>
                <a:spcPct val="100000"/>
              </a:lnSpc>
              <a:spcBef>
                <a:spcPts val="0"/>
              </a:spcBef>
              <a:spcAft>
                <a:spcPts val="0"/>
              </a:spcAft>
              <a:buSzPts val="1400"/>
              <a:buNone/>
            </a:pPr>
            <a:r>
              <a:rPr lang="en-US" dirty="0"/>
              <a:t>LEARN: </a:t>
            </a:r>
            <a:r>
              <a:rPr lang="en-US" dirty="0">
                <a:hlinkClick r:id="rId4"/>
              </a:rPr>
              <a:t>https://learn.k20center.ou.edu/</a:t>
            </a:r>
            <a:endParaRPr lang="en-US" dirty="0"/>
          </a:p>
          <a:p>
            <a:pPr marL="0" lvl="0" indent="0" algn="l" rtl="0">
              <a:lnSpc>
                <a:spcPct val="100000"/>
              </a:lnSpc>
              <a:spcBef>
                <a:spcPts val="0"/>
              </a:spcBef>
              <a:spcAft>
                <a:spcPts val="0"/>
              </a:spcAft>
              <a:buSzPts val="1400"/>
              <a:buNone/>
            </a:pPr>
            <a:r>
              <a:rPr lang="en-US"/>
              <a:t>Breakout: </a:t>
            </a:r>
            <a:r>
              <a:rPr lang="en-US">
                <a:hlinkClick r:id="rId5"/>
              </a:rPr>
              <a:t>https://tinyurl.com/RevWarBreakout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fbf3b86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fbf3b86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1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58" name="Google Shape;5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2" name="Google Shape;6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6" name="Google Shape;66;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69" name="Google Shape;69;p18"/>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70" name="Google Shape;70;p18"/>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71" name="Google Shape;7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75" name="Google Shape;75;p1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76" name="Google Shape;7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2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80" name="Google Shape;80;p2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81" name="Google Shape;81;p20"/>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82" name="Google Shape;82;p20"/>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83" name="Google Shape;83;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6" name="Google Shape;86;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7"/>
        <p:cNvGrpSpPr/>
        <p:nvPr/>
      </p:nvGrpSpPr>
      <p:grpSpPr>
        <a:xfrm>
          <a:off x="0" y="0"/>
          <a:ext cx="0" cy="0"/>
          <a:chOff x="0" y="0"/>
          <a:chExt cx="0" cy="0"/>
        </a:xfrm>
      </p:grpSpPr>
      <p:pic>
        <p:nvPicPr>
          <p:cNvPr id="88" name="Google Shape;88;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1"/>
        <p:cNvGrpSpPr/>
        <p:nvPr/>
      </p:nvGrpSpPr>
      <p:grpSpPr>
        <a:xfrm>
          <a:off x="0" y="0"/>
          <a:ext cx="0" cy="0"/>
          <a:chOff x="0" y="0"/>
          <a:chExt cx="0" cy="0"/>
        </a:xfrm>
      </p:grpSpPr>
      <p:sp>
        <p:nvSpPr>
          <p:cNvPr id="92" name="Google Shape;92;p24"/>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93" name="Google Shape;93;p2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24"/>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95" name="Google Shape;9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9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00" name="Google Shape;10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04" name="Google Shape;10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08" name="Google Shape;10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pic>
        <p:nvPicPr>
          <p:cNvPr id="113" name="Google Shape;113;p30"/>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4"/>
        <p:cNvGrpSpPr/>
        <p:nvPr/>
      </p:nvGrpSpPr>
      <p:grpSpPr>
        <a:xfrm>
          <a:off x="0" y="0"/>
          <a:ext cx="0" cy="0"/>
          <a:chOff x="0" y="0"/>
          <a:chExt cx="0" cy="0"/>
        </a:xfrm>
      </p:grpSpPr>
      <p:pic>
        <p:nvPicPr>
          <p:cNvPr id="115" name="Google Shape;115;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19" name="Google Shape;119;p3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0" name="Google Shape;120;p32"/>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1" name="Google Shape;121;p32"/>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22" name="Google Shape;122;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23"/>
        <p:cNvGrpSpPr/>
        <p:nvPr/>
      </p:nvGrpSpPr>
      <p:grpSpPr>
        <a:xfrm>
          <a:off x="0" y="0"/>
          <a:ext cx="0" cy="0"/>
          <a:chOff x="0" y="0"/>
          <a:chExt cx="0" cy="0"/>
        </a:xfrm>
      </p:grpSpPr>
      <p:sp>
        <p:nvSpPr>
          <p:cNvPr id="124" name="Google Shape;124;p3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3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26" name="Google Shape;126;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0" name="Google Shape;130;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3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4" name="Google Shape;134;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p3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36"/>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8" name="Google Shape;138;p36"/>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9" name="Google Shape;139;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42" name="Google Shape;142;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43"/>
        <p:cNvGrpSpPr/>
        <p:nvPr/>
      </p:nvGrpSpPr>
      <p:grpSpPr>
        <a:xfrm>
          <a:off x="0" y="0"/>
          <a:ext cx="0" cy="0"/>
          <a:chOff x="0" y="0"/>
          <a:chExt cx="0" cy="0"/>
        </a:xfrm>
      </p:grpSpPr>
      <p:pic>
        <p:nvPicPr>
          <p:cNvPr id="144" name="Google Shape;144;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5"/>
        <p:cNvGrpSpPr/>
        <p:nvPr/>
      </p:nvGrpSpPr>
      <p:grpSpPr>
        <a:xfrm>
          <a:off x="0" y="0"/>
          <a:ext cx="0" cy="0"/>
          <a:chOff x="0" y="0"/>
          <a:chExt cx="0" cy="0"/>
        </a:xfrm>
      </p:grpSpPr>
      <p:sp>
        <p:nvSpPr>
          <p:cNvPr id="146" name="Google Shape;146;p39"/>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7" name="Google Shape;147;p3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39"/>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9" name="Google Shape;149;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50"/>
        <p:cNvGrpSpPr/>
        <p:nvPr/>
      </p:nvGrpSpPr>
      <p:grpSpPr>
        <a:xfrm>
          <a:off x="0" y="0"/>
          <a:ext cx="0" cy="0"/>
          <a:chOff x="0" y="0"/>
          <a:chExt cx="0" cy="0"/>
        </a:xfrm>
      </p:grpSpPr>
      <p:sp>
        <p:nvSpPr>
          <p:cNvPr id="151" name="Google Shape;151;p40"/>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52" name="Google Shape;152;p40"/>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53" name="Google Shape;153;p40"/>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54" name="Google Shape;154;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55"/>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56"/>
        <p:cNvGrpSpPr/>
        <p:nvPr/>
      </p:nvGrpSpPr>
      <p:grpSpPr>
        <a:xfrm>
          <a:off x="0" y="0"/>
          <a:ext cx="0" cy="0"/>
          <a:chOff x="0" y="0"/>
          <a:chExt cx="0" cy="0"/>
        </a:xfrm>
      </p:grpSpPr>
      <p:sp>
        <p:nvSpPr>
          <p:cNvPr id="157" name="Google Shape;157;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59" name="Google Shape;159;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60"/>
        <p:cNvGrpSpPr/>
        <p:nvPr/>
      </p:nvGrpSpPr>
      <p:grpSpPr>
        <a:xfrm>
          <a:off x="0" y="0"/>
          <a:ext cx="0" cy="0"/>
          <a:chOff x="0" y="0"/>
          <a:chExt cx="0" cy="0"/>
        </a:xfrm>
      </p:grpSpPr>
      <p:sp>
        <p:nvSpPr>
          <p:cNvPr id="161" name="Google Shape;161;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63" name="Google Shape;163;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64"/>
        <p:cNvGrpSpPr/>
        <p:nvPr/>
      </p:nvGrpSpPr>
      <p:grpSpPr>
        <a:xfrm>
          <a:off x="0" y="0"/>
          <a:ext cx="0" cy="0"/>
          <a:chOff x="0" y="0"/>
          <a:chExt cx="0" cy="0"/>
        </a:xfrm>
      </p:grpSpPr>
      <p:sp>
        <p:nvSpPr>
          <p:cNvPr id="165" name="Google Shape;165;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 name="Google Shape;166;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67" name="Google Shape;167;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pic>
        <p:nvPicPr>
          <p:cNvPr id="172" name="Google Shape;172;p46"/>
          <p:cNvPicPr preferRelativeResize="0"/>
          <p:nvPr/>
        </p:nvPicPr>
        <p:blipFill rotWithShape="1">
          <a:blip r:embed="rId2">
            <a:alphaModFix/>
          </a:blip>
          <a:srcRect/>
          <a:stretch/>
        </p:blipFill>
        <p:spPr>
          <a:xfrm>
            <a:off x="3616452" y="1028700"/>
            <a:ext cx="1433322" cy="2342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3"/>
        <p:cNvGrpSpPr/>
        <p:nvPr/>
      </p:nvGrpSpPr>
      <p:grpSpPr>
        <a:xfrm>
          <a:off x="0" y="0"/>
          <a:ext cx="0" cy="0"/>
          <a:chOff x="0" y="0"/>
          <a:chExt cx="0" cy="0"/>
        </a:xfrm>
      </p:grpSpPr>
      <p:sp>
        <p:nvSpPr>
          <p:cNvPr id="174" name="Google Shape;174;p47"/>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sz="3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47"/>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323850" algn="l" rtl="0">
              <a:spcBef>
                <a:spcPts val="400"/>
              </a:spcBef>
              <a:spcAft>
                <a:spcPts val="0"/>
              </a:spcAft>
              <a:buSzPts val="1500"/>
              <a:buChar char="●"/>
              <a:defRPr/>
            </a:lvl2pPr>
            <a:lvl3pPr marL="1371600" lvl="2" indent="-311150" algn="l" rtl="0">
              <a:spcBef>
                <a:spcPts val="400"/>
              </a:spcBef>
              <a:spcAft>
                <a:spcPts val="0"/>
              </a:spcAft>
              <a:buSzPts val="1300"/>
              <a:buChar char="●"/>
              <a:defRPr/>
            </a:lvl3pPr>
            <a:lvl4pPr marL="1828800" lvl="3" indent="-304800" algn="l" rtl="0">
              <a:spcBef>
                <a:spcPts val="400"/>
              </a:spcBef>
              <a:spcAft>
                <a:spcPts val="0"/>
              </a:spcAft>
              <a:buSzPts val="1200"/>
              <a:buChar char="●"/>
              <a:defRPr/>
            </a:lvl4pPr>
            <a:lvl5pPr marL="2286000" lvl="4" indent="-304800" algn="l" rtl="0">
              <a:spcBef>
                <a:spcPts val="400"/>
              </a:spcBef>
              <a:spcAft>
                <a:spcPts val="0"/>
              </a:spcAft>
              <a:buSzPts val="1200"/>
              <a:buChar char="●"/>
              <a:defRPr/>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76" name="Google Shape;176;p47"/>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7"/>
        <p:cNvGrpSpPr/>
        <p:nvPr/>
      </p:nvGrpSpPr>
      <p:grpSpPr>
        <a:xfrm>
          <a:off x="0" y="0"/>
          <a:ext cx="0" cy="0"/>
          <a:chOff x="0" y="0"/>
          <a:chExt cx="0" cy="0"/>
        </a:xfrm>
      </p:grpSpPr>
      <p:sp>
        <p:nvSpPr>
          <p:cNvPr id="178" name="Google Shape;178;p48"/>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48"/>
          <p:cNvSpPr txBox="1">
            <a:spLocks noGrp="1"/>
          </p:cNvSpPr>
          <p:nvPr>
            <p:ph type="body" idx="1"/>
          </p:nvPr>
        </p:nvSpPr>
        <p:spPr>
          <a:xfrm>
            <a:off x="457200" y="1391436"/>
            <a:ext cx="4040100" cy="494400"/>
          </a:xfrm>
          <a:prstGeom prst="rect">
            <a:avLst/>
          </a:prstGeom>
          <a:noFill/>
          <a:ln>
            <a:noFill/>
          </a:ln>
        </p:spPr>
        <p:txBody>
          <a:bodyPr spcFirstLastPara="1" wrap="square" lIns="46550" tIns="0" rIns="46550"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000"/>
              <a:buNone/>
              <a:defRPr sz="1400" b="1"/>
            </a:lvl3pPr>
            <a:lvl4pPr marL="1828800" lvl="3" indent="-228600" algn="l" rtl="0">
              <a:spcBef>
                <a:spcPts val="300"/>
              </a:spcBef>
              <a:spcAft>
                <a:spcPts val="0"/>
              </a:spcAft>
              <a:buSzPts val="800"/>
              <a:buNone/>
              <a:defRPr sz="1200" b="1"/>
            </a:lvl4pPr>
            <a:lvl5pPr marL="2286000" lvl="4" indent="-228600" algn="l" rtl="0">
              <a:spcBef>
                <a:spcPts val="300"/>
              </a:spcBef>
              <a:spcAft>
                <a:spcPts val="0"/>
              </a:spcAft>
              <a:buSzPts val="800"/>
              <a:buNone/>
              <a:defRPr sz="1200" b="1"/>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80" name="Google Shape;180;p48"/>
          <p:cNvSpPr txBox="1">
            <a:spLocks noGrp="1"/>
          </p:cNvSpPr>
          <p:nvPr>
            <p:ph type="body" idx="2"/>
          </p:nvPr>
        </p:nvSpPr>
        <p:spPr>
          <a:xfrm>
            <a:off x="4645027" y="1394820"/>
            <a:ext cx="4041900" cy="491100"/>
          </a:xfrm>
          <a:prstGeom prst="rect">
            <a:avLst/>
          </a:prstGeom>
          <a:noFill/>
          <a:ln>
            <a:noFill/>
          </a:ln>
        </p:spPr>
        <p:txBody>
          <a:bodyPr spcFirstLastPara="1" wrap="square" lIns="46550" tIns="0" rIns="46550"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000"/>
              <a:buNone/>
              <a:defRPr sz="1400" b="1"/>
            </a:lvl3pPr>
            <a:lvl4pPr marL="1828800" lvl="3" indent="-228600" algn="l" rtl="0">
              <a:spcBef>
                <a:spcPts val="300"/>
              </a:spcBef>
              <a:spcAft>
                <a:spcPts val="0"/>
              </a:spcAft>
              <a:buSzPts val="800"/>
              <a:buNone/>
              <a:defRPr sz="1200" b="1"/>
            </a:lvl4pPr>
            <a:lvl5pPr marL="2286000" lvl="4" indent="-228600" algn="l" rtl="0">
              <a:spcBef>
                <a:spcPts val="300"/>
              </a:spcBef>
              <a:spcAft>
                <a:spcPts val="0"/>
              </a:spcAft>
              <a:buSzPts val="800"/>
              <a:buNone/>
              <a:defRPr sz="1200" b="1"/>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81" name="Google Shape;181;p48"/>
          <p:cNvSpPr txBox="1">
            <a:spLocks noGrp="1"/>
          </p:cNvSpPr>
          <p:nvPr>
            <p:ph type="body" idx="3"/>
          </p:nvPr>
        </p:nvSpPr>
        <p:spPr>
          <a:xfrm>
            <a:off x="457200" y="1885950"/>
            <a:ext cx="4040100" cy="28845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82" name="Google Shape;182;p48"/>
          <p:cNvSpPr txBox="1">
            <a:spLocks noGrp="1"/>
          </p:cNvSpPr>
          <p:nvPr>
            <p:ph type="body" idx="4"/>
          </p:nvPr>
        </p:nvSpPr>
        <p:spPr>
          <a:xfrm>
            <a:off x="4645027" y="1885950"/>
            <a:ext cx="4041900" cy="28845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83" name="Google Shape;183;p4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84"/>
        <p:cNvGrpSpPr/>
        <p:nvPr/>
      </p:nvGrpSpPr>
      <p:grpSpPr>
        <a:xfrm>
          <a:off x="0" y="0"/>
          <a:ext cx="0" cy="0"/>
          <a:chOff x="0" y="0"/>
          <a:chExt cx="0" cy="0"/>
        </a:xfrm>
      </p:grpSpPr>
      <p:sp>
        <p:nvSpPr>
          <p:cNvPr id="185" name="Google Shape;185;p49"/>
          <p:cNvSpPr txBox="1">
            <a:spLocks noGrp="1"/>
          </p:cNvSpPr>
          <p:nvPr>
            <p:ph type="ctrTitle"/>
          </p:nvPr>
        </p:nvSpPr>
        <p:spPr>
          <a:xfrm>
            <a:off x="533400" y="1028700"/>
            <a:ext cx="7851600" cy="1371600"/>
          </a:xfrm>
          <a:prstGeom prst="rect">
            <a:avLst/>
          </a:prstGeom>
          <a:noFill/>
          <a:ln>
            <a:noFill/>
          </a:ln>
        </p:spPr>
        <p:txBody>
          <a:bodyPr spcFirstLastPara="1" wrap="square" lIns="0" tIns="0" rIns="18600" bIns="0" anchor="b" anchorCtr="0">
            <a:noAutofit/>
          </a:bodyPr>
          <a:lstStyle>
            <a:lvl1pPr lvl="0" algn="l" rtl="0">
              <a:spcBef>
                <a:spcPts val="0"/>
              </a:spcBef>
              <a:spcAft>
                <a:spcPts val="0"/>
              </a:spcAft>
              <a:buClr>
                <a:schemeClr val="lt1"/>
              </a:buClr>
              <a:buSzPts val="5100"/>
              <a:buFont typeface="Calibri"/>
              <a:buNone/>
              <a:defRPr sz="51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p49"/>
          <p:cNvSpPr txBox="1">
            <a:spLocks noGrp="1"/>
          </p:cNvSpPr>
          <p:nvPr>
            <p:ph type="subTitle" idx="1"/>
          </p:nvPr>
        </p:nvSpPr>
        <p:spPr>
          <a:xfrm>
            <a:off x="533400" y="2421402"/>
            <a:ext cx="7854600" cy="1314600"/>
          </a:xfrm>
          <a:prstGeom prst="rect">
            <a:avLst/>
          </a:prstGeom>
          <a:noFill/>
          <a:ln>
            <a:noFill/>
          </a:ln>
        </p:spPr>
        <p:txBody>
          <a:bodyPr spcFirstLastPara="1" wrap="square" lIns="0" tIns="46550" rIns="18600" bIns="46550" anchor="t" anchorCtr="0">
            <a:noAutofit/>
          </a:bodyPr>
          <a:lstStyle>
            <a:lvl1pPr marR="38100" lvl="0" algn="l" rtl="0">
              <a:spcBef>
                <a:spcPts val="500"/>
              </a:spcBef>
              <a:spcAft>
                <a:spcPts val="0"/>
              </a:spcAft>
              <a:buSzPts val="2600"/>
              <a:buNone/>
              <a:defRPr sz="2600">
                <a:solidFill>
                  <a:schemeClr val="lt1"/>
                </a:solidFill>
                <a:latin typeface="Calibri"/>
                <a:ea typeface="Calibri"/>
                <a:cs typeface="Calibri"/>
                <a:sym typeface="Calibri"/>
              </a:defRPr>
            </a:lvl1pPr>
            <a:lvl2pPr lvl="1" algn="ctr" rtl="0">
              <a:spcBef>
                <a:spcPts val="400"/>
              </a:spcBef>
              <a:spcAft>
                <a:spcPts val="0"/>
              </a:spcAft>
              <a:buSzPts val="1500"/>
              <a:buNone/>
              <a:defRPr/>
            </a:lvl2pPr>
            <a:lvl3pPr lvl="2" algn="ctr" rtl="0">
              <a:spcBef>
                <a:spcPts val="400"/>
              </a:spcBef>
              <a:spcAft>
                <a:spcPts val="0"/>
              </a:spcAft>
              <a:buSzPts val="1300"/>
              <a:buNone/>
              <a:defRPr/>
            </a:lvl3pPr>
            <a:lvl4pPr lvl="3" algn="ctr" rtl="0">
              <a:spcBef>
                <a:spcPts val="400"/>
              </a:spcBef>
              <a:spcAft>
                <a:spcPts val="0"/>
              </a:spcAft>
              <a:buSzPts val="1200"/>
              <a:buNone/>
              <a:defRPr/>
            </a:lvl4pPr>
            <a:lvl5pPr lvl="4" algn="ctr" rtl="0">
              <a:spcBef>
                <a:spcPts val="400"/>
              </a:spcBef>
              <a:spcAft>
                <a:spcPts val="0"/>
              </a:spcAft>
              <a:buSzPts val="1200"/>
              <a:buNone/>
              <a:defRPr/>
            </a:lvl5pPr>
            <a:lvl6pPr lvl="5" algn="ctr" rtl="0">
              <a:spcBef>
                <a:spcPts val="400"/>
              </a:spcBef>
              <a:spcAft>
                <a:spcPts val="0"/>
              </a:spcAft>
              <a:buSzPts val="1500"/>
              <a:buNone/>
              <a:defRPr/>
            </a:lvl6pPr>
            <a:lvl7pPr lvl="6" algn="ctr" rtl="0">
              <a:spcBef>
                <a:spcPts val="400"/>
              </a:spcBef>
              <a:spcAft>
                <a:spcPts val="0"/>
              </a:spcAft>
              <a:buSzPts val="1500"/>
              <a:buNone/>
              <a:defRPr/>
            </a:lvl7pPr>
            <a:lvl8pPr lvl="7" algn="ctr" rtl="0">
              <a:spcBef>
                <a:spcPts val="400"/>
              </a:spcBef>
              <a:spcAft>
                <a:spcPts val="0"/>
              </a:spcAft>
              <a:buSzPts val="1800"/>
              <a:buNone/>
              <a:defRPr/>
            </a:lvl8pPr>
            <a:lvl9pPr lvl="8" algn="ctr" rtl="0">
              <a:spcBef>
                <a:spcPts val="400"/>
              </a:spcBef>
              <a:spcAft>
                <a:spcPts val="0"/>
              </a:spcAft>
              <a:buSzPts val="1800"/>
              <a:buNone/>
              <a:defRPr/>
            </a:lvl9pPr>
          </a:lstStyle>
          <a:p>
            <a:endParaRPr/>
          </a:p>
        </p:txBody>
      </p:sp>
      <p:pic>
        <p:nvPicPr>
          <p:cNvPr id="187" name="Google Shape;187;p4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88"/>
        <p:cNvGrpSpPr/>
        <p:nvPr/>
      </p:nvGrpSpPr>
      <p:grpSpPr>
        <a:xfrm>
          <a:off x="0" y="0"/>
          <a:ext cx="0" cy="0"/>
          <a:chOff x="0" y="0"/>
          <a:chExt cx="0" cy="0"/>
        </a:xfrm>
      </p:grpSpPr>
      <p:sp>
        <p:nvSpPr>
          <p:cNvPr id="189" name="Google Shape;189;p5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100"/>
              <a:buFont typeface="Calibri"/>
              <a:buNone/>
              <a:defRPr sz="51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50"/>
          <p:cNvSpPr txBox="1">
            <a:spLocks noGrp="1"/>
          </p:cNvSpPr>
          <p:nvPr>
            <p:ph type="body" idx="1"/>
          </p:nvPr>
        </p:nvSpPr>
        <p:spPr>
          <a:xfrm>
            <a:off x="530352" y="2028498"/>
            <a:ext cx="7772400" cy="1132200"/>
          </a:xfrm>
          <a:prstGeom prst="rect">
            <a:avLst/>
          </a:prstGeom>
          <a:noFill/>
          <a:ln>
            <a:noFill/>
          </a:ln>
        </p:spPr>
        <p:txBody>
          <a:bodyPr spcFirstLastPara="1" wrap="square" lIns="46550" tIns="46550" rIns="46550" bIns="46550" anchor="t" anchorCtr="0">
            <a:noAutofit/>
          </a:bodyPr>
          <a:lstStyle>
            <a:lvl1pPr marL="457200" lvl="0" indent="-228600" algn="l" rtl="0">
              <a:spcBef>
                <a:spcPts val="500"/>
              </a:spcBef>
              <a:spcAft>
                <a:spcPts val="0"/>
              </a:spcAft>
              <a:buSzPts val="2600"/>
              <a:buNone/>
              <a:defRPr sz="2600">
                <a:solidFill>
                  <a:schemeClr val="lt1"/>
                </a:solidFill>
              </a:defRPr>
            </a:lvl1pPr>
            <a:lvl2pPr marL="914400" lvl="1" indent="-228600" algn="l" rtl="0">
              <a:spcBef>
                <a:spcPts val="300"/>
              </a:spcBef>
              <a:spcAft>
                <a:spcPts val="0"/>
              </a:spcAft>
              <a:buSzPts val="1200"/>
              <a:buNone/>
              <a:defRPr sz="1400">
                <a:solidFill>
                  <a:schemeClr val="lt1"/>
                </a:solidFill>
              </a:defRPr>
            </a:lvl2pPr>
            <a:lvl3pPr marL="1371600" lvl="2" indent="-228600" algn="l" rtl="0">
              <a:spcBef>
                <a:spcPts val="300"/>
              </a:spcBef>
              <a:spcAft>
                <a:spcPts val="0"/>
              </a:spcAft>
              <a:buSzPts val="800"/>
              <a:buNone/>
              <a:defRPr sz="1200">
                <a:solidFill>
                  <a:schemeClr val="lt1"/>
                </a:solidFill>
              </a:defRPr>
            </a:lvl3pPr>
            <a:lvl4pPr marL="1828800" lvl="3" indent="-228600" algn="l" rtl="0">
              <a:spcBef>
                <a:spcPts val="200"/>
              </a:spcBef>
              <a:spcAft>
                <a:spcPts val="0"/>
              </a:spcAft>
              <a:buSzPts val="700"/>
              <a:buNone/>
              <a:defRPr sz="1100">
                <a:solidFill>
                  <a:schemeClr val="lt1"/>
                </a:solidFill>
              </a:defRPr>
            </a:lvl4pPr>
            <a:lvl5pPr marL="2286000" lvl="4" indent="-228600" algn="l" rtl="0">
              <a:spcBef>
                <a:spcPts val="200"/>
              </a:spcBef>
              <a:spcAft>
                <a:spcPts val="0"/>
              </a:spcAft>
              <a:buSzPts val="700"/>
              <a:buNone/>
              <a:defRPr sz="1100">
                <a:solidFill>
                  <a:schemeClr val="lt1"/>
                </a:solidFill>
              </a:defRPr>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91" name="Google Shape;191;p5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sp>
        <p:nvSpPr>
          <p:cNvPr id="193" name="Google Shape;193;p51"/>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51"/>
          <p:cNvSpPr txBox="1">
            <a:spLocks noGrp="1"/>
          </p:cNvSpPr>
          <p:nvPr>
            <p:ph type="body" idx="1"/>
          </p:nvPr>
        </p:nvSpPr>
        <p:spPr>
          <a:xfrm>
            <a:off x="457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95" name="Google Shape;195;p51"/>
          <p:cNvSpPr txBox="1">
            <a:spLocks noGrp="1"/>
          </p:cNvSpPr>
          <p:nvPr>
            <p:ph type="body" idx="2"/>
          </p:nvPr>
        </p:nvSpPr>
        <p:spPr>
          <a:xfrm>
            <a:off x="4648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96" name="Google Shape;196;p51"/>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7"/>
        <p:cNvGrpSpPr/>
        <p:nvPr/>
      </p:nvGrpSpPr>
      <p:grpSpPr>
        <a:xfrm>
          <a:off x="0" y="0"/>
          <a:ext cx="0" cy="0"/>
          <a:chOff x="0" y="0"/>
          <a:chExt cx="0" cy="0"/>
        </a:xfrm>
      </p:grpSpPr>
      <p:sp>
        <p:nvSpPr>
          <p:cNvPr id="198" name="Google Shape;198;p52"/>
          <p:cNvSpPr txBox="1">
            <a:spLocks noGrp="1"/>
          </p:cNvSpPr>
          <p:nvPr>
            <p:ph type="title"/>
          </p:nvPr>
        </p:nvSpPr>
        <p:spPr>
          <a:xfrm>
            <a:off x="457200" y="528066"/>
            <a:ext cx="83058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sz="37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99" name="Google Shape;199;p52"/>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0"/>
        <p:cNvGrpSpPr/>
        <p:nvPr/>
      </p:nvGrpSpPr>
      <p:grpSpPr>
        <a:xfrm>
          <a:off x="0" y="0"/>
          <a:ext cx="0" cy="0"/>
          <a:chOff x="0" y="0"/>
          <a:chExt cx="0" cy="0"/>
        </a:xfrm>
      </p:grpSpPr>
      <p:pic>
        <p:nvPicPr>
          <p:cNvPr id="201" name="Google Shape;201;p53"/>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202"/>
        <p:cNvGrpSpPr/>
        <p:nvPr/>
      </p:nvGrpSpPr>
      <p:grpSpPr>
        <a:xfrm>
          <a:off x="0" y="0"/>
          <a:ext cx="0" cy="0"/>
          <a:chOff x="0" y="0"/>
          <a:chExt cx="0" cy="0"/>
        </a:xfrm>
      </p:grpSpPr>
      <p:pic>
        <p:nvPicPr>
          <p:cNvPr id="203" name="Google Shape;203;p54"/>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04"/>
        <p:cNvGrpSpPr/>
        <p:nvPr/>
      </p:nvGrpSpPr>
      <p:grpSpPr>
        <a:xfrm>
          <a:off x="0" y="0"/>
          <a:ext cx="0" cy="0"/>
          <a:chOff x="0" y="0"/>
          <a:chExt cx="0" cy="0"/>
        </a:xfrm>
      </p:grpSpPr>
      <p:sp>
        <p:nvSpPr>
          <p:cNvPr id="205" name="Google Shape;205;p55"/>
          <p:cNvSpPr txBox="1">
            <a:spLocks noGrp="1"/>
          </p:cNvSpPr>
          <p:nvPr>
            <p:ph type="body" idx="1"/>
          </p:nvPr>
        </p:nvSpPr>
        <p:spPr>
          <a:xfrm>
            <a:off x="3575050" y="1428750"/>
            <a:ext cx="5111700" cy="3257700"/>
          </a:xfrm>
          <a:prstGeom prst="rect">
            <a:avLst/>
          </a:prstGeom>
          <a:noFill/>
          <a:ln>
            <a:noFill/>
          </a:ln>
        </p:spPr>
        <p:txBody>
          <a:bodyPr spcFirstLastPara="1" wrap="square" lIns="93125" tIns="0" rIns="93125" bIns="46550" anchor="t" anchorCtr="0">
            <a:noAutofit/>
          </a:bodyPr>
          <a:lstStyle>
            <a:lvl1pPr marL="457200" lvl="0" indent="-228600" algn="l" rtl="0">
              <a:spcBef>
                <a:spcPts val="500"/>
              </a:spcBef>
              <a:spcAft>
                <a:spcPts val="0"/>
              </a:spcAft>
              <a:buSzPts val="2100"/>
              <a:buNone/>
              <a:defRPr sz="2100"/>
            </a:lvl1pPr>
            <a:lvl2pPr marL="914400" lvl="1" indent="-336550" algn="l" rtl="0">
              <a:spcBef>
                <a:spcPts val="400"/>
              </a:spcBef>
              <a:spcAft>
                <a:spcPts val="0"/>
              </a:spcAft>
              <a:buSzPts val="1700"/>
              <a:buChar char="●"/>
              <a:defRPr sz="2000"/>
            </a:lvl2pPr>
            <a:lvl3pPr marL="1371600" lvl="2" indent="-311150" algn="l" rtl="0">
              <a:spcBef>
                <a:spcPts val="400"/>
              </a:spcBef>
              <a:spcAft>
                <a:spcPts val="0"/>
              </a:spcAft>
              <a:buSzPts val="1300"/>
              <a:buChar char="●"/>
              <a:defRPr sz="1800"/>
            </a:lvl3pPr>
            <a:lvl4pPr marL="1828800" lvl="3" indent="-292100" algn="l" rtl="0">
              <a:spcBef>
                <a:spcPts val="300"/>
              </a:spcBef>
              <a:spcAft>
                <a:spcPts val="0"/>
              </a:spcAft>
              <a:buSzPts val="1000"/>
              <a:buChar char="●"/>
              <a:defRPr sz="15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206" name="Google Shape;206;p5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p55"/>
          <p:cNvSpPr txBox="1">
            <a:spLocks noGrp="1"/>
          </p:cNvSpPr>
          <p:nvPr>
            <p:ph type="body" idx="2"/>
          </p:nvPr>
        </p:nvSpPr>
        <p:spPr>
          <a:xfrm>
            <a:off x="457200" y="1428750"/>
            <a:ext cx="3124200" cy="32577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208" name="Google Shape;208;p55"/>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09"/>
        <p:cNvGrpSpPr/>
        <p:nvPr/>
      </p:nvGrpSpPr>
      <p:grpSpPr>
        <a:xfrm>
          <a:off x="0" y="0"/>
          <a:ext cx="0" cy="0"/>
          <a:chOff x="0" y="0"/>
          <a:chExt cx="0" cy="0"/>
        </a:xfrm>
      </p:grpSpPr>
      <p:sp>
        <p:nvSpPr>
          <p:cNvPr id="210" name="Google Shape;210;p56"/>
          <p:cNvSpPr txBox="1">
            <a:spLocks noGrp="1"/>
          </p:cNvSpPr>
          <p:nvPr>
            <p:ph type="title"/>
          </p:nvPr>
        </p:nvSpPr>
        <p:spPr>
          <a:xfrm>
            <a:off x="457200" y="205978"/>
            <a:ext cx="8229600" cy="857400"/>
          </a:xfrm>
          <a:prstGeom prst="rect">
            <a:avLst/>
          </a:prstGeom>
          <a:noFill/>
          <a:ln>
            <a:noFill/>
          </a:ln>
        </p:spPr>
        <p:txBody>
          <a:bodyPr spcFirstLastPara="1" wrap="square" lIns="93075" tIns="93075" rIns="93075" bIns="93075" anchor="ctr" anchorCtr="0">
            <a:noAutofit/>
          </a:bodyPr>
          <a:lstStyle>
            <a:lvl1pPr lvl="0" algn="l" rtl="0">
              <a:spcBef>
                <a:spcPts val="0"/>
              </a:spcBef>
              <a:spcAft>
                <a:spcPts val="0"/>
              </a:spcAft>
              <a:buClr>
                <a:srgbClr val="991B1E"/>
              </a:buClr>
              <a:buSzPts val="3700"/>
              <a:buFont typeface="Georgia"/>
              <a:buNone/>
              <a:defRPr sz="3700" b="0">
                <a:solidFill>
                  <a:srgbClr val="991B1E"/>
                </a:solidFill>
                <a:latin typeface="Calibri"/>
                <a:ea typeface="Calibri"/>
                <a:cs typeface="Calibri"/>
                <a:sym typeface="Calibri"/>
              </a:defRPr>
            </a:lvl1pPr>
            <a:lvl2pPr lvl="1"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2pPr>
            <a:lvl3pPr lvl="2"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3pPr>
            <a:lvl4pPr lvl="3"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4pPr>
            <a:lvl5pPr lvl="4"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5pPr>
            <a:lvl6pPr lvl="5"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6pPr>
            <a:lvl7pPr lvl="6"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7pPr>
            <a:lvl8pPr lvl="7"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8pPr>
            <a:lvl9pPr lvl="8"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9pPr>
          </a:lstStyle>
          <a:p>
            <a:endParaRPr/>
          </a:p>
        </p:txBody>
      </p:sp>
      <p:sp>
        <p:nvSpPr>
          <p:cNvPr id="211" name="Google Shape;211;p56"/>
          <p:cNvSpPr txBox="1">
            <a:spLocks noGrp="1"/>
          </p:cNvSpPr>
          <p:nvPr>
            <p:ph type="body" idx="1"/>
          </p:nvPr>
        </p:nvSpPr>
        <p:spPr>
          <a:xfrm>
            <a:off x="457200"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
        <p:nvSpPr>
          <p:cNvPr id="212" name="Google Shape;212;p56"/>
          <p:cNvSpPr txBox="1">
            <a:spLocks noGrp="1"/>
          </p:cNvSpPr>
          <p:nvPr>
            <p:ph type="body" idx="2"/>
          </p:nvPr>
        </p:nvSpPr>
        <p:spPr>
          <a:xfrm>
            <a:off x="4692274"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pic>
        <p:nvPicPr>
          <p:cNvPr id="213" name="Google Shape;213;p56"/>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214"/>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215"/>
        <p:cNvGrpSpPr/>
        <p:nvPr/>
      </p:nvGrpSpPr>
      <p:grpSpPr>
        <a:xfrm>
          <a:off x="0" y="0"/>
          <a:ext cx="0" cy="0"/>
          <a:chOff x="0" y="0"/>
          <a:chExt cx="0" cy="0"/>
        </a:xfrm>
      </p:grpSpPr>
      <p:sp>
        <p:nvSpPr>
          <p:cNvPr id="216" name="Google Shape;216;p58"/>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1A2836"/>
              </a:buClr>
              <a:buSzPts val="37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7" name="Google Shape;217;p58"/>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218" name="Google Shape;218;p5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971D20"/>
              </a:buClr>
              <a:buSzPts val="37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222" name="Google Shape;222;p5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223"/>
        <p:cNvGrpSpPr/>
        <p:nvPr/>
      </p:nvGrpSpPr>
      <p:grpSpPr>
        <a:xfrm>
          <a:off x="0" y="0"/>
          <a:ext cx="0" cy="0"/>
          <a:chOff x="0" y="0"/>
          <a:chExt cx="0" cy="0"/>
        </a:xfrm>
      </p:grpSpPr>
      <p:sp>
        <p:nvSpPr>
          <p:cNvPr id="224" name="Google Shape;224;p60"/>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9A8219"/>
              </a:buClr>
              <a:buSzPts val="37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 name="Google Shape;225;p60"/>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226" name="Google Shape;226;p6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2"/>
        </a:solidFill>
        <a:effectLst/>
      </p:bgPr>
    </p:bg>
    <p:spTree>
      <p:nvGrpSpPr>
        <p:cNvPr id="1" name="Shape 227"/>
        <p:cNvGrpSpPr/>
        <p:nvPr/>
      </p:nvGrpSpPr>
      <p:grpSpPr>
        <a:xfrm>
          <a:off x="0" y="0"/>
          <a:ext cx="0" cy="0"/>
          <a:chOff x="0" y="0"/>
          <a:chExt cx="0" cy="0"/>
        </a:xfrm>
      </p:grpSpPr>
      <p:sp>
        <p:nvSpPr>
          <p:cNvPr id="228" name="Google Shape;228;p61"/>
          <p:cNvSpPr/>
          <p:nvPr/>
        </p:nvSpPr>
        <p:spPr>
          <a:xfrm>
            <a:off x="0" y="0"/>
            <a:ext cx="9144000" cy="487800"/>
          </a:xfrm>
          <a:prstGeom prst="rect">
            <a:avLst/>
          </a:prstGeom>
          <a:solidFill>
            <a:schemeClr val="lt1"/>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1"/>
          <p:cNvSpPr txBox="1">
            <a:spLocks noGrp="1"/>
          </p:cNvSpPr>
          <p:nvPr>
            <p:ph type="ctrTitle"/>
          </p:nvPr>
        </p:nvSpPr>
        <p:spPr>
          <a:xfrm>
            <a:off x="729450" y="941450"/>
            <a:ext cx="7688100" cy="16647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43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9pPr>
          </a:lstStyle>
          <a:p>
            <a:endParaRPr/>
          </a:p>
        </p:txBody>
      </p:sp>
      <p:sp>
        <p:nvSpPr>
          <p:cNvPr id="230" name="Google Shape;230;p61"/>
          <p:cNvSpPr txBox="1">
            <a:spLocks noGrp="1"/>
          </p:cNvSpPr>
          <p:nvPr>
            <p:ph type="subTitle" idx="1"/>
          </p:nvPr>
        </p:nvSpPr>
        <p:spPr>
          <a:xfrm>
            <a:off x="729627" y="2563300"/>
            <a:ext cx="7688100" cy="5412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231" name="Google Shape;231;p61"/>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sp>
        <p:nvSpPr>
          <p:cNvPr id="232" name="Google Shape;232;p61"/>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sz="1400"/>
          </a:p>
        </p:txBody>
      </p:sp>
      <p:pic>
        <p:nvPicPr>
          <p:cNvPr id="233" name="Google Shape;233;p61" descr="Untitled-3.png"/>
          <p:cNvPicPr preferRelativeResize="0"/>
          <p:nvPr/>
        </p:nvPicPr>
        <p:blipFill rotWithShape="1">
          <a:blip r:embed="rId2">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4"/>
        <p:cNvGrpSpPr/>
        <p:nvPr/>
      </p:nvGrpSpPr>
      <p:grpSpPr>
        <a:xfrm>
          <a:off x="0" y="0"/>
          <a:ext cx="0" cy="0"/>
          <a:chOff x="0" y="0"/>
          <a:chExt cx="0" cy="0"/>
        </a:xfrm>
      </p:grpSpPr>
      <p:sp>
        <p:nvSpPr>
          <p:cNvPr id="235" name="Google Shape;235;p62"/>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2"/>
          <p:cNvSpPr txBox="1">
            <a:spLocks noGrp="1"/>
          </p:cNvSpPr>
          <p:nvPr>
            <p:ph type="title"/>
          </p:nvPr>
        </p:nvSpPr>
        <p:spPr>
          <a:xfrm>
            <a:off x="729450" y="1013850"/>
            <a:ext cx="7688700" cy="5352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33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237" name="Google Shape;237;p62"/>
          <p:cNvSpPr txBox="1">
            <a:spLocks noGrp="1"/>
          </p:cNvSpPr>
          <p:nvPr>
            <p:ph type="body" idx="1"/>
          </p:nvPr>
        </p:nvSpPr>
        <p:spPr>
          <a:xfrm>
            <a:off x="729450" y="1774075"/>
            <a:ext cx="7688700" cy="2261100"/>
          </a:xfrm>
          <a:prstGeom prst="rect">
            <a:avLst/>
          </a:prstGeom>
          <a:noFill/>
          <a:ln>
            <a:noFill/>
          </a:ln>
        </p:spPr>
        <p:txBody>
          <a:bodyPr spcFirstLastPara="1" wrap="square" lIns="93125" tIns="46550" rIns="93125" bIns="46550" anchor="t" anchorCtr="0">
            <a:noAutofit/>
          </a:bodyPr>
          <a:lstStyle>
            <a:lvl1pPr marL="457200" marR="0" lvl="0" indent="-361950" algn="l" rtl="0">
              <a:lnSpc>
                <a:spcPct val="115000"/>
              </a:lnSpc>
              <a:spcBef>
                <a:spcPts val="0"/>
              </a:spcBef>
              <a:spcAft>
                <a:spcPts val="0"/>
              </a:spcAft>
              <a:buClr>
                <a:schemeClr val="accent1"/>
              </a:buClr>
              <a:buSzPts val="2100"/>
              <a:buFont typeface="Lato"/>
              <a:buChar char="●"/>
              <a:defRPr sz="21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38" name="Google Shape;238;p62"/>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pic>
        <p:nvPicPr>
          <p:cNvPr id="239" name="Google Shape;239;p62"/>
          <p:cNvPicPr preferRelativeResize="0"/>
          <p:nvPr/>
        </p:nvPicPr>
        <p:blipFill rotWithShape="1">
          <a:blip r:embed="rId2">
            <a:alphaModFix/>
          </a:blip>
          <a:srcRect/>
          <a:stretch/>
        </p:blipFill>
        <p:spPr>
          <a:xfrm>
            <a:off x="152400" y="4492375"/>
            <a:ext cx="374100" cy="374100"/>
          </a:xfrm>
          <a:prstGeom prst="rect">
            <a:avLst/>
          </a:prstGeom>
          <a:noFill/>
          <a:ln>
            <a:noFill/>
          </a:ln>
        </p:spPr>
      </p:pic>
      <p:sp>
        <p:nvSpPr>
          <p:cNvPr id="240" name="Google Shape;240;p62"/>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a:p>
        </p:txBody>
      </p:sp>
      <p:pic>
        <p:nvPicPr>
          <p:cNvPr id="241" name="Google Shape;241;p62" descr="Untitled-3.png"/>
          <p:cNvPicPr preferRelativeResize="0"/>
          <p:nvPr/>
        </p:nvPicPr>
        <p:blipFill rotWithShape="1">
          <a:blip r:embed="rId3">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2"/>
        <p:cNvGrpSpPr/>
        <p:nvPr/>
      </p:nvGrpSpPr>
      <p:grpSpPr>
        <a:xfrm>
          <a:off x="0" y="0"/>
          <a:ext cx="0" cy="0"/>
          <a:chOff x="0" y="0"/>
          <a:chExt cx="0" cy="0"/>
        </a:xfrm>
      </p:grpSpPr>
      <p:sp>
        <p:nvSpPr>
          <p:cNvPr id="243" name="Google Shape;243;p63"/>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3"/>
          <p:cNvSpPr txBox="1">
            <a:spLocks noGrp="1"/>
          </p:cNvSpPr>
          <p:nvPr>
            <p:ph type="title"/>
          </p:nvPr>
        </p:nvSpPr>
        <p:spPr>
          <a:xfrm>
            <a:off x="730000" y="1090050"/>
            <a:ext cx="3300900" cy="13815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245" name="Google Shape;245;p63"/>
          <p:cNvSpPr txBox="1">
            <a:spLocks noGrp="1"/>
          </p:cNvSpPr>
          <p:nvPr>
            <p:ph type="body" idx="1"/>
          </p:nvPr>
        </p:nvSpPr>
        <p:spPr>
          <a:xfrm>
            <a:off x="721225" y="2553125"/>
            <a:ext cx="3300900" cy="15975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46" name="Google Shape;246;p63"/>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sp>
        <p:nvSpPr>
          <p:cNvPr id="247" name="Google Shape;247;p63"/>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sz="1400"/>
          </a:p>
        </p:txBody>
      </p:sp>
      <p:pic>
        <p:nvPicPr>
          <p:cNvPr id="248" name="Google Shape;248;p63" descr="Untitled-3.png"/>
          <p:cNvPicPr preferRelativeResize="0"/>
          <p:nvPr/>
        </p:nvPicPr>
        <p:blipFill rotWithShape="1">
          <a:blip r:embed="rId2">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298AC4"/>
        </a:solidFill>
        <a:effectLst/>
      </p:bgPr>
    </p:bg>
    <p:spTree>
      <p:nvGrpSpPr>
        <p:cNvPr id="1" name="Shape 249"/>
        <p:cNvGrpSpPr/>
        <p:nvPr/>
      </p:nvGrpSpPr>
      <p:grpSpPr>
        <a:xfrm>
          <a:off x="0" y="0"/>
          <a:ext cx="0" cy="0"/>
          <a:chOff x="0" y="0"/>
          <a:chExt cx="0" cy="0"/>
        </a:xfrm>
      </p:grpSpPr>
      <p:sp>
        <p:nvSpPr>
          <p:cNvPr id="250" name="Google Shape;250;p64"/>
          <p:cNvSpPr txBox="1">
            <a:spLocks noGrp="1"/>
          </p:cNvSpPr>
          <p:nvPr>
            <p:ph type="title"/>
          </p:nvPr>
        </p:nvSpPr>
        <p:spPr>
          <a:xfrm>
            <a:off x="729450" y="733950"/>
            <a:ext cx="7688400" cy="12447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lt1"/>
              </a:buClr>
              <a:buSzPts val="3700"/>
              <a:buFont typeface="Raleway"/>
              <a:buNone/>
              <a:defRPr sz="81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9pPr>
          </a:lstStyle>
          <a:p>
            <a:endParaRPr/>
          </a:p>
        </p:txBody>
      </p:sp>
      <p:sp>
        <p:nvSpPr>
          <p:cNvPr id="251" name="Google Shape;251;p64"/>
          <p:cNvSpPr txBox="1">
            <a:spLocks noGrp="1"/>
          </p:cNvSpPr>
          <p:nvPr>
            <p:ph type="body" idx="1"/>
          </p:nvPr>
        </p:nvSpPr>
        <p:spPr>
          <a:xfrm>
            <a:off x="729450" y="2272887"/>
            <a:ext cx="7688400" cy="15804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lt1"/>
              </a:buClr>
              <a:buSzPts val="1800"/>
              <a:buFont typeface="Lato"/>
              <a:buChar char="●"/>
              <a:defRPr sz="18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252" name="Google Shape;252;p64"/>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solidFill>
                <a:srgbClr val="000000"/>
              </a:solidFill>
            </a:endParaRPr>
          </a:p>
        </p:txBody>
      </p:sp>
      <p:pic>
        <p:nvPicPr>
          <p:cNvPr id="253" name="Google Shape;253;p64" descr="Untitled-4.png"/>
          <p:cNvPicPr preferRelativeResize="0"/>
          <p:nvPr/>
        </p:nvPicPr>
        <p:blipFill rotWithShape="1">
          <a:blip r:embed="rId2">
            <a:alphaModFix/>
          </a:blip>
          <a:srcRect/>
          <a:stretch/>
        </p:blipFill>
        <p:spPr>
          <a:xfrm>
            <a:off x="657275" y="3505553"/>
            <a:ext cx="590400" cy="5883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298AC4"/>
        </a:solidFill>
        <a:effectLst/>
      </p:bgPr>
    </p:bg>
    <p:spTree>
      <p:nvGrpSpPr>
        <p:cNvPr id="1" name="Shape 254"/>
        <p:cNvGrpSpPr/>
        <p:nvPr/>
      </p:nvGrpSpPr>
      <p:grpSpPr>
        <a:xfrm>
          <a:off x="0" y="0"/>
          <a:ext cx="0" cy="0"/>
          <a:chOff x="0" y="0"/>
          <a:chExt cx="0" cy="0"/>
        </a:xfrm>
      </p:grpSpPr>
      <p:pic>
        <p:nvPicPr>
          <p:cNvPr id="255" name="Google Shape;255;p65" descr="Untitled-4.png"/>
          <p:cNvPicPr preferRelativeResize="0"/>
          <p:nvPr/>
        </p:nvPicPr>
        <p:blipFill rotWithShape="1">
          <a:blip r:embed="rId2">
            <a:alphaModFix/>
          </a:blip>
          <a:srcRect/>
          <a:stretch/>
        </p:blipFill>
        <p:spPr>
          <a:xfrm>
            <a:off x="657275" y="381353"/>
            <a:ext cx="590400" cy="588300"/>
          </a:xfrm>
          <a:prstGeom prst="rect">
            <a:avLst/>
          </a:prstGeom>
          <a:noFill/>
          <a:ln>
            <a:noFill/>
          </a:ln>
        </p:spPr>
      </p:pic>
      <p:sp>
        <p:nvSpPr>
          <p:cNvPr id="256" name="Google Shape;256;p65"/>
          <p:cNvSpPr txBox="1">
            <a:spLocks noGrp="1"/>
          </p:cNvSpPr>
          <p:nvPr>
            <p:ph type="title"/>
          </p:nvPr>
        </p:nvSpPr>
        <p:spPr>
          <a:xfrm>
            <a:off x="729450" y="1170050"/>
            <a:ext cx="7688400" cy="15186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lt1"/>
              </a:buClr>
              <a:buSzPts val="3700"/>
              <a:buFont typeface="Raleway"/>
              <a:buNone/>
              <a:defRPr sz="37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9pPr>
          </a:lstStyle>
          <a:p>
            <a:endParaRPr/>
          </a:p>
        </p:txBody>
      </p:sp>
      <p:sp>
        <p:nvSpPr>
          <p:cNvPr id="257" name="Google Shape;257;p65"/>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8"/>
        <p:cNvGrpSpPr/>
        <p:nvPr/>
      </p:nvGrpSpPr>
      <p:grpSpPr>
        <a:xfrm>
          <a:off x="0" y="0"/>
          <a:ext cx="0" cy="0"/>
          <a:chOff x="0" y="0"/>
          <a:chExt cx="0" cy="0"/>
        </a:xfrm>
      </p:grpSpPr>
      <p:sp>
        <p:nvSpPr>
          <p:cNvPr id="259" name="Google Shape;259;p66"/>
          <p:cNvSpPr/>
          <p:nvPr/>
        </p:nvSpPr>
        <p:spPr>
          <a:xfrm>
            <a:off x="0" y="0"/>
            <a:ext cx="4572000" cy="51435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6"/>
          <p:cNvSpPr txBox="1">
            <a:spLocks noGrp="1"/>
          </p:cNvSpPr>
          <p:nvPr>
            <p:ph type="title"/>
          </p:nvPr>
        </p:nvSpPr>
        <p:spPr>
          <a:xfrm>
            <a:off x="730000" y="1318650"/>
            <a:ext cx="3300900" cy="16872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261" name="Google Shape;261;p66"/>
          <p:cNvSpPr txBox="1">
            <a:spLocks noGrp="1"/>
          </p:cNvSpPr>
          <p:nvPr>
            <p:ph type="subTitle" idx="1"/>
          </p:nvPr>
        </p:nvSpPr>
        <p:spPr>
          <a:xfrm>
            <a:off x="724950" y="3161525"/>
            <a:ext cx="3300900" cy="7590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262" name="Google Shape;262;p66"/>
          <p:cNvSpPr txBox="1">
            <a:spLocks noGrp="1"/>
          </p:cNvSpPr>
          <p:nvPr>
            <p:ph type="body" idx="2"/>
          </p:nvPr>
        </p:nvSpPr>
        <p:spPr>
          <a:xfrm>
            <a:off x="5174225" y="1352625"/>
            <a:ext cx="3374400" cy="30255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63" name="Google Shape;263;p66"/>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pic>
        <p:nvPicPr>
          <p:cNvPr id="264" name="Google Shape;264;p66" descr="Untitled-3.png"/>
          <p:cNvPicPr preferRelativeResize="0"/>
          <p:nvPr/>
        </p:nvPicPr>
        <p:blipFill rotWithShape="1">
          <a:blip r:embed="rId2">
            <a:alphaModFix/>
          </a:blip>
          <a:srcRect/>
          <a:stretch/>
        </p:blipFill>
        <p:spPr>
          <a:xfrm>
            <a:off x="657275" y="609941"/>
            <a:ext cx="590400" cy="588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1" name="Google Shape;111;p2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68"/>
        <p:cNvGrpSpPr/>
        <p:nvPr/>
      </p:nvGrpSpPr>
      <p:grpSpPr>
        <a:xfrm>
          <a:off x="0" y="0"/>
          <a:ext cx="0" cy="0"/>
          <a:chOff x="0" y="0"/>
          <a:chExt cx="0" cy="0"/>
        </a:xfrm>
      </p:grpSpPr>
      <p:sp>
        <p:nvSpPr>
          <p:cNvPr id="169" name="Google Shape;169;p4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marR="0" lvl="0" algn="l" rtl="0">
              <a:spcBef>
                <a:spcPts val="0"/>
              </a:spcBef>
              <a:spcAft>
                <a:spcPts val="0"/>
              </a:spcAft>
              <a:buClr>
                <a:schemeClr val="accent4"/>
              </a:buClr>
              <a:buSzPts val="3700"/>
              <a:buFont typeface="Calibri"/>
              <a:buNone/>
              <a:defRPr sz="37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0" name="Google Shape;170;p45"/>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marR="0" lvl="0" indent="-393700" algn="l" rtl="0">
              <a:spcBef>
                <a:spcPts val="50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3850" algn="l" rtl="0">
              <a:spcBef>
                <a:spcPts val="400"/>
              </a:spcBef>
              <a:spcAft>
                <a:spcPts val="0"/>
              </a:spcAft>
              <a:buClr>
                <a:schemeClr val="accent1"/>
              </a:buClr>
              <a:buSzPts val="150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Noto Sans Symbols"/>
              <a:buChar char="●"/>
              <a:defRPr sz="1600" b="0" i="0" u="none" strike="noStrike" cap="none">
                <a:solidFill>
                  <a:schemeClr val="dk1"/>
                </a:solidFill>
                <a:latin typeface="Calibri"/>
                <a:ea typeface="Calibri"/>
                <a:cs typeface="Calibri"/>
                <a:sym typeface="Calibri"/>
              </a:defRPr>
            </a:lvl3pPr>
            <a:lvl4pPr marL="1828800" marR="0" lvl="3" indent="-292100" algn="l" rtl="0">
              <a:spcBef>
                <a:spcPts val="300"/>
              </a:spcBef>
              <a:spcAft>
                <a:spcPts val="0"/>
              </a:spcAft>
              <a:buClr>
                <a:schemeClr val="accent3"/>
              </a:buClr>
              <a:buSzPts val="1000"/>
              <a:buFont typeface="Noto Sans Symbols"/>
              <a:buChar char="●"/>
              <a:defRPr sz="1500" b="0" i="0" u="none" strike="noStrike" cap="none">
                <a:solidFill>
                  <a:schemeClr val="dk1"/>
                </a:solidFill>
                <a:latin typeface="Calibri"/>
                <a:ea typeface="Calibri"/>
                <a:cs typeface="Calibri"/>
                <a:sym typeface="Calibri"/>
              </a:defRPr>
            </a:lvl4pPr>
            <a:lvl5pPr marL="2286000" marR="0" lvl="4" indent="-292100" algn="l" rtl="0">
              <a:spcBef>
                <a:spcPts val="300"/>
              </a:spcBef>
              <a:spcAft>
                <a:spcPts val="0"/>
              </a:spcAft>
              <a:buClr>
                <a:schemeClr val="accent4"/>
              </a:buClr>
              <a:buSzPts val="1000"/>
              <a:buFont typeface="Noto Sans Symbols"/>
              <a:buChar char="●"/>
              <a:defRPr sz="15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3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3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y53lkqvf"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hyperlink" Target="http://tinyurl.com/DBIdea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jigsawplanet.com/"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trek.k20center.ou.edu/future/learning-activities/391/summary"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trek.k20center.ou.edu/future/learning-activities/391/summary"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learn.k20center.ou.edu/lesson/bb01792b8b7ae172f01b1c728a036f0c"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hyperlink" Target="https://tinyurl.com/RevWarBreakout" TargetMode="External"/><Relationship Id="rId4" Type="http://schemas.openxmlformats.org/officeDocument/2006/relationships/hyperlink" Target="https://learn.k20center.ou.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8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SS Propaganda &amp; the American Revolution</a:t>
            </a:r>
            <a:endParaRPr/>
          </a:p>
        </p:txBody>
      </p:sp>
      <p:sp>
        <p:nvSpPr>
          <p:cNvPr id="346" name="Google Shape;346;p8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ISTE Standard (if participating): </a:t>
            </a:r>
            <a:endParaRPr/>
          </a:p>
          <a:p>
            <a:pPr marL="0" lvl="0" indent="0" algn="l" rtl="0">
              <a:spcBef>
                <a:spcPts val="520"/>
              </a:spcBef>
              <a:spcAft>
                <a:spcPts val="0"/>
              </a:spcAft>
              <a:buNone/>
            </a:pPr>
            <a:r>
              <a:rPr lang="en"/>
              <a:t>Computational Thinker: Students develop and employ strategies for understanding and solving problems in ways that leverage the power of technological methods to develop and test solutions. </a:t>
            </a:r>
            <a:endParaRPr/>
          </a:p>
        </p:txBody>
      </p:sp>
      <p:pic>
        <p:nvPicPr>
          <p:cNvPr id="4" name="Content Placeholder 4">
            <a:extLst>
              <a:ext uri="{FF2B5EF4-FFF2-40B4-BE49-F238E27FC236}">
                <a16:creationId xmlns:a16="http://schemas.microsoft.com/office/drawing/2014/main" id="{B6C59788-CE4B-471B-95A1-5714FFAEA6CD}"/>
              </a:ext>
            </a:extLst>
          </p:cNvPr>
          <p:cNvPicPr>
            <a:picLocks noChangeAspect="1"/>
          </p:cNvPicPr>
          <p:nvPr/>
        </p:nvPicPr>
        <p:blipFill>
          <a:blip r:embed="rId3"/>
          <a:stretch>
            <a:fillRect/>
          </a:stretch>
        </p:blipFill>
        <p:spPr>
          <a:xfrm>
            <a:off x="3266281" y="4350297"/>
            <a:ext cx="2611437" cy="11373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8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SS Propaganda &amp; the American Revolution</a:t>
            </a:r>
            <a:endParaRPr/>
          </a:p>
        </p:txBody>
      </p:sp>
      <p:sp>
        <p:nvSpPr>
          <p:cNvPr id="352" name="Google Shape;352;p81"/>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ISTE Standard (if creating): </a:t>
            </a:r>
            <a:endParaRPr/>
          </a:p>
          <a:p>
            <a:pPr marL="0" lvl="0" indent="0" algn="l" rtl="0">
              <a:spcBef>
                <a:spcPts val="520"/>
              </a:spcBef>
              <a:spcAft>
                <a:spcPts val="0"/>
              </a:spcAft>
              <a:buNone/>
            </a:pPr>
            <a:r>
              <a:rPr lang="en"/>
              <a:t>Knowledge Constructor: Students critically curate a variety of resources using digital tools to construct knowledge, product creative artifacts, and make meaningful learning experiences for themselves and others. </a:t>
            </a:r>
            <a:endParaRPr/>
          </a:p>
        </p:txBody>
      </p:sp>
      <p:pic>
        <p:nvPicPr>
          <p:cNvPr id="4" name="Content Placeholder 4">
            <a:extLst>
              <a:ext uri="{FF2B5EF4-FFF2-40B4-BE49-F238E27FC236}">
                <a16:creationId xmlns:a16="http://schemas.microsoft.com/office/drawing/2014/main" id="{48675A35-5BC8-4EAB-90FC-F68BDD586E9C}"/>
              </a:ext>
            </a:extLst>
          </p:cNvPr>
          <p:cNvPicPr>
            <a:picLocks noChangeAspect="1"/>
          </p:cNvPicPr>
          <p:nvPr/>
        </p:nvPicPr>
        <p:blipFill>
          <a:blip r:embed="rId3"/>
          <a:stretch>
            <a:fillRect/>
          </a:stretch>
        </p:blipFill>
        <p:spPr>
          <a:xfrm>
            <a:off x="3266281" y="4350297"/>
            <a:ext cx="2611437" cy="11373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82"/>
          <p:cNvPicPr preferRelativeResize="0">
            <a:picLocks noGrp="1"/>
          </p:cNvPicPr>
          <p:nvPr>
            <p:ph type="body" idx="4294967295"/>
          </p:nvPr>
        </p:nvPicPr>
        <p:blipFill rotWithShape="1">
          <a:blip r:embed="rId3">
            <a:alphaModFix/>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8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What Are Digital Breakouts? </a:t>
            </a:r>
            <a:endParaRPr dirty="0"/>
          </a:p>
        </p:txBody>
      </p:sp>
      <p:sp>
        <p:nvSpPr>
          <p:cNvPr id="363" name="Google Shape;363;p8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19100" indent="-342900">
              <a:spcBef>
                <a:spcPts val="0"/>
              </a:spcBef>
              <a:buSzPts val="2400"/>
            </a:pPr>
            <a:r>
              <a:rPr lang="en" sz="2400" dirty="0"/>
              <a:t>Have you ever participated in an escape room? </a:t>
            </a:r>
            <a:endParaRPr sz="2400" dirty="0"/>
          </a:p>
          <a:p>
            <a:pPr marL="901700" lvl="1" indent="-342900">
              <a:spcBef>
                <a:spcPts val="0"/>
              </a:spcBef>
              <a:buSzPts val="2000"/>
              <a:buFont typeface="Arial" panose="020B0604020202020204" pitchFamily="34" charset="0"/>
              <a:buChar char="•"/>
            </a:pPr>
            <a:r>
              <a:rPr lang="en" sz="2000" dirty="0"/>
              <a:t>Think of this as a digital version. </a:t>
            </a:r>
            <a:endParaRPr sz="2000" dirty="0"/>
          </a:p>
          <a:p>
            <a:pPr marL="419100" indent="-342900">
              <a:spcBef>
                <a:spcPts val="0"/>
              </a:spcBef>
              <a:buSzPts val="2400"/>
            </a:pPr>
            <a:r>
              <a:rPr lang="en" sz="2400" dirty="0"/>
              <a:t>You can purchase kits from Breakout EDU or you can create them for free using </a:t>
            </a:r>
            <a:r>
              <a:rPr lang="en" sz="2400" dirty="0" err="1"/>
              <a:t>GSuite</a:t>
            </a:r>
            <a:r>
              <a:rPr lang="en" sz="2400" dirty="0"/>
              <a:t>. </a:t>
            </a:r>
            <a:endParaRPr sz="2400" dirty="0"/>
          </a:p>
          <a:p>
            <a:pPr indent="-342900">
              <a:spcBef>
                <a:spcPts val="0"/>
              </a:spcBef>
              <a:buSzPts val="1800"/>
            </a:pPr>
            <a:r>
              <a:rPr lang="en" sz="2400" dirty="0"/>
              <a:t>Locks</a:t>
            </a:r>
            <a:r>
              <a:rPr lang="en" sz="1800" dirty="0"/>
              <a:t> </a:t>
            </a:r>
            <a:endParaRPr sz="1800" dirty="0"/>
          </a:p>
          <a:p>
            <a:pPr marL="901700" lvl="1" indent="-342900">
              <a:spcBef>
                <a:spcPts val="0"/>
              </a:spcBef>
              <a:buSzPts val="2000"/>
              <a:buFont typeface="Arial" panose="020B0604020202020204" pitchFamily="34" charset="0"/>
              <a:buChar char="•"/>
            </a:pPr>
            <a:r>
              <a:rPr lang="en" sz="2000" dirty="0"/>
              <a:t>Color Locks </a:t>
            </a:r>
            <a:endParaRPr sz="2000" dirty="0"/>
          </a:p>
          <a:p>
            <a:pPr marL="901700" lvl="1" indent="-342900">
              <a:spcBef>
                <a:spcPts val="0"/>
              </a:spcBef>
              <a:buSzPts val="2000"/>
              <a:buFont typeface="Arial" panose="020B0604020202020204" pitchFamily="34" charset="0"/>
              <a:buChar char="•"/>
            </a:pPr>
            <a:r>
              <a:rPr lang="en" sz="2000" dirty="0"/>
              <a:t>Directional Locks </a:t>
            </a:r>
            <a:endParaRPr sz="2000" dirty="0"/>
          </a:p>
          <a:p>
            <a:pPr marL="901700" lvl="1" indent="-342900">
              <a:spcBef>
                <a:spcPts val="0"/>
              </a:spcBef>
              <a:buSzPts val="2000"/>
              <a:buFont typeface="Arial" panose="020B0604020202020204" pitchFamily="34" charset="0"/>
              <a:buChar char="•"/>
            </a:pPr>
            <a:r>
              <a:rPr lang="en" sz="2000" dirty="0"/>
              <a:t>Word Locks </a:t>
            </a:r>
            <a:endParaRPr sz="2000" dirty="0"/>
          </a:p>
          <a:p>
            <a:pPr marL="901700" lvl="1" indent="-342900">
              <a:spcBef>
                <a:spcPts val="0"/>
              </a:spcBef>
              <a:buSzPts val="2000"/>
              <a:buFont typeface="Arial" panose="020B0604020202020204" pitchFamily="34" charset="0"/>
              <a:buChar char="•"/>
            </a:pPr>
            <a:r>
              <a:rPr lang="en" sz="2000" dirty="0"/>
              <a:t>Date Locks </a:t>
            </a:r>
            <a:endParaRPr sz="2000" dirty="0"/>
          </a:p>
          <a:p>
            <a:pPr marL="901700" lvl="1" indent="-342900">
              <a:spcBef>
                <a:spcPts val="0"/>
              </a:spcBef>
              <a:buSzPts val="2000"/>
              <a:buFont typeface="Arial" panose="020B0604020202020204" pitchFamily="34" charset="0"/>
              <a:buChar char="•"/>
            </a:pPr>
            <a:r>
              <a:rPr lang="en" sz="2000" dirty="0"/>
              <a:t>Emoji Locks</a:t>
            </a:r>
            <a:endParaRPr sz="2000" dirty="0"/>
          </a:p>
          <a:p>
            <a:pPr marL="914400" marR="0" lvl="0" indent="0" algn="l" rtl="0">
              <a:lnSpc>
                <a:spcPct val="100000"/>
              </a:lnSpc>
              <a:spcBef>
                <a:spcPts val="0"/>
              </a:spcBef>
              <a:spcAft>
                <a:spcPts val="0"/>
              </a:spcAft>
              <a:buNone/>
            </a:pPr>
            <a:endParaRPr sz="1400" dirty="0">
              <a:latin typeface="Cherry Swash"/>
              <a:ea typeface="Cherry Swash"/>
              <a:cs typeface="Cherry Swash"/>
              <a:sym typeface="Cherry Swash"/>
            </a:endParaRPr>
          </a:p>
          <a:p>
            <a:pPr marL="63500" lvl="0" indent="0" algn="l" rtl="0">
              <a:lnSpc>
                <a:spcPct val="100000"/>
              </a:lnSpc>
              <a:spcBef>
                <a:spcPts val="520"/>
              </a:spcBef>
              <a:spcAft>
                <a:spcPts val="0"/>
              </a:spcAft>
              <a:buSzPts val="2600"/>
              <a:buNone/>
            </a:pPr>
            <a:endParaRPr dirty="0"/>
          </a:p>
        </p:txBody>
      </p:sp>
      <p:pic>
        <p:nvPicPr>
          <p:cNvPr id="4" name="Content Placeholder 4">
            <a:extLst>
              <a:ext uri="{FF2B5EF4-FFF2-40B4-BE49-F238E27FC236}">
                <a16:creationId xmlns:a16="http://schemas.microsoft.com/office/drawing/2014/main" id="{271D72EC-C88A-4ABE-9844-7AC8D036C25B}"/>
              </a:ext>
            </a:extLst>
          </p:cNvPr>
          <p:cNvPicPr>
            <a:picLocks noChangeAspect="1"/>
          </p:cNvPicPr>
          <p:nvPr/>
        </p:nvPicPr>
        <p:blipFill>
          <a:blip r:embed="rId3"/>
          <a:stretch>
            <a:fillRect/>
          </a:stretch>
        </p:blipFill>
        <p:spPr>
          <a:xfrm>
            <a:off x="3266281" y="4350570"/>
            <a:ext cx="2611437" cy="113681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8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Pre-made Options</a:t>
            </a:r>
            <a:endParaRPr dirty="0"/>
          </a:p>
        </p:txBody>
      </p:sp>
      <p:sp>
        <p:nvSpPr>
          <p:cNvPr id="369" name="Google Shape;369;p8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520"/>
              </a:spcBef>
              <a:spcAft>
                <a:spcPts val="0"/>
              </a:spcAft>
              <a:buSzPts val="2600"/>
              <a:buFont typeface="Arial" panose="020B0604020202020204" pitchFamily="34" charset="0"/>
              <a:buChar char="•"/>
            </a:pPr>
            <a:r>
              <a:rPr lang="en" dirty="0"/>
              <a:t>There is a sandbox with 240 breakouts made by fellow teachers. </a:t>
            </a:r>
            <a:endParaRPr dirty="0"/>
          </a:p>
          <a:p>
            <a:pPr lvl="0" algn="l" rtl="0">
              <a:spcBef>
                <a:spcPts val="0"/>
              </a:spcBef>
              <a:spcAft>
                <a:spcPts val="0"/>
              </a:spcAft>
              <a:buSzPts val="2600"/>
              <a:buFont typeface="Arial" panose="020B0604020202020204" pitchFamily="34" charset="0"/>
              <a:buChar char="•"/>
            </a:pPr>
            <a:r>
              <a:rPr lang="en" dirty="0"/>
              <a:t>Use this link: </a:t>
            </a:r>
            <a:r>
              <a:rPr lang="en" u="sng" dirty="0">
                <a:solidFill>
                  <a:schemeClr val="hlink"/>
                </a:solidFill>
                <a:hlinkClick r:id="rId3"/>
              </a:rPr>
              <a:t>https://tinyurl.com/y53lkqvf</a:t>
            </a:r>
            <a:endParaRPr dirty="0"/>
          </a:p>
          <a:p>
            <a:pPr lvl="0" algn="l" rtl="0">
              <a:spcBef>
                <a:spcPts val="0"/>
              </a:spcBef>
              <a:spcAft>
                <a:spcPts val="0"/>
              </a:spcAft>
              <a:buSzPts val="2600"/>
              <a:buFont typeface="Arial" panose="020B0604020202020204" pitchFamily="34" charset="0"/>
              <a:buChar char="•"/>
            </a:pPr>
            <a:r>
              <a:rPr lang="en" dirty="0"/>
              <a:t>Additional resources: </a:t>
            </a:r>
            <a:r>
              <a:rPr lang="en" u="sng" dirty="0">
                <a:solidFill>
                  <a:schemeClr val="hlink"/>
                </a:solidFill>
                <a:hlinkClick r:id="rId4"/>
              </a:rPr>
              <a:t>tinyurl.com/DBIdeas</a:t>
            </a:r>
            <a:endParaRPr dirty="0"/>
          </a:p>
          <a:p>
            <a:pPr lvl="0" algn="l" rtl="0">
              <a:lnSpc>
                <a:spcPct val="100000"/>
              </a:lnSpc>
              <a:spcBef>
                <a:spcPts val="0"/>
              </a:spcBef>
              <a:spcAft>
                <a:spcPts val="0"/>
              </a:spcAft>
              <a:buSzPts val="2600"/>
              <a:buFont typeface="Arial" panose="020B0604020202020204" pitchFamily="34" charset="0"/>
              <a:buChar char="•"/>
            </a:pPr>
            <a:r>
              <a:rPr lang="en" dirty="0"/>
              <a:t>With your partner, explore these options and take a look at what each breakout offers. </a:t>
            </a:r>
            <a:endParaRPr dirty="0"/>
          </a:p>
          <a:p>
            <a:pPr lvl="1" algn="l" rtl="0">
              <a:lnSpc>
                <a:spcPct val="100000"/>
              </a:lnSpc>
              <a:spcBef>
                <a:spcPts val="0"/>
              </a:spcBef>
              <a:spcAft>
                <a:spcPts val="0"/>
              </a:spcAft>
              <a:buSzPts val="1530"/>
              <a:buFont typeface="Arial" panose="020B0604020202020204" pitchFamily="34" charset="0"/>
              <a:buChar char="•"/>
            </a:pPr>
            <a:r>
              <a:rPr lang="en" dirty="0"/>
              <a:t>What do you like? </a:t>
            </a:r>
            <a:endParaRPr dirty="0"/>
          </a:p>
          <a:p>
            <a:pPr lvl="1" algn="l" rtl="0">
              <a:lnSpc>
                <a:spcPct val="100000"/>
              </a:lnSpc>
              <a:spcBef>
                <a:spcPts val="0"/>
              </a:spcBef>
              <a:spcAft>
                <a:spcPts val="0"/>
              </a:spcAft>
              <a:buSzPts val="1530"/>
              <a:buFont typeface="Arial" panose="020B0604020202020204" pitchFamily="34" charset="0"/>
              <a:buChar char="•"/>
            </a:pPr>
            <a:r>
              <a:rPr lang="en" dirty="0"/>
              <a:t>What would you do differently? </a:t>
            </a:r>
            <a:endParaRPr dirty="0"/>
          </a:p>
          <a:p>
            <a:pPr marL="228600" lvl="0" indent="0" algn="l" rtl="0">
              <a:lnSpc>
                <a:spcPct val="100000"/>
              </a:lnSpc>
              <a:spcBef>
                <a:spcPts val="520"/>
              </a:spcBef>
              <a:spcAft>
                <a:spcPts val="0"/>
              </a:spcAft>
              <a:buClr>
                <a:schemeClr val="accent4"/>
              </a:buClr>
              <a:buSzPts val="2600"/>
              <a:buFont typeface="Arial"/>
              <a:buNone/>
            </a:pPr>
            <a:endParaRPr dirty="0"/>
          </a:p>
        </p:txBody>
      </p:sp>
      <p:pic>
        <p:nvPicPr>
          <p:cNvPr id="5" name="Content Placeholder 4">
            <a:extLst>
              <a:ext uri="{FF2B5EF4-FFF2-40B4-BE49-F238E27FC236}">
                <a16:creationId xmlns:a16="http://schemas.microsoft.com/office/drawing/2014/main" id="{BDF20BF1-4BF0-4E79-8DC5-F36F031B2AD1}"/>
              </a:ext>
            </a:extLst>
          </p:cNvPr>
          <p:cNvPicPr>
            <a:picLocks noChangeAspect="1"/>
          </p:cNvPicPr>
          <p:nvPr/>
        </p:nvPicPr>
        <p:blipFill>
          <a:blip r:embed="rId5"/>
          <a:stretch>
            <a:fillRect/>
          </a:stretch>
        </p:blipFill>
        <p:spPr>
          <a:xfrm>
            <a:off x="3266281" y="4350570"/>
            <a:ext cx="2611437" cy="1136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85"/>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9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Create Your Own</a:t>
            </a:r>
            <a:endParaRPr/>
          </a:p>
        </p:txBody>
      </p:sp>
      <p:sp>
        <p:nvSpPr>
          <p:cNvPr id="427" name="Google Shape;427;p9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520"/>
              </a:spcBef>
              <a:spcAft>
                <a:spcPts val="0"/>
              </a:spcAft>
              <a:buSzPts val="2600"/>
              <a:buFont typeface="Arial" panose="020B0604020202020204" pitchFamily="34" charset="0"/>
              <a:buChar char="•"/>
            </a:pPr>
            <a:r>
              <a:rPr lang="en" dirty="0"/>
              <a:t>Now that we have gone over the basics of digital breakouts, use the organizers to put together your own. </a:t>
            </a:r>
            <a:endParaRPr dirty="0"/>
          </a:p>
          <a:p>
            <a:pPr lvl="1" algn="l" rtl="0">
              <a:lnSpc>
                <a:spcPct val="100000"/>
              </a:lnSpc>
              <a:spcBef>
                <a:spcPts val="0"/>
              </a:spcBef>
              <a:spcAft>
                <a:spcPts val="0"/>
              </a:spcAft>
              <a:buSzPts val="1530"/>
              <a:buFont typeface="Arial" panose="020B0604020202020204" pitchFamily="34" charset="0"/>
              <a:buChar char="•"/>
            </a:pPr>
            <a:r>
              <a:rPr lang="en" dirty="0"/>
              <a:t>Use the Sites organizer to help you decide on theme and clues. </a:t>
            </a:r>
            <a:endParaRPr dirty="0"/>
          </a:p>
          <a:p>
            <a:pPr lvl="1" algn="l" rtl="0">
              <a:lnSpc>
                <a:spcPct val="100000"/>
              </a:lnSpc>
              <a:spcBef>
                <a:spcPts val="0"/>
              </a:spcBef>
              <a:spcAft>
                <a:spcPts val="0"/>
              </a:spcAft>
              <a:buSzPts val="1530"/>
              <a:buFont typeface="Arial" panose="020B0604020202020204" pitchFamily="34" charset="0"/>
              <a:buChar char="•"/>
            </a:pPr>
            <a:r>
              <a:rPr lang="en" dirty="0"/>
              <a:t>Use the Locks organizer to help you keep track of lock types, answers, and clues. </a:t>
            </a:r>
            <a:endParaRPr dirty="0"/>
          </a:p>
          <a:p>
            <a:pPr lvl="0" algn="l" rtl="0">
              <a:lnSpc>
                <a:spcPct val="100000"/>
              </a:lnSpc>
              <a:spcBef>
                <a:spcPts val="0"/>
              </a:spcBef>
              <a:spcAft>
                <a:spcPts val="0"/>
              </a:spcAft>
              <a:buSzPts val="2600"/>
              <a:buFont typeface="Arial" panose="020B0604020202020204" pitchFamily="34" charset="0"/>
              <a:buChar char="•"/>
            </a:pPr>
            <a:r>
              <a:rPr lang="en" dirty="0"/>
              <a:t>Need more guidance or help? </a:t>
            </a:r>
            <a:endParaRPr dirty="0"/>
          </a:p>
          <a:p>
            <a:pPr lvl="1" algn="l" rtl="0">
              <a:lnSpc>
                <a:spcPct val="100000"/>
              </a:lnSpc>
              <a:spcBef>
                <a:spcPts val="0"/>
              </a:spcBef>
              <a:spcAft>
                <a:spcPts val="0"/>
              </a:spcAft>
              <a:buSzPts val="1530"/>
              <a:buFont typeface="Arial" panose="020B0604020202020204" pitchFamily="34" charset="0"/>
              <a:buChar char="•"/>
            </a:pPr>
            <a:r>
              <a:rPr lang="en" dirty="0"/>
              <a:t>Let us know! </a:t>
            </a:r>
            <a:endParaRPr dirty="0"/>
          </a:p>
        </p:txBody>
      </p:sp>
      <p:pic>
        <p:nvPicPr>
          <p:cNvPr id="4" name="Content Placeholder 4">
            <a:extLst>
              <a:ext uri="{FF2B5EF4-FFF2-40B4-BE49-F238E27FC236}">
                <a16:creationId xmlns:a16="http://schemas.microsoft.com/office/drawing/2014/main" id="{E5E27826-01AF-4410-AE43-CAC6E42F33AF}"/>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93"/>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8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Google Sites</a:t>
            </a:r>
            <a:endParaRPr/>
          </a:p>
        </p:txBody>
      </p:sp>
      <p:sp>
        <p:nvSpPr>
          <p:cNvPr id="380" name="Google Shape;380;p8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81000" algn="l" rtl="0">
              <a:spcBef>
                <a:spcPts val="520"/>
              </a:spcBef>
              <a:spcAft>
                <a:spcPts val="0"/>
              </a:spcAft>
              <a:buSzPts val="2400"/>
              <a:buFont typeface="Arial" panose="020B0604020202020204" pitchFamily="34" charset="0"/>
              <a:buChar char="•"/>
            </a:pPr>
            <a:r>
              <a:rPr lang="en" sz="2400" dirty="0"/>
              <a:t>The first step to building your own breakout is creating a Google Site.</a:t>
            </a:r>
            <a:endParaRPr sz="2400" dirty="0"/>
          </a:p>
          <a:p>
            <a:pPr marL="457200" lvl="0" indent="-381000" algn="l" rtl="0">
              <a:spcBef>
                <a:spcPts val="0"/>
              </a:spcBef>
              <a:spcAft>
                <a:spcPts val="0"/>
              </a:spcAft>
              <a:buSzPts val="2400"/>
              <a:buFont typeface="Arial" panose="020B0604020202020204" pitchFamily="34" charset="0"/>
              <a:buChar char="•"/>
            </a:pPr>
            <a:r>
              <a:rPr lang="en" sz="2400" dirty="0"/>
              <a:t>To do this…</a:t>
            </a:r>
            <a:endParaRPr sz="2400" dirty="0"/>
          </a:p>
          <a:p>
            <a:pPr marL="914400" lvl="1" indent="-355600" algn="l" rtl="0">
              <a:spcBef>
                <a:spcPts val="0"/>
              </a:spcBef>
              <a:spcAft>
                <a:spcPts val="0"/>
              </a:spcAft>
              <a:buSzPts val="2000"/>
              <a:buFont typeface="Arial" panose="020B0604020202020204" pitchFamily="34" charset="0"/>
              <a:buChar char="•"/>
            </a:pPr>
            <a:r>
              <a:rPr lang="en" sz="2000" dirty="0"/>
              <a:t>Sign in to your Google account</a:t>
            </a:r>
            <a:endParaRPr sz="2000" dirty="0"/>
          </a:p>
          <a:p>
            <a:pPr marL="914400" lvl="1" indent="-355600" algn="l" rtl="0">
              <a:spcBef>
                <a:spcPts val="0"/>
              </a:spcBef>
              <a:spcAft>
                <a:spcPts val="0"/>
              </a:spcAft>
              <a:buSzPts val="2000"/>
              <a:buFont typeface="Arial" panose="020B0604020202020204" pitchFamily="34" charset="0"/>
              <a:buChar char="•"/>
            </a:pPr>
            <a:r>
              <a:rPr lang="en" sz="2000" dirty="0"/>
              <a:t>Select the waffle button</a:t>
            </a:r>
            <a:endParaRPr sz="2000" dirty="0"/>
          </a:p>
          <a:p>
            <a:pPr marL="1371600" lvl="2" indent="-355600" algn="l" rtl="0">
              <a:spcBef>
                <a:spcPts val="0"/>
              </a:spcBef>
              <a:spcAft>
                <a:spcPts val="0"/>
              </a:spcAft>
              <a:buSzPts val="2000"/>
              <a:buFont typeface="Arial" panose="020B0604020202020204" pitchFamily="34" charset="0"/>
              <a:buChar char="•"/>
            </a:pPr>
            <a:r>
              <a:rPr lang="en" sz="2000" dirty="0"/>
              <a:t>Find the Site icon</a:t>
            </a:r>
            <a:endParaRPr sz="2000" dirty="0"/>
          </a:p>
          <a:p>
            <a:pPr marL="914400" lvl="1" indent="-355600" algn="l" rtl="0">
              <a:spcBef>
                <a:spcPts val="0"/>
              </a:spcBef>
              <a:spcAft>
                <a:spcPts val="0"/>
              </a:spcAft>
              <a:buSzPts val="2000"/>
              <a:buFont typeface="Arial" panose="020B0604020202020204" pitchFamily="34" charset="0"/>
              <a:buChar char="•"/>
            </a:pPr>
            <a:r>
              <a:rPr lang="en" sz="2000" dirty="0"/>
              <a:t>Click “Create”</a:t>
            </a:r>
            <a:endParaRPr sz="2000" dirty="0"/>
          </a:p>
          <a:p>
            <a:pPr marL="1371600" lvl="2" indent="-355600" algn="l" rtl="0">
              <a:spcBef>
                <a:spcPts val="0"/>
              </a:spcBef>
              <a:spcAft>
                <a:spcPts val="0"/>
              </a:spcAft>
              <a:buSzPts val="2000"/>
              <a:buFont typeface="Arial" panose="020B0604020202020204" pitchFamily="34" charset="0"/>
              <a:buChar char="•"/>
            </a:pPr>
            <a:r>
              <a:rPr lang="en" sz="2000" dirty="0"/>
              <a:t>Do NOT select “Classic”</a:t>
            </a:r>
            <a:endParaRPr sz="2000" dirty="0"/>
          </a:p>
        </p:txBody>
      </p:sp>
      <p:pic>
        <p:nvPicPr>
          <p:cNvPr id="4" name="Content Placeholder 4">
            <a:extLst>
              <a:ext uri="{FF2B5EF4-FFF2-40B4-BE49-F238E27FC236}">
                <a16:creationId xmlns:a16="http://schemas.microsoft.com/office/drawing/2014/main" id="{ADC0BB93-F1B5-4542-A530-3E4928C9CD83}"/>
              </a:ext>
            </a:extLst>
          </p:cNvPr>
          <p:cNvPicPr>
            <a:picLocks noChangeAspect="1"/>
          </p:cNvPicPr>
          <p:nvPr/>
        </p:nvPicPr>
        <p:blipFill>
          <a:blip r:embed="rId3"/>
          <a:stretch>
            <a:fillRect/>
          </a:stretch>
        </p:blipFill>
        <p:spPr>
          <a:xfrm>
            <a:off x="3266282" y="4350570"/>
            <a:ext cx="2611435" cy="113681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8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Google Sites</a:t>
            </a:r>
            <a:endParaRPr/>
          </a:p>
        </p:txBody>
      </p:sp>
      <p:sp>
        <p:nvSpPr>
          <p:cNvPr id="386" name="Google Shape;386;p8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Font typeface="Arial" panose="020B0604020202020204" pitchFamily="34" charset="0"/>
              <a:buChar char="•"/>
            </a:pPr>
            <a:r>
              <a:rPr lang="en" sz="2400" dirty="0"/>
              <a:t>In the upper left corner, type in your website name.</a:t>
            </a:r>
            <a:endParaRPr sz="2400" dirty="0"/>
          </a:p>
          <a:p>
            <a:pPr marL="914400" lvl="1" indent="-330200" algn="l" rtl="0">
              <a:spcBef>
                <a:spcPts val="0"/>
              </a:spcBef>
              <a:spcAft>
                <a:spcPts val="0"/>
              </a:spcAft>
              <a:buClr>
                <a:schemeClr val="accent4"/>
              </a:buClr>
              <a:buSzPts val="1600"/>
              <a:buFont typeface="Arial" panose="020B0604020202020204" pitchFamily="34" charset="0"/>
              <a:buChar char="•"/>
            </a:pPr>
            <a:r>
              <a:rPr lang="en" sz="1600" dirty="0"/>
              <a:t>Example: Mr. Smith’s US History</a:t>
            </a:r>
            <a:endParaRPr sz="1600" dirty="0"/>
          </a:p>
          <a:p>
            <a:pPr marL="457200" lvl="0" indent="-381000" algn="l" rtl="0">
              <a:spcBef>
                <a:spcPts val="0"/>
              </a:spcBef>
              <a:spcAft>
                <a:spcPts val="0"/>
              </a:spcAft>
              <a:buSzPts val="2400"/>
              <a:buFont typeface="Arial" panose="020B0604020202020204" pitchFamily="34" charset="0"/>
              <a:buChar char="•"/>
            </a:pPr>
            <a:r>
              <a:rPr lang="en" sz="2400" dirty="0"/>
              <a:t>In the center of the page, type in the name of your page.</a:t>
            </a:r>
            <a:endParaRPr sz="2400" dirty="0"/>
          </a:p>
          <a:p>
            <a:pPr marL="914400" lvl="1" indent="-330200" algn="l" rtl="0">
              <a:spcBef>
                <a:spcPts val="0"/>
              </a:spcBef>
              <a:spcAft>
                <a:spcPts val="0"/>
              </a:spcAft>
              <a:buSzPts val="1600"/>
              <a:buFont typeface="Arial" panose="020B0604020202020204" pitchFamily="34" charset="0"/>
              <a:buChar char="•"/>
            </a:pPr>
            <a:r>
              <a:rPr lang="en" sz="1600" dirty="0"/>
              <a:t>Example: Reconstruction Breakout</a:t>
            </a:r>
            <a:endParaRPr sz="1600" dirty="0"/>
          </a:p>
          <a:p>
            <a:pPr marL="457200" lvl="0" indent="-381000" algn="l" rtl="0">
              <a:spcBef>
                <a:spcPts val="0"/>
              </a:spcBef>
              <a:spcAft>
                <a:spcPts val="0"/>
              </a:spcAft>
              <a:buSzPts val="2400"/>
              <a:buFont typeface="Arial" panose="020B0604020202020204" pitchFamily="34" charset="0"/>
              <a:buChar char="•"/>
            </a:pPr>
            <a:r>
              <a:rPr lang="en" sz="2400" dirty="0"/>
              <a:t>Using the scroll panel on the right, select different template options for your page.</a:t>
            </a:r>
            <a:endParaRPr sz="2400" dirty="0"/>
          </a:p>
          <a:p>
            <a:pPr marL="914400" lvl="1" indent="-330200" algn="l" rtl="0">
              <a:spcBef>
                <a:spcPts val="0"/>
              </a:spcBef>
              <a:spcAft>
                <a:spcPts val="0"/>
              </a:spcAft>
              <a:buSzPts val="1600"/>
              <a:buFont typeface="Arial" panose="020B0604020202020204" pitchFamily="34" charset="0"/>
              <a:buChar char="•"/>
            </a:pPr>
            <a:r>
              <a:rPr lang="en" sz="1600" dirty="0"/>
              <a:t>These will be where you can change the page layouts or add in photos, videos, and/or hyperlinks for the answers to your “locks.” </a:t>
            </a:r>
            <a:endParaRPr sz="1600" dirty="0"/>
          </a:p>
          <a:p>
            <a:pPr marL="457200" lvl="0" indent="-381000" algn="l" rtl="0">
              <a:spcBef>
                <a:spcPts val="0"/>
              </a:spcBef>
              <a:spcAft>
                <a:spcPts val="0"/>
              </a:spcAft>
              <a:buSzPts val="2400"/>
              <a:buFont typeface="Arial" panose="020B0604020202020204" pitchFamily="34" charset="0"/>
              <a:buChar char="•"/>
            </a:pPr>
            <a:r>
              <a:rPr lang="en" sz="2400" dirty="0"/>
              <a:t>Want to change the colors and look of your site?</a:t>
            </a:r>
            <a:endParaRPr sz="2400" dirty="0"/>
          </a:p>
          <a:p>
            <a:pPr marL="914400" lvl="1" indent="-330200" algn="l" rtl="0">
              <a:spcBef>
                <a:spcPts val="0"/>
              </a:spcBef>
              <a:spcAft>
                <a:spcPts val="0"/>
              </a:spcAft>
              <a:buSzPts val="1600"/>
              <a:buFont typeface="Arial" panose="020B0604020202020204" pitchFamily="34" charset="0"/>
              <a:buChar char="•"/>
            </a:pPr>
            <a:r>
              <a:rPr lang="en" sz="1600" dirty="0"/>
              <a:t>Select the “Themes” tab from the scroll panel.</a:t>
            </a: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6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
              <a:t>Make an Escape</a:t>
            </a:r>
            <a:endParaRPr/>
          </a:p>
        </p:txBody>
      </p:sp>
      <p:sp>
        <p:nvSpPr>
          <p:cNvPr id="274" name="Google Shape;274;p6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
              <a:t>Digital Breakouts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8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Google Forms</a:t>
            </a:r>
            <a:endParaRPr/>
          </a:p>
        </p:txBody>
      </p:sp>
      <p:sp>
        <p:nvSpPr>
          <p:cNvPr id="392" name="Google Shape;392;p8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68300" algn="l" rtl="0">
              <a:spcBef>
                <a:spcPts val="0"/>
              </a:spcBef>
              <a:spcAft>
                <a:spcPts val="0"/>
              </a:spcAft>
              <a:buSzPts val="2200"/>
              <a:buFont typeface="Arial" panose="020B0604020202020204" pitchFamily="34" charset="0"/>
              <a:buChar char="•"/>
            </a:pPr>
            <a:r>
              <a:rPr lang="en" sz="2200" dirty="0"/>
              <a:t>Forms are the essential part of the digital breakout.</a:t>
            </a:r>
            <a:endParaRPr sz="2200" dirty="0"/>
          </a:p>
          <a:p>
            <a:pPr marL="457200" lvl="0" indent="-368300" algn="l" rtl="0">
              <a:spcBef>
                <a:spcPts val="0"/>
              </a:spcBef>
              <a:spcAft>
                <a:spcPts val="0"/>
              </a:spcAft>
              <a:buSzPts val="2200"/>
              <a:buFont typeface="Arial" panose="020B0604020202020204" pitchFamily="34" charset="0"/>
              <a:buChar char="•"/>
            </a:pPr>
            <a:r>
              <a:rPr lang="en" sz="2200" dirty="0"/>
              <a:t>Go back to your Google Drive page &amp; click the waffle button.</a:t>
            </a:r>
            <a:endParaRPr sz="2200" dirty="0"/>
          </a:p>
          <a:p>
            <a:pPr marL="914400" lvl="1" indent="-355600" algn="l" rtl="0">
              <a:spcBef>
                <a:spcPts val="0"/>
              </a:spcBef>
              <a:spcAft>
                <a:spcPts val="0"/>
              </a:spcAft>
              <a:buSzPts val="2000"/>
              <a:buFont typeface="Arial" panose="020B0604020202020204" pitchFamily="34" charset="0"/>
              <a:buChar char="•"/>
            </a:pPr>
            <a:r>
              <a:rPr lang="en" sz="2000" dirty="0"/>
              <a:t>Click on the purple “Forms” icon.</a:t>
            </a:r>
            <a:endParaRPr sz="2000" dirty="0"/>
          </a:p>
          <a:p>
            <a:pPr marL="1371600" lvl="2" indent="-342900" algn="l" rtl="0">
              <a:spcBef>
                <a:spcPts val="0"/>
              </a:spcBef>
              <a:spcAft>
                <a:spcPts val="0"/>
              </a:spcAft>
              <a:buSzPts val="1800"/>
              <a:buFont typeface="Arial" panose="020B0604020202020204" pitchFamily="34" charset="0"/>
              <a:buChar char="•"/>
            </a:pPr>
            <a:r>
              <a:rPr lang="en" sz="1800" dirty="0"/>
              <a:t>Start a new “Blank” form.</a:t>
            </a:r>
            <a:endParaRPr sz="1800" dirty="0"/>
          </a:p>
          <a:p>
            <a:pPr marL="914400" lvl="1" indent="-355600" algn="l" rtl="0">
              <a:spcBef>
                <a:spcPts val="0"/>
              </a:spcBef>
              <a:spcAft>
                <a:spcPts val="0"/>
              </a:spcAft>
              <a:buSzPts val="2000"/>
              <a:buFont typeface="Arial" panose="020B0604020202020204" pitchFamily="34" charset="0"/>
              <a:buChar char="•"/>
            </a:pPr>
            <a:r>
              <a:rPr lang="en" sz="2000" dirty="0"/>
              <a:t>“Untitled Form”</a:t>
            </a:r>
            <a:endParaRPr sz="2000" dirty="0"/>
          </a:p>
          <a:p>
            <a:pPr marL="1371600" lvl="2" indent="-342900" algn="l" rtl="0">
              <a:spcBef>
                <a:spcPts val="0"/>
              </a:spcBef>
              <a:spcAft>
                <a:spcPts val="0"/>
              </a:spcAft>
              <a:buSzPts val="1800"/>
              <a:buFont typeface="Arial" panose="020B0604020202020204" pitchFamily="34" charset="0"/>
              <a:buChar char="•"/>
            </a:pPr>
            <a:r>
              <a:rPr lang="en" sz="1800" dirty="0"/>
              <a:t>Change this to match your Google Site.</a:t>
            </a:r>
            <a:endParaRPr sz="1800" dirty="0"/>
          </a:p>
          <a:p>
            <a:pPr marL="914400" lvl="1" indent="-355600" algn="l" rtl="0">
              <a:spcBef>
                <a:spcPts val="0"/>
              </a:spcBef>
              <a:spcAft>
                <a:spcPts val="0"/>
              </a:spcAft>
              <a:buSzPts val="2000"/>
              <a:buFont typeface="Arial" panose="020B0604020202020204" pitchFamily="34" charset="0"/>
              <a:buChar char="•"/>
            </a:pPr>
            <a:r>
              <a:rPr lang="en" sz="2000" dirty="0"/>
              <a:t>“Form description”</a:t>
            </a:r>
            <a:endParaRPr sz="2000" dirty="0"/>
          </a:p>
          <a:p>
            <a:pPr marL="1371600" lvl="2" indent="-342900" algn="l" rtl="0">
              <a:spcBef>
                <a:spcPts val="0"/>
              </a:spcBef>
              <a:spcAft>
                <a:spcPts val="0"/>
              </a:spcAft>
              <a:buSzPts val="1800"/>
              <a:buFont typeface="Arial" panose="020B0604020202020204" pitchFamily="34" charset="0"/>
              <a:buChar char="•"/>
            </a:pPr>
            <a:r>
              <a:rPr lang="en" sz="1800" dirty="0"/>
              <a:t>Add a description or scenario, if you like.</a:t>
            </a:r>
            <a:endParaRPr sz="1800" dirty="0"/>
          </a:p>
          <a:p>
            <a:pPr marL="1828800" lvl="3" indent="-342900" algn="l" rtl="0">
              <a:spcBef>
                <a:spcPts val="0"/>
              </a:spcBef>
              <a:spcAft>
                <a:spcPts val="0"/>
              </a:spcAft>
              <a:buSzPts val="1800"/>
              <a:buFont typeface="Arial" panose="020B0604020202020204" pitchFamily="34" charset="0"/>
              <a:buChar char="•"/>
            </a:pPr>
            <a:r>
              <a:rPr lang="en" sz="1800" dirty="0"/>
              <a:t>Example: “You have gone back in time to the Roaring 20s! </a:t>
            </a:r>
            <a:br>
              <a:rPr lang="en" sz="1800" dirty="0"/>
            </a:br>
            <a:r>
              <a:rPr lang="en" sz="1800" dirty="0"/>
              <a:t>In order to make it back to your century and avoid wreaking </a:t>
            </a:r>
            <a:br>
              <a:rPr lang="en" sz="1800" dirty="0"/>
            </a:br>
            <a:r>
              <a:rPr lang="en" sz="1800" dirty="0"/>
              <a:t>havoc on the historical record, you must use the clues to </a:t>
            </a:r>
            <a:br>
              <a:rPr lang="en" sz="1800" dirty="0"/>
            </a:br>
            <a:r>
              <a:rPr lang="en" sz="1800" dirty="0"/>
              <a:t>solve the locks below.”</a:t>
            </a: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8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Google Forms</a:t>
            </a:r>
            <a:endParaRPr/>
          </a:p>
        </p:txBody>
      </p:sp>
      <p:sp>
        <p:nvSpPr>
          <p:cNvPr id="398" name="Google Shape;398;p8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Font typeface="Arial" panose="020B0604020202020204" pitchFamily="34" charset="0"/>
              <a:buChar char="•"/>
            </a:pPr>
            <a:r>
              <a:rPr lang="en" sz="1600" dirty="0"/>
              <a:t>To properly format the forms, you must…</a:t>
            </a:r>
            <a:endParaRPr sz="1600" dirty="0"/>
          </a:p>
          <a:p>
            <a:pPr marL="914400" lvl="1" indent="-330200" algn="l" rtl="0">
              <a:spcBef>
                <a:spcPts val="0"/>
              </a:spcBef>
              <a:spcAft>
                <a:spcPts val="0"/>
              </a:spcAft>
              <a:buSzPts val="1600"/>
              <a:buFont typeface="Arial" panose="020B0604020202020204" pitchFamily="34" charset="0"/>
              <a:buChar char="•"/>
            </a:pPr>
            <a:r>
              <a:rPr lang="en" sz="1600" dirty="0"/>
              <a:t>“Untitled Question”</a:t>
            </a:r>
            <a:endParaRPr sz="1600" dirty="0"/>
          </a:p>
          <a:p>
            <a:pPr marL="1371600" lvl="2" indent="-330200" algn="l" rtl="0">
              <a:spcBef>
                <a:spcPts val="0"/>
              </a:spcBef>
              <a:spcAft>
                <a:spcPts val="0"/>
              </a:spcAft>
              <a:buSzPts val="1600"/>
              <a:buFont typeface="Arial" panose="020B0604020202020204" pitchFamily="34" charset="0"/>
              <a:buChar char="•"/>
            </a:pPr>
            <a:r>
              <a:rPr lang="en" sz="1600" dirty="0"/>
              <a:t>Change this to your lock and any pertinent information.</a:t>
            </a:r>
            <a:endParaRPr sz="1600" dirty="0"/>
          </a:p>
          <a:p>
            <a:pPr marL="1828800" lvl="3" indent="-330200" algn="l" rtl="0">
              <a:spcBef>
                <a:spcPts val="0"/>
              </a:spcBef>
              <a:spcAft>
                <a:spcPts val="0"/>
              </a:spcAft>
              <a:buSzPts val="1600"/>
              <a:buFont typeface="Arial" panose="020B0604020202020204" pitchFamily="34" charset="0"/>
              <a:buChar char="•"/>
            </a:pPr>
            <a:r>
              <a:rPr lang="en" sz="1600" dirty="0"/>
              <a:t>Example: “Color Lock (All caps, R=Red, B=Blue, etc.)”</a:t>
            </a:r>
            <a:endParaRPr sz="1600" dirty="0"/>
          </a:p>
          <a:p>
            <a:pPr marL="914400" lvl="1" indent="-330200" algn="l" rtl="0">
              <a:spcBef>
                <a:spcPts val="0"/>
              </a:spcBef>
              <a:spcAft>
                <a:spcPts val="0"/>
              </a:spcAft>
              <a:buSzPts val="1600"/>
              <a:buFont typeface="Arial" panose="020B0604020202020204" pitchFamily="34" charset="0"/>
              <a:buChar char="•"/>
            </a:pPr>
            <a:r>
              <a:rPr lang="en" sz="1600" dirty="0"/>
              <a:t>“Multiple Choice”</a:t>
            </a:r>
            <a:endParaRPr sz="1600" dirty="0"/>
          </a:p>
          <a:p>
            <a:pPr marL="1371600" lvl="2" indent="-330200" algn="l" rtl="0">
              <a:spcBef>
                <a:spcPts val="0"/>
              </a:spcBef>
              <a:spcAft>
                <a:spcPts val="0"/>
              </a:spcAft>
              <a:buSzPts val="1600"/>
              <a:buFont typeface="Arial" panose="020B0604020202020204" pitchFamily="34" charset="0"/>
              <a:buChar char="•"/>
            </a:pPr>
            <a:r>
              <a:rPr lang="en" sz="1600" dirty="0"/>
              <a:t>Change this to short answer.</a:t>
            </a:r>
            <a:endParaRPr sz="1600" dirty="0"/>
          </a:p>
          <a:p>
            <a:pPr marL="914400" lvl="1" indent="-330200" algn="l" rtl="0">
              <a:spcBef>
                <a:spcPts val="0"/>
              </a:spcBef>
              <a:spcAft>
                <a:spcPts val="0"/>
              </a:spcAft>
              <a:buSzPts val="1600"/>
              <a:buFont typeface="Arial" panose="020B0604020202020204" pitchFamily="34" charset="0"/>
              <a:buChar char="•"/>
            </a:pPr>
            <a:r>
              <a:rPr lang="en" sz="1600" dirty="0"/>
              <a:t>Toggle the Required button to “on.”</a:t>
            </a:r>
            <a:endParaRPr sz="1600" dirty="0"/>
          </a:p>
          <a:p>
            <a:pPr marL="914400" lvl="1" indent="-330200" algn="l" rtl="0">
              <a:spcBef>
                <a:spcPts val="0"/>
              </a:spcBef>
              <a:spcAft>
                <a:spcPts val="0"/>
              </a:spcAft>
              <a:buSzPts val="1600"/>
              <a:buFont typeface="Arial" panose="020B0604020202020204" pitchFamily="34" charset="0"/>
              <a:buChar char="•"/>
            </a:pPr>
            <a:r>
              <a:rPr lang="en" sz="1600" dirty="0"/>
              <a:t>Select the three dots next to this button and click “Response Validation.”</a:t>
            </a:r>
            <a:endParaRPr sz="1600" dirty="0"/>
          </a:p>
          <a:p>
            <a:pPr marL="1371600" lvl="2" indent="-330200" algn="l" rtl="0">
              <a:spcBef>
                <a:spcPts val="0"/>
              </a:spcBef>
              <a:spcAft>
                <a:spcPts val="0"/>
              </a:spcAft>
              <a:buSzPts val="1600"/>
              <a:buFont typeface="Arial" panose="020B0604020202020204" pitchFamily="34" charset="0"/>
              <a:buChar char="•"/>
            </a:pPr>
            <a:r>
              <a:rPr lang="en" sz="1600" dirty="0"/>
              <a:t>Change “number” to “regular expression”</a:t>
            </a:r>
            <a:endParaRPr sz="1600" dirty="0"/>
          </a:p>
          <a:p>
            <a:pPr marL="1371600" lvl="2" indent="-330200" algn="l" rtl="0">
              <a:spcBef>
                <a:spcPts val="0"/>
              </a:spcBef>
              <a:spcAft>
                <a:spcPts val="0"/>
              </a:spcAft>
              <a:buSzPts val="1600"/>
              <a:buFont typeface="Arial" panose="020B0604020202020204" pitchFamily="34" charset="0"/>
              <a:buChar char="•"/>
            </a:pPr>
            <a:r>
              <a:rPr lang="en" sz="1600" dirty="0"/>
              <a:t>Change “pattern” to the answer of your lock.</a:t>
            </a:r>
            <a:endParaRPr sz="1600" dirty="0"/>
          </a:p>
          <a:p>
            <a:pPr marL="1371600" lvl="2" indent="-330200" algn="l" rtl="0">
              <a:spcBef>
                <a:spcPts val="0"/>
              </a:spcBef>
              <a:spcAft>
                <a:spcPts val="0"/>
              </a:spcAft>
              <a:buSzPts val="1600"/>
              <a:buFont typeface="Arial" panose="020B0604020202020204" pitchFamily="34" charset="0"/>
              <a:buChar char="•"/>
            </a:pPr>
            <a:r>
              <a:rPr lang="en" sz="1600" dirty="0"/>
              <a:t>Change “custom error text” to a clue that might help students solve the lock</a:t>
            </a:r>
            <a:endParaRPr sz="1600" dirty="0"/>
          </a:p>
          <a:p>
            <a:pPr marL="1828800" lvl="3" indent="-330200" algn="l" rtl="0">
              <a:spcBef>
                <a:spcPts val="0"/>
              </a:spcBef>
              <a:spcAft>
                <a:spcPts val="0"/>
              </a:spcAft>
              <a:buSzPts val="1600"/>
              <a:buFont typeface="Arial" panose="020B0604020202020204" pitchFamily="34" charset="0"/>
              <a:buChar char="•"/>
            </a:pPr>
            <a:r>
              <a:rPr lang="en" sz="1600" dirty="0"/>
              <a:t>But don’t make it too easy!</a:t>
            </a:r>
            <a:endParaRPr sz="1600" dirty="0"/>
          </a:p>
          <a:p>
            <a:pPr marL="457200" lvl="0" indent="-330200" algn="l" rtl="0">
              <a:spcBef>
                <a:spcPts val="0"/>
              </a:spcBef>
              <a:spcAft>
                <a:spcPts val="0"/>
              </a:spcAft>
              <a:buSzPts val="1600"/>
              <a:buFont typeface="Arial" panose="020B0604020202020204" pitchFamily="34" charset="0"/>
              <a:buChar char="•"/>
            </a:pPr>
            <a:r>
              <a:rPr lang="en" sz="1600" dirty="0"/>
              <a:t>Ready to add more locks?</a:t>
            </a:r>
            <a:endParaRPr sz="1600" dirty="0"/>
          </a:p>
          <a:p>
            <a:pPr marL="914400" lvl="1" indent="-330200" algn="l" rtl="0">
              <a:spcBef>
                <a:spcPts val="0"/>
              </a:spcBef>
              <a:spcAft>
                <a:spcPts val="0"/>
              </a:spcAft>
              <a:buSzPts val="1600"/>
              <a:buFont typeface="Arial" panose="020B0604020202020204" pitchFamily="34" charset="0"/>
              <a:buChar char="•"/>
            </a:pPr>
            <a:r>
              <a:rPr lang="en" sz="1600" dirty="0"/>
              <a:t>Select the + on the right side and repeat the above steps.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9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Conditional Formatting = Color Locks</a:t>
            </a:r>
            <a:endParaRPr/>
          </a:p>
        </p:txBody>
      </p:sp>
      <p:sp>
        <p:nvSpPr>
          <p:cNvPr id="404" name="Google Shape;404;p9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30200" algn="l" rtl="0">
              <a:spcBef>
                <a:spcPts val="520"/>
              </a:spcBef>
              <a:spcAft>
                <a:spcPts val="0"/>
              </a:spcAft>
              <a:buSzPts val="1600"/>
              <a:buFont typeface="Arial" panose="020B0604020202020204" pitchFamily="34" charset="0"/>
              <a:buChar char="•"/>
            </a:pPr>
            <a:r>
              <a:rPr lang="en" sz="1600" dirty="0"/>
              <a:t>Want to create a trickier color lock for students?</a:t>
            </a:r>
            <a:endParaRPr sz="1600" dirty="0"/>
          </a:p>
          <a:p>
            <a:pPr marL="914400" lvl="1" indent="-330200" algn="l" rtl="0">
              <a:spcBef>
                <a:spcPts val="0"/>
              </a:spcBef>
              <a:spcAft>
                <a:spcPts val="0"/>
              </a:spcAft>
              <a:buSzPts val="1600"/>
              <a:buFont typeface="Arial" panose="020B0604020202020204" pitchFamily="34" charset="0"/>
              <a:buChar char="•"/>
            </a:pPr>
            <a:r>
              <a:rPr lang="en" sz="1600" dirty="0"/>
              <a:t>Consider using Google Sheets and conditional formatting.</a:t>
            </a:r>
            <a:endParaRPr sz="1600" dirty="0"/>
          </a:p>
          <a:p>
            <a:pPr marL="457200" lvl="0" indent="-330200" algn="l" rtl="0">
              <a:spcBef>
                <a:spcPts val="0"/>
              </a:spcBef>
              <a:spcAft>
                <a:spcPts val="0"/>
              </a:spcAft>
              <a:buSzPts val="1600"/>
              <a:buFont typeface="Arial" panose="020B0604020202020204" pitchFamily="34" charset="0"/>
              <a:buChar char="•"/>
            </a:pPr>
            <a:r>
              <a:rPr lang="en" sz="1600" dirty="0"/>
              <a:t>An easy way to do this is to create two columns.</a:t>
            </a:r>
            <a:endParaRPr sz="1600" dirty="0"/>
          </a:p>
          <a:p>
            <a:pPr marL="914400" lvl="1" indent="-330200" algn="l" rtl="0">
              <a:spcBef>
                <a:spcPts val="0"/>
              </a:spcBef>
              <a:spcAft>
                <a:spcPts val="0"/>
              </a:spcAft>
              <a:buSzPts val="1600"/>
              <a:buFont typeface="Arial" panose="020B0604020202020204" pitchFamily="34" charset="0"/>
              <a:buChar char="•"/>
            </a:pPr>
            <a:r>
              <a:rPr lang="en" sz="1600" dirty="0"/>
              <a:t>Label cell A1 “definitions”</a:t>
            </a:r>
            <a:endParaRPr sz="1600" dirty="0"/>
          </a:p>
          <a:p>
            <a:pPr marL="914400" lvl="1" indent="-330200" algn="l" rtl="0">
              <a:spcBef>
                <a:spcPts val="0"/>
              </a:spcBef>
              <a:spcAft>
                <a:spcPts val="0"/>
              </a:spcAft>
              <a:buSzPts val="1600"/>
              <a:buFont typeface="Arial" panose="020B0604020202020204" pitchFamily="34" charset="0"/>
              <a:buChar char="•"/>
            </a:pPr>
            <a:r>
              <a:rPr lang="en" sz="1600" dirty="0"/>
              <a:t>Label cell B1 “terms”</a:t>
            </a:r>
            <a:endParaRPr sz="1600" dirty="0"/>
          </a:p>
          <a:p>
            <a:pPr marL="457200" lvl="0" indent="-330200" algn="l" rtl="0">
              <a:spcBef>
                <a:spcPts val="0"/>
              </a:spcBef>
              <a:spcAft>
                <a:spcPts val="0"/>
              </a:spcAft>
              <a:buSzPts val="1600"/>
              <a:buFont typeface="Arial" panose="020B0604020202020204" pitchFamily="34" charset="0"/>
              <a:buChar char="•"/>
            </a:pPr>
            <a:r>
              <a:rPr lang="en" sz="1600" dirty="0"/>
              <a:t>In cell A2, type in “This territory achieved statehood in 1907.”</a:t>
            </a:r>
            <a:endParaRPr sz="1600" dirty="0"/>
          </a:p>
          <a:p>
            <a:pPr marL="457200" lvl="0" indent="-330200" algn="l" rtl="0">
              <a:spcBef>
                <a:spcPts val="0"/>
              </a:spcBef>
              <a:spcAft>
                <a:spcPts val="0"/>
              </a:spcAft>
              <a:buSzPts val="1600"/>
              <a:buFont typeface="Arial" panose="020B0604020202020204" pitchFamily="34" charset="0"/>
              <a:buChar char="•"/>
            </a:pPr>
            <a:r>
              <a:rPr lang="en" sz="1600" dirty="0"/>
              <a:t>In cell B2, right click and select “conditional formatting.”</a:t>
            </a:r>
            <a:endParaRPr sz="1600" dirty="0"/>
          </a:p>
          <a:p>
            <a:pPr marL="914400" lvl="1" indent="-330200" algn="l" rtl="0">
              <a:spcBef>
                <a:spcPts val="0"/>
              </a:spcBef>
              <a:spcAft>
                <a:spcPts val="0"/>
              </a:spcAft>
              <a:buSzPts val="1600"/>
              <a:buFont typeface="Arial" panose="020B0604020202020204" pitchFamily="34" charset="0"/>
              <a:buChar char="•"/>
            </a:pPr>
            <a:r>
              <a:rPr lang="en" sz="1600" dirty="0"/>
              <a:t>In the new dialog box on the right, change “is not empty” to “text contains.”</a:t>
            </a:r>
            <a:endParaRPr sz="1600" dirty="0"/>
          </a:p>
          <a:p>
            <a:pPr marL="914400" lvl="1" indent="-330200" algn="l" rtl="0">
              <a:spcBef>
                <a:spcPts val="0"/>
              </a:spcBef>
              <a:spcAft>
                <a:spcPts val="0"/>
              </a:spcAft>
              <a:buSzPts val="1600"/>
              <a:buFont typeface="Arial" panose="020B0604020202020204" pitchFamily="34" charset="0"/>
              <a:buChar char="•"/>
            </a:pPr>
            <a:r>
              <a:rPr lang="en" sz="1600" dirty="0"/>
              <a:t>In the “value or formula,” type in “Oklahoma.”</a:t>
            </a:r>
            <a:endParaRPr sz="1600" dirty="0"/>
          </a:p>
          <a:p>
            <a:pPr marL="914400" lvl="1" indent="-330200" algn="l" rtl="0">
              <a:spcBef>
                <a:spcPts val="0"/>
              </a:spcBef>
              <a:spcAft>
                <a:spcPts val="0"/>
              </a:spcAft>
              <a:buSzPts val="1600"/>
              <a:buFont typeface="Arial" panose="020B0604020202020204" pitchFamily="34" charset="0"/>
              <a:buChar char="•"/>
            </a:pPr>
            <a:r>
              <a:rPr lang="en" sz="1600" dirty="0"/>
              <a:t>Notice the color of the “default” box. This is where you would change colors for different cells.</a:t>
            </a:r>
            <a:endParaRPr sz="1600" dirty="0"/>
          </a:p>
          <a:p>
            <a:pPr marL="914400" lvl="1" indent="-330200" algn="l" rtl="0">
              <a:spcBef>
                <a:spcPts val="0"/>
              </a:spcBef>
              <a:spcAft>
                <a:spcPts val="0"/>
              </a:spcAft>
              <a:buSzPts val="1600"/>
              <a:buFont typeface="Arial" panose="020B0604020202020204" pitchFamily="34" charset="0"/>
              <a:buChar char="•"/>
            </a:pPr>
            <a:r>
              <a:rPr lang="en" sz="1600" dirty="0"/>
              <a:t>Click “Done.”</a:t>
            </a:r>
            <a:endParaRPr sz="1600" dirty="0"/>
          </a:p>
          <a:p>
            <a:pPr marL="457200" lvl="0" indent="-330200" algn="l" rtl="0">
              <a:spcBef>
                <a:spcPts val="0"/>
              </a:spcBef>
              <a:spcAft>
                <a:spcPts val="0"/>
              </a:spcAft>
              <a:buSzPts val="1600"/>
              <a:buFont typeface="Arial" panose="020B0604020202020204" pitchFamily="34" charset="0"/>
              <a:buChar char="•"/>
            </a:pPr>
            <a:r>
              <a:rPr lang="en" sz="1600" dirty="0"/>
              <a:t>Go back to cell B2 and type in “Oklahoma.”</a:t>
            </a:r>
            <a:endParaRPr sz="1600" dirty="0"/>
          </a:p>
          <a:p>
            <a:pPr marL="914400" lvl="1" indent="-330200" algn="l" rtl="0">
              <a:spcBef>
                <a:spcPts val="0"/>
              </a:spcBef>
              <a:spcAft>
                <a:spcPts val="0"/>
              </a:spcAft>
              <a:buSzPts val="1600"/>
              <a:buFont typeface="Arial" panose="020B0604020202020204" pitchFamily="34" charset="0"/>
              <a:buChar char="•"/>
            </a:pPr>
            <a:r>
              <a:rPr lang="en" sz="1600" dirty="0"/>
              <a:t>Tada! You’ve just created a color lock.</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9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Okay, But How Do I Force A Copy? </a:t>
            </a:r>
            <a:endParaRPr/>
          </a:p>
        </p:txBody>
      </p:sp>
      <p:sp>
        <p:nvSpPr>
          <p:cNvPr id="410" name="Google Shape;410;p9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r>
              <a:rPr lang="en" dirty="0"/>
              <a:t>Once you have created a conditionally formatted sheet, copy the shareable link from the Share button. </a:t>
            </a:r>
            <a:endParaRPr dirty="0"/>
          </a:p>
          <a:p>
            <a:pPr>
              <a:spcBef>
                <a:spcPts val="0"/>
              </a:spcBef>
            </a:pPr>
            <a:r>
              <a:rPr lang="en" dirty="0"/>
              <a:t>Paste this in a new browser window, but DO NOT hit enter. </a:t>
            </a:r>
            <a:endParaRPr dirty="0"/>
          </a:p>
          <a:p>
            <a:pPr>
              <a:spcBef>
                <a:spcPts val="0"/>
              </a:spcBef>
            </a:pPr>
            <a:r>
              <a:rPr lang="en" dirty="0"/>
              <a:t>Delete the letters to the forward slash and then type in copy. </a:t>
            </a:r>
            <a:endParaRPr dirty="0"/>
          </a:p>
          <a:p>
            <a:pPr lvl="1">
              <a:spcBef>
                <a:spcPts val="0"/>
              </a:spcBef>
            </a:pPr>
            <a:r>
              <a:rPr lang="en" dirty="0"/>
              <a:t>Now hit enter. </a:t>
            </a:r>
            <a:endParaRPr dirty="0"/>
          </a:p>
          <a:p>
            <a:pPr lvl="1">
              <a:spcBef>
                <a:spcPts val="0"/>
              </a:spcBef>
            </a:pPr>
            <a:r>
              <a:rPr lang="en" dirty="0"/>
              <a:t>Use this link as hyperlink in your Google Site. </a:t>
            </a:r>
            <a:endParaRPr dirty="0"/>
          </a:p>
        </p:txBody>
      </p:sp>
      <p:pic>
        <p:nvPicPr>
          <p:cNvPr id="4" name="Content Placeholder 4">
            <a:extLst>
              <a:ext uri="{FF2B5EF4-FFF2-40B4-BE49-F238E27FC236}">
                <a16:creationId xmlns:a16="http://schemas.microsoft.com/office/drawing/2014/main" id="{2A90C72C-D38E-4AAC-970B-D70488B609D6}"/>
              </a:ext>
            </a:extLst>
          </p:cNvPr>
          <p:cNvPicPr>
            <a:picLocks noChangeAspect="1"/>
          </p:cNvPicPr>
          <p:nvPr/>
        </p:nvPicPr>
        <p:blipFill>
          <a:blip r:embed="rId3"/>
          <a:stretch>
            <a:fillRect/>
          </a:stretch>
        </p:blipFill>
        <p:spPr>
          <a:xfrm>
            <a:off x="3266282" y="4350570"/>
            <a:ext cx="2611435"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9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What Can I Use? </a:t>
            </a:r>
            <a:endParaRPr/>
          </a:p>
        </p:txBody>
      </p:sp>
      <p:sp>
        <p:nvSpPr>
          <p:cNvPr id="416" name="Google Shape;416;p9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 dirty="0"/>
              <a:t>Need more ideas for clues and lock answers? </a:t>
            </a:r>
            <a:endParaRPr dirty="0"/>
          </a:p>
          <a:p>
            <a:pPr marL="588645" lvl="1" indent="0" algn="l" rtl="0">
              <a:lnSpc>
                <a:spcPct val="100000"/>
              </a:lnSpc>
              <a:spcBef>
                <a:spcPts val="0"/>
              </a:spcBef>
              <a:spcAft>
                <a:spcPts val="0"/>
              </a:spcAft>
              <a:buSzPts val="1530"/>
              <a:buNone/>
            </a:pPr>
            <a:r>
              <a:rPr lang="en" dirty="0"/>
              <a:t>Consider these…</a:t>
            </a:r>
            <a:endParaRPr dirty="0"/>
          </a:p>
          <a:p>
            <a:pPr lvl="2" algn="l" rtl="0">
              <a:lnSpc>
                <a:spcPct val="100000"/>
              </a:lnSpc>
              <a:spcBef>
                <a:spcPts val="0"/>
              </a:spcBef>
              <a:spcAft>
                <a:spcPts val="0"/>
              </a:spcAft>
              <a:buSzPts val="1260"/>
              <a:buFont typeface="Arial" panose="020B0604020202020204" pitchFamily="34" charset="0"/>
              <a:buChar char="•"/>
            </a:pPr>
            <a:r>
              <a:rPr lang="en" dirty="0" err="1"/>
              <a:t>Youtube</a:t>
            </a:r>
            <a:r>
              <a:rPr lang="en" dirty="0"/>
              <a:t> videos </a:t>
            </a:r>
            <a:endParaRPr dirty="0"/>
          </a:p>
          <a:p>
            <a:pPr lvl="3" algn="l" rtl="0">
              <a:lnSpc>
                <a:spcPct val="100000"/>
              </a:lnSpc>
              <a:spcBef>
                <a:spcPts val="0"/>
              </a:spcBef>
              <a:spcAft>
                <a:spcPts val="0"/>
              </a:spcAft>
              <a:buSzPts val="1170"/>
              <a:buFont typeface="Arial" panose="020B0604020202020204" pitchFamily="34" charset="0"/>
              <a:buChar char="•"/>
            </a:pPr>
            <a:r>
              <a:rPr lang="en" dirty="0"/>
              <a:t>A keyword can be used as a lock solution. </a:t>
            </a:r>
            <a:endParaRPr dirty="0"/>
          </a:p>
          <a:p>
            <a:pPr lvl="2" algn="l" rtl="0">
              <a:lnSpc>
                <a:spcPct val="100000"/>
              </a:lnSpc>
              <a:spcBef>
                <a:spcPts val="0"/>
              </a:spcBef>
              <a:spcAft>
                <a:spcPts val="0"/>
              </a:spcAft>
              <a:buSzPts val="1260"/>
              <a:buFont typeface="Arial" panose="020B0604020202020204" pitchFamily="34" charset="0"/>
              <a:buChar char="•"/>
            </a:pPr>
            <a:r>
              <a:rPr lang="en" dirty="0"/>
              <a:t>Brief passages or documents with multiple choice questions</a:t>
            </a:r>
            <a:endParaRPr dirty="0"/>
          </a:p>
          <a:p>
            <a:pPr lvl="3" algn="l" rtl="0">
              <a:lnSpc>
                <a:spcPct val="100000"/>
              </a:lnSpc>
              <a:spcBef>
                <a:spcPts val="0"/>
              </a:spcBef>
              <a:spcAft>
                <a:spcPts val="0"/>
              </a:spcAft>
              <a:buSzPts val="1170"/>
              <a:buFont typeface="Arial" panose="020B0604020202020204" pitchFamily="34" charset="0"/>
              <a:buChar char="•"/>
            </a:pPr>
            <a:r>
              <a:rPr lang="en" dirty="0"/>
              <a:t>The correct answers can be used as a lock solution. </a:t>
            </a:r>
            <a:endParaRPr dirty="0"/>
          </a:p>
          <a:p>
            <a:pPr lvl="2" algn="l" rtl="0">
              <a:lnSpc>
                <a:spcPct val="100000"/>
              </a:lnSpc>
              <a:spcBef>
                <a:spcPts val="0"/>
              </a:spcBef>
              <a:spcAft>
                <a:spcPts val="0"/>
              </a:spcAft>
              <a:buSzPts val="1260"/>
              <a:buFont typeface="Arial" panose="020B0604020202020204" pitchFamily="34" charset="0"/>
              <a:buChar char="•"/>
            </a:pPr>
            <a:r>
              <a:rPr lang="en" dirty="0"/>
              <a:t>Maps </a:t>
            </a:r>
            <a:endParaRPr dirty="0"/>
          </a:p>
          <a:p>
            <a:pPr lvl="3" algn="l" rtl="0">
              <a:lnSpc>
                <a:spcPct val="100000"/>
              </a:lnSpc>
              <a:spcBef>
                <a:spcPts val="0"/>
              </a:spcBef>
              <a:spcAft>
                <a:spcPts val="0"/>
              </a:spcAft>
              <a:buSzPts val="1170"/>
              <a:buFont typeface="Arial" panose="020B0604020202020204" pitchFamily="34" charset="0"/>
              <a:buChar char="•"/>
            </a:pPr>
            <a:r>
              <a:rPr lang="en" dirty="0"/>
              <a:t>Information can be used a lock solution or directional lock solution. </a:t>
            </a:r>
            <a:endParaRPr dirty="0"/>
          </a:p>
          <a:p>
            <a:pPr lvl="2" algn="l" rtl="0">
              <a:lnSpc>
                <a:spcPct val="100000"/>
              </a:lnSpc>
              <a:spcBef>
                <a:spcPts val="0"/>
              </a:spcBef>
              <a:spcAft>
                <a:spcPts val="0"/>
              </a:spcAft>
              <a:buSzPts val="1260"/>
              <a:buFont typeface="Arial" panose="020B0604020202020204" pitchFamily="34" charset="0"/>
              <a:buChar char="•"/>
            </a:pPr>
            <a:r>
              <a:rPr lang="en" dirty="0"/>
              <a:t>Puzzles </a:t>
            </a:r>
            <a:endParaRPr dirty="0"/>
          </a:p>
          <a:p>
            <a:pPr lvl="3" algn="l" rtl="0">
              <a:lnSpc>
                <a:spcPct val="100000"/>
              </a:lnSpc>
              <a:spcBef>
                <a:spcPts val="0"/>
              </a:spcBef>
              <a:spcAft>
                <a:spcPts val="0"/>
              </a:spcAft>
              <a:buSzPts val="1170"/>
              <a:buFont typeface="Arial" panose="020B0604020202020204" pitchFamily="34" charset="0"/>
              <a:buChar char="•"/>
            </a:pPr>
            <a:r>
              <a:rPr lang="en" dirty="0"/>
              <a:t>Use </a:t>
            </a:r>
            <a:r>
              <a:rPr lang="en" u="sng" dirty="0">
                <a:solidFill>
                  <a:schemeClr val="hlink"/>
                </a:solidFill>
                <a:hlinkClick r:id="rId3"/>
              </a:rPr>
              <a:t>Jigsaw Planet</a:t>
            </a:r>
            <a:r>
              <a:rPr lang="en" dirty="0"/>
              <a:t> and your own images to create puzzles to hyperlink. </a:t>
            </a:r>
            <a:endParaRPr dirty="0"/>
          </a:p>
          <a:p>
            <a:pPr lvl="2" algn="l" rtl="0">
              <a:lnSpc>
                <a:spcPct val="100000"/>
              </a:lnSpc>
              <a:spcBef>
                <a:spcPts val="0"/>
              </a:spcBef>
              <a:spcAft>
                <a:spcPts val="0"/>
              </a:spcAft>
              <a:buSzPts val="1260"/>
              <a:buFont typeface="Arial" panose="020B0604020202020204" pitchFamily="34" charset="0"/>
              <a:buChar char="•"/>
            </a:pPr>
            <a:r>
              <a:rPr lang="en" dirty="0"/>
              <a:t>Google Draw</a:t>
            </a:r>
            <a:endParaRPr dirty="0"/>
          </a:p>
          <a:p>
            <a:pPr lvl="3" algn="l" rtl="0">
              <a:lnSpc>
                <a:spcPct val="100000"/>
              </a:lnSpc>
              <a:spcBef>
                <a:spcPts val="0"/>
              </a:spcBef>
              <a:spcAft>
                <a:spcPts val="0"/>
              </a:spcAft>
              <a:buSzPts val="1170"/>
              <a:buFont typeface="Arial" panose="020B0604020202020204" pitchFamily="34" charset="0"/>
              <a:buChar char="•"/>
            </a:pPr>
            <a:r>
              <a:rPr lang="en" dirty="0"/>
              <a:t>Create a document that, when solved, reveals a word that solves a lock. </a:t>
            </a:r>
            <a:endParaRPr dirty="0"/>
          </a:p>
        </p:txBody>
      </p:sp>
      <p:pic>
        <p:nvPicPr>
          <p:cNvPr id="4" name="Content Placeholder 4">
            <a:extLst>
              <a:ext uri="{FF2B5EF4-FFF2-40B4-BE49-F238E27FC236}">
                <a16:creationId xmlns:a16="http://schemas.microsoft.com/office/drawing/2014/main" id="{DC04D655-BA49-4EE9-B1E2-27AD2154C7B5}"/>
              </a:ext>
            </a:extLst>
          </p:cNvPr>
          <p:cNvPicPr>
            <a:picLocks noChangeAspect="1"/>
          </p:cNvPicPr>
          <p:nvPr/>
        </p:nvPicPr>
        <p:blipFill>
          <a:blip r:embed="rId4"/>
          <a:stretch>
            <a:fillRect/>
          </a:stretch>
        </p:blipFill>
        <p:spPr>
          <a:xfrm>
            <a:off x="3266282" y="4350570"/>
            <a:ext cx="2611435"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91"/>
          <p:cNvSpPr txBox="1">
            <a:spLocks noGrp="1"/>
          </p:cNvSpPr>
          <p:nvPr>
            <p:ph type="title"/>
          </p:nvPr>
        </p:nvSpPr>
        <p:spPr>
          <a:xfrm>
            <a:off x="457200" y="39999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How To Hack</a:t>
            </a:r>
            <a:endParaRPr dirty="0"/>
          </a:p>
        </p:txBody>
      </p:sp>
      <p:sp>
        <p:nvSpPr>
          <p:cNvPr id="410" name="Google Shape;410;p91"/>
          <p:cNvSpPr txBox="1">
            <a:spLocks noGrp="1"/>
          </p:cNvSpPr>
          <p:nvPr>
            <p:ph type="body" idx="1"/>
          </p:nvPr>
        </p:nvSpPr>
        <p:spPr>
          <a:xfrm>
            <a:off x="457200" y="1257390"/>
            <a:ext cx="8229600" cy="3785950"/>
          </a:xfrm>
          <a:prstGeom prst="rect">
            <a:avLst/>
          </a:prstGeom>
          <a:noFill/>
          <a:ln>
            <a:noFill/>
          </a:ln>
        </p:spPr>
        <p:txBody>
          <a:bodyPr spcFirstLastPara="1" wrap="square" lIns="91425" tIns="45700" rIns="91425" bIns="45700" anchor="t" anchorCtr="0">
            <a:noAutofit/>
          </a:bodyPr>
          <a:lstStyle/>
          <a:p>
            <a:pPr marL="63500" marR="0" lvl="0" indent="0" algn="l" rtl="0">
              <a:lnSpc>
                <a:spcPct val="100000"/>
              </a:lnSpc>
              <a:spcBef>
                <a:spcPts val="520"/>
              </a:spcBef>
              <a:spcAft>
                <a:spcPts val="0"/>
              </a:spcAft>
              <a:buClr>
                <a:schemeClr val="accent4"/>
              </a:buClr>
              <a:buSzPts val="2600"/>
              <a:buNone/>
            </a:pPr>
            <a:r>
              <a:rPr lang="en" dirty="0"/>
              <a:t>Want to use a pre-made digital breakout but don’t know the correct answers? </a:t>
            </a:r>
          </a:p>
          <a:p>
            <a:pPr marL="63500" marR="0" lvl="0" indent="0" algn="l" rtl="0">
              <a:lnSpc>
                <a:spcPct val="100000"/>
              </a:lnSpc>
              <a:spcBef>
                <a:spcPts val="520"/>
              </a:spcBef>
              <a:spcAft>
                <a:spcPts val="0"/>
              </a:spcAft>
              <a:buClr>
                <a:schemeClr val="accent4"/>
              </a:buClr>
              <a:buSzPts val="2600"/>
              <a:buNone/>
            </a:pPr>
            <a:endParaRPr dirty="0"/>
          </a:p>
          <a:p>
            <a:pPr marL="931545" lvl="1" indent="-342900">
              <a:spcBef>
                <a:spcPts val="0"/>
              </a:spcBef>
              <a:buFont typeface="+mj-lt"/>
              <a:buAutoNum type="arabicPeriod"/>
            </a:pPr>
            <a:r>
              <a:rPr lang="en" dirty="0"/>
              <a:t>Right click on the lock form, but not in an answer blank. </a:t>
            </a:r>
            <a:endParaRPr dirty="0"/>
          </a:p>
          <a:p>
            <a:pPr marL="931545" lvl="1" indent="-342900">
              <a:spcBef>
                <a:spcPts val="0"/>
              </a:spcBef>
              <a:buFont typeface="+mj-lt"/>
              <a:buAutoNum type="arabicPeriod"/>
            </a:pPr>
            <a:r>
              <a:rPr lang="en" dirty="0"/>
              <a:t>Select “View Frame Source.” </a:t>
            </a:r>
            <a:endParaRPr dirty="0"/>
          </a:p>
          <a:p>
            <a:pPr lvl="2">
              <a:spcBef>
                <a:spcPts val="0"/>
              </a:spcBef>
            </a:pPr>
            <a:r>
              <a:rPr lang="en" sz="1800" dirty="0"/>
              <a:t>Scroll to the bottom of the page past all of the code until you see separated lines and white space. </a:t>
            </a:r>
            <a:endParaRPr sz="1800" dirty="0"/>
          </a:p>
          <a:p>
            <a:pPr lvl="2">
              <a:spcBef>
                <a:spcPts val="0"/>
              </a:spcBef>
            </a:pPr>
            <a:r>
              <a:rPr lang="en" sz="1800" dirty="0"/>
              <a:t>In the parentheses, you will see the lock titles and the corresponding answers. </a:t>
            </a:r>
            <a:endParaRPr sz="1800" dirty="0"/>
          </a:p>
        </p:txBody>
      </p:sp>
      <p:pic>
        <p:nvPicPr>
          <p:cNvPr id="4" name="Content Placeholder 4">
            <a:extLst>
              <a:ext uri="{FF2B5EF4-FFF2-40B4-BE49-F238E27FC236}">
                <a16:creationId xmlns:a16="http://schemas.microsoft.com/office/drawing/2014/main" id="{D4618F83-F4DC-4152-A6C6-84827DC5A7A4}"/>
              </a:ext>
            </a:extLst>
          </p:cNvPr>
          <p:cNvPicPr>
            <a:picLocks noChangeAspect="1"/>
          </p:cNvPicPr>
          <p:nvPr/>
        </p:nvPicPr>
        <p:blipFill>
          <a:blip r:embed="rId3"/>
          <a:stretch>
            <a:fillRect/>
          </a:stretch>
        </p:blipFill>
        <p:spPr>
          <a:xfrm>
            <a:off x="3266282" y="4350570"/>
            <a:ext cx="2611435" cy="1136816"/>
          </a:xfrm>
          <a:prstGeom prst="rect">
            <a:avLst/>
          </a:prstGeom>
        </p:spPr>
      </p:pic>
    </p:spTree>
    <p:extLst>
      <p:ext uri="{BB962C8B-B14F-4D97-AF65-F5344CB8AC3E}">
        <p14:creationId xmlns:p14="http://schemas.microsoft.com/office/powerpoint/2010/main" val="375013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96"/>
          <p:cNvPicPr preferRelativeResize="0">
            <a:picLocks noGrp="1"/>
          </p:cNvPicPr>
          <p:nvPr>
            <p:ph type="body" idx="4294967295"/>
          </p:nvPr>
        </p:nvPicPr>
        <p:blipFill rotWithShape="1">
          <a:blip r:embed="rId3">
            <a:alphaModFix/>
          </a:blip>
          <a:srcRect/>
          <a:stretch/>
        </p:blipFill>
        <p:spPr>
          <a:xfrm>
            <a:off x="792165"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97"/>
          <p:cNvSpPr txBox="1">
            <a:spLocks noGrp="1"/>
          </p:cNvSpPr>
          <p:nvPr>
            <p:ph type="title"/>
          </p:nvPr>
        </p:nvSpPr>
        <p:spPr>
          <a:xfrm>
            <a:off x="271195" y="330064"/>
            <a:ext cx="4618800" cy="2482500"/>
          </a:xfrm>
          <a:prstGeom prst="rect">
            <a:avLst/>
          </a:prstGeom>
        </p:spPr>
        <p:txBody>
          <a:bodyPr spcFirstLastPara="1" wrap="square" lIns="0" tIns="46550" rIns="0" bIns="0" anchor="b" anchorCtr="0">
            <a:noAutofit/>
          </a:bodyPr>
          <a:lstStyle/>
          <a:p>
            <a:pPr marL="0" lvl="0" indent="0" algn="l" rtl="0">
              <a:spcBef>
                <a:spcPts val="0"/>
              </a:spcBef>
              <a:spcAft>
                <a:spcPts val="0"/>
              </a:spcAft>
              <a:buClr>
                <a:srgbClr val="3F3F3F"/>
              </a:buClr>
              <a:buFont typeface="Calibri"/>
              <a:buNone/>
            </a:pPr>
            <a:r>
              <a:rPr lang="en"/>
              <a:t>Authentic Lesson Reflection Tool</a:t>
            </a:r>
            <a:endParaRPr/>
          </a:p>
        </p:txBody>
      </p:sp>
      <p:pic>
        <p:nvPicPr>
          <p:cNvPr id="444" name="Google Shape;444;p97"/>
          <p:cNvPicPr preferRelativeResize="0"/>
          <p:nvPr/>
        </p:nvPicPr>
        <p:blipFill>
          <a:blip r:embed="rId3">
            <a:alphaModFix/>
          </a:blip>
          <a:stretch>
            <a:fillRect/>
          </a:stretch>
        </p:blipFill>
        <p:spPr>
          <a:xfrm>
            <a:off x="4072236" y="193482"/>
            <a:ext cx="3740213" cy="483301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9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Authentic Reflection Tool </a:t>
            </a:r>
            <a:endParaRPr/>
          </a:p>
        </p:txBody>
      </p:sp>
      <p:sp>
        <p:nvSpPr>
          <p:cNvPr id="450" name="Google Shape;450;p9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723900" lvl="0" indent="-482600" algn="l" rtl="0">
              <a:spcBef>
                <a:spcPts val="800"/>
              </a:spcBef>
              <a:spcAft>
                <a:spcPts val="0"/>
              </a:spcAft>
              <a:buSzPts val="1800"/>
              <a:buAutoNum type="arabicPeriod"/>
            </a:pPr>
            <a:r>
              <a:rPr lang="en" sz="1800" dirty="0"/>
              <a:t>Use the lesson reflection tool to think about the ways in which this activity lines up with the components of authenticity. </a:t>
            </a:r>
          </a:p>
          <a:p>
            <a:pPr marL="723900" lvl="0" indent="-482600" algn="l" rtl="0">
              <a:spcBef>
                <a:spcPts val="800"/>
              </a:spcBef>
              <a:spcAft>
                <a:spcPts val="0"/>
              </a:spcAft>
              <a:buSzPts val="1800"/>
              <a:buAutoNum type="arabicPeriod"/>
            </a:pPr>
            <a:endParaRPr lang="en" sz="1800" dirty="0"/>
          </a:p>
          <a:p>
            <a:pPr marL="723900" lvl="0" indent="-482600" algn="l" rtl="0">
              <a:spcBef>
                <a:spcPts val="800"/>
              </a:spcBef>
              <a:spcAft>
                <a:spcPts val="0"/>
              </a:spcAft>
              <a:buSzPts val="1800"/>
              <a:buAutoNum type="arabicPeriod"/>
            </a:pPr>
            <a:r>
              <a:rPr lang="en" sz="1800" dirty="0"/>
              <a:t>How could this activity be modified to make it even more authentic? </a:t>
            </a:r>
          </a:p>
          <a:p>
            <a:pPr marL="723900" lvl="0" indent="-482600" algn="l" rtl="0">
              <a:spcBef>
                <a:spcPts val="800"/>
              </a:spcBef>
              <a:spcAft>
                <a:spcPts val="0"/>
              </a:spcAft>
              <a:buSzPts val="1800"/>
              <a:buAutoNum type="arabicPeriod"/>
            </a:pPr>
            <a:endParaRPr lang="en" sz="1800" dirty="0"/>
          </a:p>
          <a:p>
            <a:pPr marL="723900" lvl="0" indent="-482600" algn="l" rtl="0">
              <a:spcBef>
                <a:spcPts val="800"/>
              </a:spcBef>
              <a:spcAft>
                <a:spcPts val="0"/>
              </a:spcAft>
              <a:buSzPts val="1800"/>
              <a:buAutoNum type="arabicPeriod"/>
            </a:pPr>
            <a:r>
              <a:rPr lang="en" sz="1800" dirty="0"/>
              <a:t>How could this activity have been done without the use of technology?</a:t>
            </a:r>
            <a:endParaRPr sz="1800" dirty="0"/>
          </a:p>
        </p:txBody>
      </p:sp>
      <p:pic>
        <p:nvPicPr>
          <p:cNvPr id="4" name="Content Placeholder 4">
            <a:extLst>
              <a:ext uri="{FF2B5EF4-FFF2-40B4-BE49-F238E27FC236}">
                <a16:creationId xmlns:a16="http://schemas.microsoft.com/office/drawing/2014/main" id="{21D5F974-D9BE-479D-8B6D-42F9F59CB6F9}"/>
              </a:ext>
            </a:extLst>
          </p:cNvPr>
          <p:cNvPicPr>
            <a:picLocks noChangeAspect="1"/>
          </p:cNvPicPr>
          <p:nvPr/>
        </p:nvPicPr>
        <p:blipFill>
          <a:blip r:embed="rId3"/>
          <a:stretch>
            <a:fillRect/>
          </a:stretch>
        </p:blipFill>
        <p:spPr>
          <a:xfrm>
            <a:off x="3266283" y="4350570"/>
            <a:ext cx="2611433"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99"/>
          <p:cNvSpPr txBox="1">
            <a:spLocks noGrp="1"/>
          </p:cNvSpPr>
          <p:nvPr>
            <p:ph type="title"/>
          </p:nvPr>
        </p:nvSpPr>
        <p:spPr>
          <a:xfrm>
            <a:off x="562379" y="550529"/>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100"/>
              <a:t>Rapid Feedback</a:t>
            </a:r>
            <a:endParaRPr sz="6600"/>
          </a:p>
        </p:txBody>
      </p:sp>
      <p:sp>
        <p:nvSpPr>
          <p:cNvPr id="456" name="Google Shape;456;p99"/>
          <p:cNvSpPr txBox="1">
            <a:spLocks noGrp="1"/>
          </p:cNvSpPr>
          <p:nvPr>
            <p:ph type="body" idx="1"/>
          </p:nvPr>
        </p:nvSpPr>
        <p:spPr>
          <a:xfrm>
            <a:off x="685793" y="1543276"/>
            <a:ext cx="7772400" cy="3322200"/>
          </a:xfrm>
          <a:prstGeom prst="rect">
            <a:avLst/>
          </a:prstGeom>
        </p:spPr>
        <p:txBody>
          <a:bodyPr spcFirstLastPara="1" wrap="square" lIns="46550" tIns="46550" rIns="46550" bIns="46550" anchor="t" anchorCtr="0">
            <a:noAutofit/>
          </a:bodyPr>
          <a:lstStyle/>
          <a:p>
            <a:pPr marL="0" lvl="0" indent="0" algn="l" rtl="0">
              <a:lnSpc>
                <a:spcPct val="100000"/>
              </a:lnSpc>
              <a:spcBef>
                <a:spcPts val="500"/>
              </a:spcBef>
              <a:spcAft>
                <a:spcPts val="0"/>
              </a:spcAft>
              <a:buClr>
                <a:srgbClr val="000000"/>
              </a:buClr>
              <a:buSzPts val="1100"/>
              <a:buFont typeface="Arial"/>
              <a:buNone/>
            </a:pPr>
            <a:r>
              <a:rPr lang="en" sz="3300">
                <a:solidFill>
                  <a:srgbClr val="FFFFFF"/>
                </a:solidFill>
                <a:latin typeface="Raleway"/>
                <a:ea typeface="Raleway"/>
                <a:cs typeface="Raleway"/>
                <a:sym typeface="Raleway"/>
              </a:rPr>
              <a:t>Trek.k20center.ou.edu</a:t>
            </a:r>
            <a:endParaRPr sz="3300">
              <a:solidFill>
                <a:srgbClr val="FFFFFF"/>
              </a:solidFill>
              <a:latin typeface="Raleway"/>
              <a:ea typeface="Raleway"/>
              <a:cs typeface="Raleway"/>
              <a:sym typeface="Raleway"/>
            </a:endParaRPr>
          </a:p>
          <a:p>
            <a:pPr marL="0" lvl="0" indent="0" algn="l" rtl="0">
              <a:lnSpc>
                <a:spcPct val="100000"/>
              </a:lnSpc>
              <a:spcBef>
                <a:spcPts val="500"/>
              </a:spcBef>
              <a:spcAft>
                <a:spcPts val="0"/>
              </a:spcAft>
              <a:buClr>
                <a:srgbClr val="000000"/>
              </a:buClr>
              <a:buSzPts val="1100"/>
              <a:buFont typeface="Arial"/>
              <a:buNone/>
            </a:pPr>
            <a:endParaRPr sz="600">
              <a:solidFill>
                <a:srgbClr val="FFFFFF"/>
              </a:solidFill>
              <a:latin typeface="Raleway"/>
              <a:ea typeface="Raleway"/>
              <a:cs typeface="Raleway"/>
              <a:sym typeface="Raleway"/>
            </a:endParaRPr>
          </a:p>
          <a:p>
            <a:pPr marL="0" lvl="0" indent="0" algn="l" rtl="0">
              <a:lnSpc>
                <a:spcPct val="100000"/>
              </a:lnSpc>
              <a:spcBef>
                <a:spcPts val="500"/>
              </a:spcBef>
              <a:spcAft>
                <a:spcPts val="0"/>
              </a:spcAft>
              <a:buClr>
                <a:srgbClr val="000000"/>
              </a:buClr>
              <a:buSzPts val="1100"/>
              <a:buFont typeface="Arial"/>
              <a:buNone/>
            </a:pPr>
            <a:r>
              <a:rPr lang="en" sz="3100">
                <a:solidFill>
                  <a:srgbClr val="FFFFFF"/>
                </a:solidFill>
                <a:latin typeface="Raleway"/>
                <a:ea typeface="Raleway"/>
                <a:cs typeface="Raleway"/>
                <a:sym typeface="Raleway"/>
              </a:rPr>
              <a:t>FUTURE - #1223</a:t>
            </a:r>
            <a:endParaRPr sz="3100">
              <a:solidFill>
                <a:srgbClr val="FFFFFF"/>
              </a:solidFill>
              <a:latin typeface="Raleway"/>
              <a:ea typeface="Raleway"/>
              <a:cs typeface="Raleway"/>
              <a:sym typeface="Raleway"/>
            </a:endParaRPr>
          </a:p>
          <a:p>
            <a:pPr marL="0" lvl="0" indent="0" algn="l" rtl="0">
              <a:lnSpc>
                <a:spcPct val="100000"/>
              </a:lnSpc>
              <a:spcBef>
                <a:spcPts val="500"/>
              </a:spcBef>
              <a:spcAft>
                <a:spcPts val="0"/>
              </a:spcAft>
              <a:buClr>
                <a:srgbClr val="000000"/>
              </a:buClr>
              <a:buSzPts val="1100"/>
              <a:buFont typeface="Arial"/>
              <a:buNone/>
            </a:pPr>
            <a:endParaRPr sz="600">
              <a:solidFill>
                <a:srgbClr val="FFFFFF"/>
              </a:solidFill>
              <a:latin typeface="Raleway"/>
              <a:ea typeface="Raleway"/>
              <a:cs typeface="Raleway"/>
              <a:sym typeface="Raleway"/>
            </a:endParaRPr>
          </a:p>
          <a:p>
            <a:pPr marL="0" lvl="0" indent="0" algn="l" rtl="0">
              <a:lnSpc>
                <a:spcPct val="100000"/>
              </a:lnSpc>
              <a:spcBef>
                <a:spcPts val="500"/>
              </a:spcBef>
              <a:spcAft>
                <a:spcPts val="0"/>
              </a:spcAft>
              <a:buClr>
                <a:srgbClr val="000000"/>
              </a:buClr>
              <a:buSzPts val="1100"/>
              <a:buFont typeface="Arial"/>
              <a:buNone/>
            </a:pPr>
            <a:r>
              <a:rPr lang="en" sz="3100">
                <a:solidFill>
                  <a:srgbClr val="FFFFFF"/>
                </a:solidFill>
                <a:latin typeface="Raleway"/>
                <a:ea typeface="Raleway"/>
                <a:cs typeface="Raleway"/>
                <a:sym typeface="Raleway"/>
              </a:rPr>
              <a:t>Professional Development: Make an Escape Digital Breakout Social Studies</a:t>
            </a:r>
            <a:endParaRPr sz="3100">
              <a:solidFill>
                <a:srgbClr val="FFFFFF"/>
              </a:solidFill>
              <a:latin typeface="Raleway"/>
              <a:ea typeface="Raleway"/>
              <a:cs typeface="Raleway"/>
              <a:sym typeface="Raleway"/>
            </a:endParaRPr>
          </a:p>
          <a:p>
            <a:pPr marL="457200" lvl="0" indent="-425450" algn="l" rtl="0">
              <a:lnSpc>
                <a:spcPct val="100000"/>
              </a:lnSpc>
              <a:spcBef>
                <a:spcPts val="500"/>
              </a:spcBef>
              <a:spcAft>
                <a:spcPts val="0"/>
              </a:spcAft>
              <a:buClr>
                <a:srgbClr val="FFFFFF"/>
              </a:buClr>
              <a:buSzPts val="3100"/>
              <a:buFont typeface="Raleway"/>
              <a:buChar char="●"/>
            </a:pPr>
            <a:r>
              <a:rPr lang="en" sz="3100">
                <a:solidFill>
                  <a:srgbClr val="FFFFFF"/>
                </a:solidFill>
                <a:latin typeface="Raleway"/>
                <a:ea typeface="Raleway"/>
                <a:cs typeface="Raleway"/>
                <a:sym typeface="Raleway"/>
              </a:rPr>
              <a:t>Choose: Evaluation </a:t>
            </a:r>
            <a:endParaRPr sz="3100">
              <a:solidFill>
                <a:srgbClr val="FFFFFF"/>
              </a:solidFill>
              <a:latin typeface="Raleway"/>
              <a:ea typeface="Raleway"/>
              <a:cs typeface="Raleway"/>
              <a:sym typeface="Raleway"/>
            </a:endParaRPr>
          </a:p>
          <a:p>
            <a:pPr marL="0" lvl="0" indent="0" algn="l" rtl="0">
              <a:lnSpc>
                <a:spcPct val="100000"/>
              </a:lnSpc>
              <a:spcBef>
                <a:spcPts val="500"/>
              </a:spcBef>
              <a:spcAft>
                <a:spcPts val="0"/>
              </a:spcAft>
              <a:buClr>
                <a:srgbClr val="99CCFF"/>
              </a:buClr>
              <a:buFont typeface="Tahoma"/>
              <a:buNone/>
            </a:pPr>
            <a:endParaRPr sz="3300"/>
          </a:p>
          <a:p>
            <a:pPr marL="0" lvl="0" indent="0" algn="l" rtl="0">
              <a:spcBef>
                <a:spcPts val="500"/>
              </a:spcBef>
              <a:spcAft>
                <a:spcPts val="0"/>
              </a:spcAft>
              <a:buNone/>
            </a:pPr>
            <a:endParaRPr sz="3300"/>
          </a:p>
        </p:txBody>
      </p:sp>
      <p:pic>
        <p:nvPicPr>
          <p:cNvPr id="457" name="Google Shape;457;p99"/>
          <p:cNvPicPr preferRelativeResize="0"/>
          <p:nvPr/>
        </p:nvPicPr>
        <p:blipFill>
          <a:blip r:embed="rId3">
            <a:alphaModFix/>
          </a:blip>
          <a:stretch>
            <a:fillRect/>
          </a:stretch>
        </p:blipFill>
        <p:spPr>
          <a:xfrm>
            <a:off x="6436312" y="1041450"/>
            <a:ext cx="1645535" cy="17039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7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Essential Question</a:t>
            </a:r>
            <a:endParaRPr/>
          </a:p>
        </p:txBody>
      </p:sp>
      <p:sp>
        <p:nvSpPr>
          <p:cNvPr id="286" name="Google Shape;286;p7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
              <a:t>How can an authentic, technology-enriched learning environment increase student engagement and academic performance?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461"/>
        <p:cNvGrpSpPr/>
        <p:nvPr/>
      </p:nvGrpSpPr>
      <p:grpSpPr>
        <a:xfrm>
          <a:off x="0" y="0"/>
          <a:ext cx="0" cy="0"/>
          <a:chOff x="0" y="0"/>
          <a:chExt cx="0" cy="0"/>
        </a:xfrm>
      </p:grpSpPr>
      <p:sp>
        <p:nvSpPr>
          <p:cNvPr id="462" name="Google Shape;462;p10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Rapid Feedback Slide</a:t>
            </a:r>
            <a:endParaRPr/>
          </a:p>
        </p:txBody>
      </p:sp>
      <p:sp>
        <p:nvSpPr>
          <p:cNvPr id="463" name="Google Shape;463;p10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800"/>
              </a:spcBef>
              <a:spcAft>
                <a:spcPts val="0"/>
              </a:spcAft>
              <a:buClr>
                <a:schemeClr val="dk1"/>
              </a:buClr>
              <a:buSzPts val="1100"/>
              <a:buFont typeface="Arial"/>
              <a:buNone/>
            </a:pPr>
            <a:r>
              <a:rPr lang="en" sz="2400" b="1">
                <a:solidFill>
                  <a:srgbClr val="343A40"/>
                </a:solidFill>
              </a:rPr>
              <a:t>trek.k20center.ou.edu</a:t>
            </a:r>
            <a:endParaRPr sz="2400" b="1">
              <a:solidFill>
                <a:srgbClr val="343A40"/>
              </a:solidFill>
            </a:endParaRPr>
          </a:p>
          <a:p>
            <a:pPr marL="0" lvl="0" indent="0" algn="l" rtl="0">
              <a:lnSpc>
                <a:spcPct val="120000"/>
              </a:lnSpc>
              <a:spcBef>
                <a:spcPts val="1800"/>
              </a:spcBef>
              <a:spcAft>
                <a:spcPts val="0"/>
              </a:spcAft>
              <a:buClr>
                <a:schemeClr val="dk1"/>
              </a:buClr>
              <a:buSzPts val="1100"/>
              <a:buFont typeface="Arial"/>
              <a:buNone/>
            </a:pPr>
            <a:r>
              <a:rPr lang="en" sz="2400" b="1">
                <a:solidFill>
                  <a:srgbClr val="343A40"/>
                </a:solidFill>
                <a:highlight>
                  <a:srgbClr val="00FF00"/>
                </a:highlight>
              </a:rPr>
              <a:t>GEAR UP for the FUTURE</a:t>
            </a:r>
            <a:r>
              <a:rPr lang="en" sz="2400" b="1">
                <a:solidFill>
                  <a:srgbClr val="343A40"/>
                </a:solidFill>
              </a:rPr>
              <a:t> #1223 </a:t>
            </a:r>
            <a:r>
              <a:rPr lang="en" sz="2400" b="1">
                <a:solidFill>
                  <a:srgbClr val="000000"/>
                </a:solidFill>
                <a:uFill>
                  <a:noFill/>
                </a:uFill>
                <a:hlinkClick r:id="rId3"/>
              </a:rPr>
              <a:t>Professional Development: Make an Escape Digital Breakout Social Studies</a:t>
            </a:r>
            <a:endParaRPr/>
          </a:p>
          <a:p>
            <a:pPr marL="457200" lvl="0" indent="-393700" algn="l" rtl="0">
              <a:lnSpc>
                <a:spcPct val="120000"/>
              </a:lnSpc>
              <a:spcBef>
                <a:spcPts val="1800"/>
              </a:spcBef>
              <a:spcAft>
                <a:spcPts val="0"/>
              </a:spcAft>
              <a:buSzPts val="2600"/>
              <a:buChar char="•"/>
            </a:pPr>
            <a:r>
              <a:rPr lang="en" sz="2400"/>
              <a:t>Choose: </a:t>
            </a:r>
            <a:r>
              <a:rPr lang="en"/>
              <a:t>Evaluation</a:t>
            </a:r>
            <a:endParaRPr>
              <a:uFill>
                <a:noFill/>
              </a:uFill>
              <a:hlinkClick r:id="rId3"/>
            </a:endParaRPr>
          </a:p>
          <a:p>
            <a:pPr marL="228600" lvl="0" indent="0" algn="l" rtl="0">
              <a:lnSpc>
                <a:spcPct val="100000"/>
              </a:lnSpc>
              <a:spcBef>
                <a:spcPts val="520"/>
              </a:spcBef>
              <a:spcAft>
                <a:spcPts val="0"/>
              </a:spcAft>
              <a:buClr>
                <a:schemeClr val="accent4"/>
              </a:buClr>
              <a:buSzPts val="26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67"/>
        <p:cNvGrpSpPr/>
        <p:nvPr/>
      </p:nvGrpSpPr>
      <p:grpSpPr>
        <a:xfrm>
          <a:off x="0" y="0"/>
          <a:ext cx="0" cy="0"/>
          <a:chOff x="0" y="0"/>
          <a:chExt cx="0" cy="0"/>
        </a:xfrm>
      </p:grpSpPr>
      <p:sp>
        <p:nvSpPr>
          <p:cNvPr id="468" name="Google Shape;468;p10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Rapid Feedback Slide</a:t>
            </a:r>
            <a:endParaRPr/>
          </a:p>
        </p:txBody>
      </p:sp>
      <p:sp>
        <p:nvSpPr>
          <p:cNvPr id="469" name="Google Shape;469;p10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800"/>
              </a:spcBef>
              <a:spcAft>
                <a:spcPts val="0"/>
              </a:spcAft>
              <a:buClr>
                <a:schemeClr val="dk1"/>
              </a:buClr>
              <a:buSzPts val="1100"/>
              <a:buFont typeface="Arial"/>
              <a:buNone/>
            </a:pPr>
            <a:r>
              <a:rPr lang="en" sz="2400" b="1">
                <a:solidFill>
                  <a:srgbClr val="343A40"/>
                </a:solidFill>
              </a:rPr>
              <a:t>trek.k20center.ou.edu</a:t>
            </a:r>
            <a:endParaRPr sz="2400" b="1">
              <a:solidFill>
                <a:srgbClr val="343A40"/>
              </a:solidFill>
            </a:endParaRPr>
          </a:p>
          <a:p>
            <a:pPr marL="0" lvl="0" indent="0" algn="l" rtl="0">
              <a:lnSpc>
                <a:spcPct val="120000"/>
              </a:lnSpc>
              <a:spcBef>
                <a:spcPts val="1800"/>
              </a:spcBef>
              <a:spcAft>
                <a:spcPts val="0"/>
              </a:spcAft>
              <a:buClr>
                <a:schemeClr val="dk1"/>
              </a:buClr>
              <a:buSzPts val="1100"/>
              <a:buFont typeface="Arial"/>
              <a:buNone/>
            </a:pPr>
            <a:r>
              <a:rPr lang="en" sz="2400" b="1">
                <a:solidFill>
                  <a:srgbClr val="343A40"/>
                </a:solidFill>
                <a:highlight>
                  <a:srgbClr val="00FF00"/>
                </a:highlight>
              </a:rPr>
              <a:t>GEAR UP for the FUTURE</a:t>
            </a:r>
            <a:r>
              <a:rPr lang="en" sz="2400" b="1">
                <a:solidFill>
                  <a:srgbClr val="343A40"/>
                </a:solidFill>
              </a:rPr>
              <a:t> #1317 Action Plan: Using PLANS for School Action Plans</a:t>
            </a:r>
            <a:endParaRPr sz="2400" b="1"/>
          </a:p>
          <a:p>
            <a:pPr marL="457200" lvl="0" indent="-393700" algn="l" rtl="0">
              <a:lnSpc>
                <a:spcPct val="120000"/>
              </a:lnSpc>
              <a:spcBef>
                <a:spcPts val="1800"/>
              </a:spcBef>
              <a:spcAft>
                <a:spcPts val="0"/>
              </a:spcAft>
              <a:buSzPts val="2600"/>
              <a:buChar char="•"/>
            </a:pPr>
            <a:r>
              <a:rPr lang="en" sz="2400"/>
              <a:t>Choose: </a:t>
            </a:r>
            <a:r>
              <a:rPr lang="en"/>
              <a:t>Evaluation</a:t>
            </a:r>
            <a:endParaRPr>
              <a:uFill>
                <a:noFill/>
              </a:uFill>
              <a:hlinkClick r:id="rId3"/>
            </a:endParaRPr>
          </a:p>
          <a:p>
            <a:pPr marL="228600" lvl="0" indent="0" algn="l" rtl="0">
              <a:lnSpc>
                <a:spcPct val="100000"/>
              </a:lnSpc>
              <a:spcBef>
                <a:spcPts val="520"/>
              </a:spcBef>
              <a:spcAft>
                <a:spcPts val="0"/>
              </a:spcAft>
              <a:buClr>
                <a:schemeClr val="accent4"/>
              </a:buClr>
              <a:buSzPts val="26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6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Objectives</a:t>
            </a:r>
            <a:endParaRPr/>
          </a:p>
        </p:txBody>
      </p:sp>
      <p:sp>
        <p:nvSpPr>
          <p:cNvPr id="280" name="Google Shape;280;p6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520"/>
              </a:spcBef>
              <a:spcAft>
                <a:spcPts val="0"/>
              </a:spcAft>
              <a:buClr>
                <a:schemeClr val="accent4"/>
              </a:buClr>
              <a:buSzPts val="1800"/>
              <a:buFont typeface="Arial"/>
              <a:buChar char="•"/>
            </a:pPr>
            <a:r>
              <a:rPr lang="en" sz="1800" b="1"/>
              <a:t>Participants will experience and analyze an authentic activity integrating technology and reflect on this experience to determine the relevant components of authenticity</a:t>
            </a:r>
            <a:endParaRPr sz="1800" b="1"/>
          </a:p>
          <a:p>
            <a:pPr marL="457200" lvl="0" indent="-342900" algn="l" rtl="0">
              <a:lnSpc>
                <a:spcPct val="100000"/>
              </a:lnSpc>
              <a:spcBef>
                <a:spcPts val="520"/>
              </a:spcBef>
              <a:spcAft>
                <a:spcPts val="0"/>
              </a:spcAft>
              <a:buSzPts val="1800"/>
              <a:buChar char="•"/>
            </a:pPr>
            <a:r>
              <a:rPr lang="en" sz="1800" b="1"/>
              <a:t>Participants will be able to identify how tools, such as Google Suite, use a component of authentic teaching. </a:t>
            </a:r>
            <a:endParaRPr sz="1800" b="1"/>
          </a:p>
          <a:p>
            <a:pPr marL="457200" lvl="0" indent="-342900" algn="l" rtl="0">
              <a:lnSpc>
                <a:spcPct val="100000"/>
              </a:lnSpc>
              <a:spcBef>
                <a:spcPts val="520"/>
              </a:spcBef>
              <a:spcAft>
                <a:spcPts val="0"/>
              </a:spcAft>
              <a:buSzPts val="1800"/>
              <a:buChar char="•"/>
            </a:pPr>
            <a:r>
              <a:rPr lang="en" sz="1800" b="1"/>
              <a:t>Participants will apply the technology in their classroom and with their students in authentic instruction.</a:t>
            </a:r>
            <a:endParaRPr sz="1800" b="1"/>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71"/>
          <p:cNvPicPr preferRelativeResize="0">
            <a:picLocks noGrp="1"/>
          </p:cNvPicPr>
          <p:nvPr>
            <p:ph type="body" idx="4294967295"/>
          </p:nvPr>
        </p:nvPicPr>
        <p:blipFill rotWithShape="1">
          <a:blip r:embed="rId3">
            <a:alphaModFix/>
          </a:blip>
          <a:srcRect/>
          <a:stretch/>
        </p:blipFill>
        <p:spPr>
          <a:xfrm>
            <a:off x="792163" y="925513"/>
            <a:ext cx="7559700" cy="329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72"/>
          <p:cNvSpPr txBox="1">
            <a:spLocks noGrp="1"/>
          </p:cNvSpPr>
          <p:nvPr>
            <p:ph type="title"/>
          </p:nvPr>
        </p:nvSpPr>
        <p:spPr>
          <a:xfrm>
            <a:off x="533400" y="147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Skill Inventory Self Assessment</a:t>
            </a:r>
            <a:endParaRPr dirty="0"/>
          </a:p>
        </p:txBody>
      </p:sp>
      <p:sp>
        <p:nvSpPr>
          <p:cNvPr id="297" name="Google Shape;297;p72"/>
          <p:cNvSpPr txBox="1">
            <a:spLocks noGrp="1"/>
          </p:cNvSpPr>
          <p:nvPr>
            <p:ph type="body" idx="1"/>
          </p:nvPr>
        </p:nvSpPr>
        <p:spPr>
          <a:xfrm>
            <a:off x="457200" y="1146800"/>
            <a:ext cx="7641300" cy="3291900"/>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520"/>
              </a:spcBef>
              <a:spcAft>
                <a:spcPts val="0"/>
              </a:spcAft>
              <a:buSzPts val="2600"/>
              <a:buFont typeface="Arial" panose="020B0604020202020204" pitchFamily="34" charset="0"/>
              <a:buChar char="•"/>
            </a:pPr>
            <a:r>
              <a:rPr lang="en" dirty="0"/>
              <a:t>Using the five question self-assessment tool, read through each statement. </a:t>
            </a:r>
            <a:endParaRPr dirty="0"/>
          </a:p>
          <a:p>
            <a:pPr lvl="1" algn="l" rtl="0">
              <a:lnSpc>
                <a:spcPct val="100000"/>
              </a:lnSpc>
              <a:spcBef>
                <a:spcPts val="0"/>
              </a:spcBef>
              <a:spcAft>
                <a:spcPts val="0"/>
              </a:spcAft>
              <a:buSzPts val="1530"/>
              <a:buFont typeface="Arial" panose="020B0604020202020204" pitchFamily="34" charset="0"/>
              <a:buChar char="•"/>
            </a:pPr>
            <a:r>
              <a:rPr lang="en" dirty="0"/>
              <a:t>If you can do what the statement describes, give yourself 1 point. </a:t>
            </a:r>
            <a:endParaRPr dirty="0"/>
          </a:p>
          <a:p>
            <a:pPr lvl="1" algn="l" rtl="0">
              <a:lnSpc>
                <a:spcPct val="100000"/>
              </a:lnSpc>
              <a:spcBef>
                <a:spcPts val="0"/>
              </a:spcBef>
              <a:spcAft>
                <a:spcPts val="0"/>
              </a:spcAft>
              <a:buSzPts val="1530"/>
              <a:buFont typeface="Arial" panose="020B0604020202020204" pitchFamily="34" charset="0"/>
              <a:buChar char="•"/>
            </a:pPr>
            <a:r>
              <a:rPr lang="en" dirty="0"/>
              <a:t>If you cannot do what the statement describes, do not give yourself point. </a:t>
            </a:r>
            <a:endParaRPr dirty="0"/>
          </a:p>
          <a:p>
            <a:pPr lvl="1" algn="l" rtl="0">
              <a:lnSpc>
                <a:spcPct val="100000"/>
              </a:lnSpc>
              <a:spcBef>
                <a:spcPts val="0"/>
              </a:spcBef>
              <a:spcAft>
                <a:spcPts val="0"/>
              </a:spcAft>
              <a:buSzPts val="1530"/>
              <a:buFont typeface="Arial" panose="020B0604020202020204" pitchFamily="34" charset="0"/>
              <a:buChar char="•"/>
            </a:pPr>
            <a:r>
              <a:rPr lang="en" dirty="0"/>
              <a:t>Total your points. </a:t>
            </a:r>
            <a:endParaRPr dirty="0"/>
          </a:p>
        </p:txBody>
      </p:sp>
      <p:pic>
        <p:nvPicPr>
          <p:cNvPr id="4" name="Content Placeholder 4">
            <a:extLst>
              <a:ext uri="{FF2B5EF4-FFF2-40B4-BE49-F238E27FC236}">
                <a16:creationId xmlns:a16="http://schemas.microsoft.com/office/drawing/2014/main" id="{458E3F8D-974A-419C-8930-8D9D333B6D6E}"/>
              </a:ext>
            </a:extLst>
          </p:cNvPr>
          <p:cNvPicPr>
            <a:picLocks noChangeAspect="1"/>
          </p:cNvPicPr>
          <p:nvPr/>
        </p:nvPicPr>
        <p:blipFill>
          <a:blip r:embed="rId3"/>
          <a:stretch>
            <a:fillRect/>
          </a:stretch>
        </p:blipFill>
        <p:spPr>
          <a:xfrm>
            <a:off x="3266281" y="4350297"/>
            <a:ext cx="2611437" cy="11373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73"/>
          <p:cNvSpPr txBox="1">
            <a:spLocks noGrp="1"/>
          </p:cNvSpPr>
          <p:nvPr>
            <p:ph type="title"/>
          </p:nvPr>
        </p:nvSpPr>
        <p:spPr>
          <a:xfrm>
            <a:off x="533400" y="147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Give Me Five</a:t>
            </a:r>
            <a:endParaRPr/>
          </a:p>
        </p:txBody>
      </p:sp>
      <p:sp>
        <p:nvSpPr>
          <p:cNvPr id="303" name="Google Shape;303;p73"/>
          <p:cNvSpPr txBox="1">
            <a:spLocks noGrp="1"/>
          </p:cNvSpPr>
          <p:nvPr>
            <p:ph type="body" idx="1"/>
          </p:nvPr>
        </p:nvSpPr>
        <p:spPr>
          <a:xfrm>
            <a:off x="457200" y="1146800"/>
            <a:ext cx="4505100" cy="3732000"/>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520"/>
              </a:spcBef>
              <a:spcAft>
                <a:spcPts val="0"/>
              </a:spcAft>
              <a:buClr>
                <a:schemeClr val="accent4"/>
              </a:buClr>
              <a:buSzPts val="2600"/>
              <a:buFont typeface="Arial" panose="020B0604020202020204" pitchFamily="34" charset="0"/>
              <a:buChar char="•"/>
            </a:pPr>
            <a:r>
              <a:rPr lang="en" dirty="0"/>
              <a:t>Raise your hand and denote how many points you had from your self-assessment. </a:t>
            </a:r>
            <a:endParaRPr dirty="0"/>
          </a:p>
          <a:p>
            <a:pPr marR="0" lvl="0" algn="l" rtl="0">
              <a:lnSpc>
                <a:spcPct val="100000"/>
              </a:lnSpc>
              <a:spcBef>
                <a:spcPts val="0"/>
              </a:spcBef>
              <a:spcAft>
                <a:spcPts val="0"/>
              </a:spcAft>
              <a:buSzPts val="2600"/>
              <a:buFont typeface="Arial" panose="020B0604020202020204" pitchFamily="34" charset="0"/>
              <a:buChar char="•"/>
            </a:pPr>
            <a:r>
              <a:rPr lang="en" dirty="0"/>
              <a:t>Find someone whose points will total 5 when added to yours. </a:t>
            </a:r>
            <a:endParaRPr dirty="0"/>
          </a:p>
          <a:p>
            <a:pPr marR="0" lvl="1" algn="l" rtl="0">
              <a:lnSpc>
                <a:spcPct val="100000"/>
              </a:lnSpc>
              <a:spcBef>
                <a:spcPts val="0"/>
              </a:spcBef>
              <a:spcAft>
                <a:spcPts val="0"/>
              </a:spcAft>
              <a:buSzPts val="1530"/>
              <a:buFont typeface="Arial" panose="020B0604020202020204" pitchFamily="34" charset="0"/>
              <a:buChar char="•"/>
            </a:pPr>
            <a:r>
              <a:rPr lang="en" dirty="0"/>
              <a:t>Are you a 2? Find a 3!</a:t>
            </a:r>
            <a:endParaRPr dirty="0"/>
          </a:p>
          <a:p>
            <a:pPr marR="0" lvl="1" algn="l" rtl="0">
              <a:lnSpc>
                <a:spcPct val="100000"/>
              </a:lnSpc>
              <a:spcBef>
                <a:spcPts val="0"/>
              </a:spcBef>
              <a:spcAft>
                <a:spcPts val="0"/>
              </a:spcAft>
              <a:buSzPts val="1530"/>
              <a:buFont typeface="Arial" panose="020B0604020202020204" pitchFamily="34" charset="0"/>
              <a:buChar char="•"/>
            </a:pPr>
            <a:r>
              <a:rPr lang="en" dirty="0"/>
              <a:t>Are you a 5? Find a 0!</a:t>
            </a:r>
            <a:endParaRPr dirty="0"/>
          </a:p>
          <a:p>
            <a:pPr marR="0" lvl="1" algn="l" rtl="0">
              <a:lnSpc>
                <a:spcPct val="100000"/>
              </a:lnSpc>
              <a:spcBef>
                <a:spcPts val="0"/>
              </a:spcBef>
              <a:spcAft>
                <a:spcPts val="0"/>
              </a:spcAft>
              <a:buSzPts val="1530"/>
              <a:buFont typeface="Arial" panose="020B0604020202020204" pitchFamily="34" charset="0"/>
              <a:buChar char="•"/>
            </a:pPr>
            <a:r>
              <a:rPr lang="en" dirty="0"/>
              <a:t>Are you two 2s? Find a 1!</a:t>
            </a:r>
            <a:endParaRPr dirty="0"/>
          </a:p>
        </p:txBody>
      </p:sp>
      <p:pic>
        <p:nvPicPr>
          <p:cNvPr id="304" name="Google Shape;304;p73"/>
          <p:cNvPicPr preferRelativeResize="0"/>
          <p:nvPr/>
        </p:nvPicPr>
        <p:blipFill>
          <a:blip r:embed="rId3">
            <a:alphaModFix/>
          </a:blip>
          <a:stretch>
            <a:fillRect/>
          </a:stretch>
        </p:blipFill>
        <p:spPr>
          <a:xfrm>
            <a:off x="5114700" y="242466"/>
            <a:ext cx="2955907" cy="3834234"/>
          </a:xfrm>
          <a:prstGeom prst="rect">
            <a:avLst/>
          </a:prstGeom>
          <a:noFill/>
          <a:ln>
            <a:noFill/>
          </a:ln>
        </p:spPr>
      </p:pic>
      <p:pic>
        <p:nvPicPr>
          <p:cNvPr id="5" name="Content Placeholder 4">
            <a:extLst>
              <a:ext uri="{FF2B5EF4-FFF2-40B4-BE49-F238E27FC236}">
                <a16:creationId xmlns:a16="http://schemas.microsoft.com/office/drawing/2014/main" id="{6FAFB91C-2B1F-484F-B24E-294BF7B0FD3D}"/>
              </a:ext>
            </a:extLst>
          </p:cNvPr>
          <p:cNvPicPr>
            <a:picLocks noChangeAspect="1"/>
          </p:cNvPicPr>
          <p:nvPr/>
        </p:nvPicPr>
        <p:blipFill>
          <a:blip r:embed="rId4"/>
          <a:stretch>
            <a:fillRect/>
          </a:stretch>
        </p:blipFill>
        <p:spPr>
          <a:xfrm>
            <a:off x="3266281" y="4350297"/>
            <a:ext cx="2611437" cy="11373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Social Studies</a:t>
            </a:r>
            <a:endParaRPr/>
          </a:p>
        </p:txBody>
      </p:sp>
      <p:sp>
        <p:nvSpPr>
          <p:cNvPr id="334" name="Google Shape;334;p7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SzPts val="2400"/>
              <a:buFont typeface="Arial" panose="020B0604020202020204" pitchFamily="34" charset="0"/>
              <a:buChar char="•"/>
            </a:pPr>
            <a:r>
              <a:rPr lang="en" sz="2400" dirty="0"/>
              <a:t>We have created a Digital Breakout for our </a:t>
            </a:r>
            <a:r>
              <a:rPr lang="en" sz="2400" b="1" u="sng" dirty="0">
                <a:solidFill>
                  <a:schemeClr val="hlink"/>
                </a:solidFill>
                <a:hlinkClick r:id="rId3"/>
              </a:rPr>
              <a:t>Propaganda &amp; the American Revolution</a:t>
            </a:r>
            <a:r>
              <a:rPr lang="en" sz="2400" dirty="0"/>
              <a:t> lesson on </a:t>
            </a:r>
            <a:r>
              <a:rPr lang="en" sz="2400" b="1" u="sng" dirty="0">
                <a:solidFill>
                  <a:schemeClr val="hlink"/>
                </a:solidFill>
                <a:hlinkClick r:id="rId4"/>
              </a:rPr>
              <a:t>LEARN</a:t>
            </a:r>
            <a:r>
              <a:rPr lang="en" sz="2400" dirty="0"/>
              <a:t>. </a:t>
            </a:r>
            <a:endParaRPr sz="2400" dirty="0"/>
          </a:p>
          <a:p>
            <a:pPr marL="457200" marR="0" lvl="0" indent="-381000" algn="l" rtl="0">
              <a:lnSpc>
                <a:spcPct val="100000"/>
              </a:lnSpc>
              <a:spcBef>
                <a:spcPts val="0"/>
              </a:spcBef>
              <a:spcAft>
                <a:spcPts val="0"/>
              </a:spcAft>
              <a:buSzPts val="2400"/>
              <a:buFont typeface="Arial" panose="020B0604020202020204" pitchFamily="34" charset="0"/>
              <a:buChar char="•"/>
            </a:pPr>
            <a:r>
              <a:rPr lang="en" sz="2400" dirty="0"/>
              <a:t>The ideas and concepts from that lesson are on full display. </a:t>
            </a:r>
            <a:endParaRPr sz="2400" dirty="0"/>
          </a:p>
          <a:p>
            <a:pPr marL="457200" marR="0" lvl="0" indent="-381000" algn="l" rtl="0">
              <a:lnSpc>
                <a:spcPct val="100000"/>
              </a:lnSpc>
              <a:spcBef>
                <a:spcPts val="0"/>
              </a:spcBef>
              <a:spcAft>
                <a:spcPts val="0"/>
              </a:spcAft>
              <a:buSzPts val="2400"/>
              <a:buFont typeface="Arial" panose="020B0604020202020204" pitchFamily="34" charset="0"/>
              <a:buChar char="•"/>
            </a:pPr>
            <a:r>
              <a:rPr lang="en" sz="2400" dirty="0"/>
              <a:t>With your partner, try to “break out.”</a:t>
            </a:r>
            <a:endParaRPr sz="2400" dirty="0"/>
          </a:p>
          <a:p>
            <a:pPr marL="914400" marR="0" lvl="1" indent="-381000" algn="l" rtl="0">
              <a:lnSpc>
                <a:spcPct val="100000"/>
              </a:lnSpc>
              <a:spcBef>
                <a:spcPts val="0"/>
              </a:spcBef>
              <a:spcAft>
                <a:spcPts val="0"/>
              </a:spcAft>
              <a:buSzPts val="2400"/>
              <a:buFont typeface="Arial" panose="020B0604020202020204" pitchFamily="34" charset="0"/>
              <a:buChar char="•"/>
            </a:pPr>
            <a:r>
              <a:rPr lang="en" sz="2400" u="sng" dirty="0">
                <a:solidFill>
                  <a:schemeClr val="hlink"/>
                </a:solidFill>
                <a:hlinkClick r:id="rId5"/>
              </a:rPr>
              <a:t>tinyurl.com/RevWarBreakout</a:t>
            </a:r>
            <a:endParaRPr sz="2400" dirty="0"/>
          </a:p>
          <a:p>
            <a:pPr marL="457200" marR="0" lvl="0" indent="-381000" algn="l" rtl="0">
              <a:lnSpc>
                <a:spcPct val="100000"/>
              </a:lnSpc>
              <a:spcBef>
                <a:spcPts val="0"/>
              </a:spcBef>
              <a:spcAft>
                <a:spcPts val="0"/>
              </a:spcAft>
              <a:buSzPts val="2400"/>
              <a:buFont typeface="Arial" panose="020B0604020202020204" pitchFamily="34" charset="0"/>
              <a:buChar char="•"/>
            </a:pPr>
            <a:r>
              <a:rPr lang="en" sz="2400" dirty="0"/>
              <a:t>Use the Digital Breakout handout to help you keep track of the activity. </a:t>
            </a:r>
            <a:endParaRPr sz="2400" dirty="0"/>
          </a:p>
          <a:p>
            <a:pPr marL="63500" lvl="0" indent="0" algn="l" rtl="0">
              <a:lnSpc>
                <a:spcPct val="100000"/>
              </a:lnSpc>
              <a:spcBef>
                <a:spcPts val="520"/>
              </a:spcBef>
              <a:spcAft>
                <a:spcPts val="0"/>
              </a:spcAft>
              <a:buSzPts val="2600"/>
              <a:buNone/>
            </a:pPr>
            <a:endParaRPr dirty="0"/>
          </a:p>
        </p:txBody>
      </p:sp>
      <p:pic>
        <p:nvPicPr>
          <p:cNvPr id="4" name="Content Placeholder 4">
            <a:extLst>
              <a:ext uri="{FF2B5EF4-FFF2-40B4-BE49-F238E27FC236}">
                <a16:creationId xmlns:a16="http://schemas.microsoft.com/office/drawing/2014/main" id="{7ED01546-ACB1-4DAA-9004-98A104FE4A0D}"/>
              </a:ext>
            </a:extLst>
          </p:cNvPr>
          <p:cNvPicPr>
            <a:picLocks noChangeAspect="1"/>
          </p:cNvPicPr>
          <p:nvPr/>
        </p:nvPicPr>
        <p:blipFill>
          <a:blip r:embed="rId6"/>
          <a:stretch>
            <a:fillRect/>
          </a:stretch>
        </p:blipFill>
        <p:spPr>
          <a:xfrm>
            <a:off x="3266281" y="4350297"/>
            <a:ext cx="2611437" cy="11373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7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SS Propaganda &amp; the American Revolution</a:t>
            </a:r>
            <a:endParaRPr/>
          </a:p>
        </p:txBody>
      </p:sp>
      <p:sp>
        <p:nvSpPr>
          <p:cNvPr id="340" name="Google Shape;340;p7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dirty="0"/>
              <a:t>OAS Standard:</a:t>
            </a:r>
            <a:endParaRPr dirty="0"/>
          </a:p>
          <a:p>
            <a:pPr marL="914400" lvl="0" indent="-914400" algn="l" rtl="0">
              <a:spcBef>
                <a:spcPts val="520"/>
              </a:spcBef>
              <a:spcAft>
                <a:spcPts val="0"/>
              </a:spcAft>
              <a:buNone/>
            </a:pPr>
            <a:r>
              <a:rPr lang="en" dirty="0"/>
              <a:t>8.1.5 - </a:t>
            </a:r>
            <a:r>
              <a:rPr lang="en" b="1" dirty="0"/>
              <a:t>Analyze the ideological and propaganda war between Great Britain and the colonies including:</a:t>
            </a:r>
            <a:endParaRPr b="1" dirty="0"/>
          </a:p>
          <a:p>
            <a:pPr marL="1371600" lvl="0" indent="-355600" algn="l" rtl="0">
              <a:spcBef>
                <a:spcPts val="520"/>
              </a:spcBef>
              <a:spcAft>
                <a:spcPts val="0"/>
              </a:spcAft>
              <a:buSzPts val="2000"/>
              <a:buChar char="•"/>
            </a:pPr>
            <a:r>
              <a:rPr lang="en" sz="2000" dirty="0"/>
              <a:t>points of views of the Patriots and the Loyalists</a:t>
            </a:r>
            <a:endParaRPr sz="2000" dirty="0"/>
          </a:p>
          <a:p>
            <a:pPr marL="1371600" lvl="0" indent="-355600" algn="l" rtl="0">
              <a:spcBef>
                <a:spcPts val="0"/>
              </a:spcBef>
              <a:spcAft>
                <a:spcPts val="0"/>
              </a:spcAft>
              <a:buSzPts val="2000"/>
              <a:buChar char="•"/>
            </a:pPr>
            <a:r>
              <a:rPr lang="en" sz="2000" dirty="0"/>
              <a:t>use of Paul Revere’s engraving of the Boston Massacre </a:t>
            </a:r>
            <a:endParaRPr sz="2000" dirty="0"/>
          </a:p>
        </p:txBody>
      </p:sp>
      <p:pic>
        <p:nvPicPr>
          <p:cNvPr id="4" name="Content Placeholder 4">
            <a:extLst>
              <a:ext uri="{FF2B5EF4-FFF2-40B4-BE49-F238E27FC236}">
                <a16:creationId xmlns:a16="http://schemas.microsoft.com/office/drawing/2014/main" id="{347C3526-460C-45B0-91FB-F04FD238E196}"/>
              </a:ext>
            </a:extLst>
          </p:cNvPr>
          <p:cNvPicPr>
            <a:picLocks noChangeAspect="1"/>
          </p:cNvPicPr>
          <p:nvPr/>
        </p:nvPicPr>
        <p:blipFill>
          <a:blip r:embed="rId3"/>
          <a:stretch>
            <a:fillRect/>
          </a:stretch>
        </p:blipFill>
        <p:spPr>
          <a:xfrm>
            <a:off x="3266281" y="4350297"/>
            <a:ext cx="2611437" cy="1137363"/>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1674</Words>
  <Application>Microsoft Office PowerPoint</Application>
  <PresentationFormat>On-screen Show (16:9)</PresentationFormat>
  <Paragraphs>186</Paragraphs>
  <Slides>31</Slides>
  <Notes>31</Notes>
  <HiddenSlides>2</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Constantia</vt:lpstr>
      <vt:lpstr>Lato</vt:lpstr>
      <vt:lpstr>Noto Sans Symbols</vt:lpstr>
      <vt:lpstr>Calibri</vt:lpstr>
      <vt:lpstr>Arial</vt:lpstr>
      <vt:lpstr>Cherry Swash</vt:lpstr>
      <vt:lpstr>Tahoma</vt:lpstr>
      <vt:lpstr>Times New Roman</vt:lpstr>
      <vt:lpstr>Raleway</vt:lpstr>
      <vt:lpstr>Georgia</vt:lpstr>
      <vt:lpstr>Simple Light</vt:lpstr>
      <vt:lpstr>LEARN theme</vt:lpstr>
      <vt:lpstr>LEARN theme</vt:lpstr>
      <vt:lpstr>LEARN theme</vt:lpstr>
      <vt:lpstr>PowerPoint Presentation</vt:lpstr>
      <vt:lpstr>Make an Escape</vt:lpstr>
      <vt:lpstr>Essential Question</vt:lpstr>
      <vt:lpstr>Objectives</vt:lpstr>
      <vt:lpstr>PowerPoint Presentation</vt:lpstr>
      <vt:lpstr>Skill Inventory Self Assessment</vt:lpstr>
      <vt:lpstr>Give Me Five</vt:lpstr>
      <vt:lpstr>Social Studies</vt:lpstr>
      <vt:lpstr>SS Propaganda &amp; the American Revolution</vt:lpstr>
      <vt:lpstr>SS Propaganda &amp; the American Revolution</vt:lpstr>
      <vt:lpstr>SS Propaganda &amp; the American Revolution</vt:lpstr>
      <vt:lpstr>PowerPoint Presentation</vt:lpstr>
      <vt:lpstr>What Are Digital Breakouts? </vt:lpstr>
      <vt:lpstr>Pre-made Options</vt:lpstr>
      <vt:lpstr>PowerPoint Presentation</vt:lpstr>
      <vt:lpstr>Create Your Own</vt:lpstr>
      <vt:lpstr>PowerPoint Presentation</vt:lpstr>
      <vt:lpstr>Google Sites</vt:lpstr>
      <vt:lpstr>Google Sites</vt:lpstr>
      <vt:lpstr>Google Forms</vt:lpstr>
      <vt:lpstr>Google Forms</vt:lpstr>
      <vt:lpstr>Conditional Formatting = Color Locks</vt:lpstr>
      <vt:lpstr>Okay, But How Do I Force A Copy? </vt:lpstr>
      <vt:lpstr>What Can I Use? </vt:lpstr>
      <vt:lpstr>How To Hack</vt:lpstr>
      <vt:lpstr>PowerPoint Presentation</vt:lpstr>
      <vt:lpstr>Authentic Lesson Reflection Tool</vt:lpstr>
      <vt:lpstr>Authentic Reflection Tool </vt:lpstr>
      <vt:lpstr>Rapid Feedback</vt:lpstr>
      <vt:lpstr>Rapid Feedback Slide</vt:lpstr>
      <vt:lpstr>Rapid Feedback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Taylor Thurston</cp:lastModifiedBy>
  <cp:revision>9</cp:revision>
  <dcterms:modified xsi:type="dcterms:W3CDTF">2019-09-26T17:21:40Z</dcterms:modified>
</cp:coreProperties>
</file>