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57" d="100"/>
          <a:sy n="157" d="100"/>
        </p:scale>
        <p:origin x="5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8ce63922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38ce63922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ce639225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8ce639225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ce639225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38ce639225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ce63922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ce63922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Commit and toss.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ce639225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8ce639225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ce639225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38ce639225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ce639225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8ce6392251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38ce6392251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ce63922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38ce63922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ce639225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8ce639225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ce639225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38ce639225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 1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11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C30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5C8C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C30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5C8C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1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Teamwork makes the dream work!</a:t>
            </a:r>
            <a:endParaRPr sz="3640"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456300" y="1363650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Consider what you are already doing in your classroom. 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/>
              <a:t>What is one way you could support GEAR UP in your classroom and beyond?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1695600" y="1545450"/>
            <a:ext cx="5752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GEAR UP for LIFE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High School 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Commit and Toss</a:t>
            </a:r>
            <a:endParaRPr sz="3640"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709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3000"/>
              <a:t>What experiences do high school students need to ensure college and career readiness?</a:t>
            </a:r>
            <a:endParaRPr/>
          </a:p>
        </p:txBody>
      </p:sp>
      <p:pic>
        <p:nvPicPr>
          <p:cNvPr id="67" name="Google Shape;67;p16" title="Commit _ Tos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7325" y="1692950"/>
            <a:ext cx="2037900" cy="244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1142225" y="207025"/>
            <a:ext cx="7326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528675" y="1364900"/>
            <a:ext cx="83337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Identify the goals, benefits, and expectations of GEAR UP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Recognize the collaborative partnership between the K20 Center’s GEAR UP for LIFE grant and your school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ctrTitle"/>
          </p:nvPr>
        </p:nvSpPr>
        <p:spPr>
          <a:xfrm>
            <a:off x="1094700" y="203250"/>
            <a:ext cx="82323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GEAR UP for LIFE Grant Goals</a:t>
            </a:r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455850" y="1392000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Increase cohort student engagement in learning.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Increase student academic preparation for PSE upon graduating from participating schools.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Increase high school graduation/PSE enrollment rates.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Increase students’/families’ knowledge of PSE options, preparation, and financing.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457200" y="2717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C30"/>
              </a:buClr>
              <a:buSzPts val="2700"/>
              <a:buFont typeface="Calibri"/>
              <a:buNone/>
            </a:pPr>
            <a:r>
              <a:rPr lang="en" sz="3600" b="0">
                <a:solidFill>
                  <a:srgbClr val="91192A"/>
                </a:solidFill>
              </a:rPr>
              <a:t>GEAR UP for LIFE – Cohort Model</a:t>
            </a:r>
            <a:br>
              <a:rPr lang="en" sz="2100"/>
            </a:br>
            <a:r>
              <a:rPr lang="en" sz="2100" b="1" i="1"/>
              <a:t>G</a:t>
            </a:r>
            <a:r>
              <a:rPr lang="en" sz="2100" i="1">
                <a:solidFill>
                  <a:schemeClr val="dk1"/>
                </a:solidFill>
              </a:rPr>
              <a:t>aining</a:t>
            </a:r>
            <a:r>
              <a:rPr lang="en" sz="2100" i="1"/>
              <a:t> </a:t>
            </a:r>
            <a:r>
              <a:rPr lang="en" sz="2100" b="1" i="1"/>
              <a:t>E</a:t>
            </a:r>
            <a:r>
              <a:rPr lang="en" sz="2100" i="1">
                <a:solidFill>
                  <a:schemeClr val="dk1"/>
                </a:solidFill>
              </a:rPr>
              <a:t>arly</a:t>
            </a:r>
            <a:r>
              <a:rPr lang="en" sz="2100" i="1"/>
              <a:t> </a:t>
            </a:r>
            <a:r>
              <a:rPr lang="en" sz="2100" b="1" i="1"/>
              <a:t>A</a:t>
            </a:r>
            <a:r>
              <a:rPr lang="en" sz="2100" i="1">
                <a:solidFill>
                  <a:schemeClr val="dk1"/>
                </a:solidFill>
              </a:rPr>
              <a:t>wareness</a:t>
            </a:r>
            <a:r>
              <a:rPr lang="en" sz="2100" i="1"/>
              <a:t> </a:t>
            </a:r>
            <a:r>
              <a:rPr lang="en" sz="2100" i="1">
                <a:solidFill>
                  <a:schemeClr val="dk1"/>
                </a:solidFill>
              </a:rPr>
              <a:t>and</a:t>
            </a:r>
            <a:r>
              <a:rPr lang="en" sz="2100" i="1"/>
              <a:t> </a:t>
            </a:r>
            <a:r>
              <a:rPr lang="en" sz="2100" b="1" i="1"/>
              <a:t>R</a:t>
            </a:r>
            <a:r>
              <a:rPr lang="en" sz="2100" i="1">
                <a:solidFill>
                  <a:schemeClr val="dk1"/>
                </a:solidFill>
              </a:rPr>
              <a:t>eadiness for </a:t>
            </a:r>
            <a:r>
              <a:rPr lang="en" sz="2100" b="1" i="1"/>
              <a:t>U</a:t>
            </a:r>
            <a:r>
              <a:rPr lang="en" sz="2100" i="1">
                <a:solidFill>
                  <a:schemeClr val="dk1"/>
                </a:solidFill>
              </a:rPr>
              <a:t>ndergraduate</a:t>
            </a:r>
            <a:r>
              <a:rPr lang="en" sz="2100" i="1"/>
              <a:t> </a:t>
            </a:r>
            <a:r>
              <a:rPr lang="en" sz="2100" b="1" i="1"/>
              <a:t>P</a:t>
            </a:r>
            <a:r>
              <a:rPr lang="en" sz="2100" i="1">
                <a:solidFill>
                  <a:schemeClr val="dk1"/>
                </a:solidFill>
              </a:rPr>
              <a:t>rograms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86" name="Google Shape;86;p19" descr="A diagram of a schoo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651" y="1129139"/>
            <a:ext cx="10033306" cy="371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6175" y="360825"/>
            <a:ext cx="82254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 b="0">
                <a:solidFill>
                  <a:srgbClr val="910D28"/>
                </a:solidFill>
              </a:rPr>
              <a:t>I Notice, I Wonder</a:t>
            </a:r>
            <a:endParaRPr sz="3600" b="0">
              <a:solidFill>
                <a:srgbClr val="910D28"/>
              </a:solidFill>
            </a:endParaRPr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6300" y="1017825"/>
            <a:ext cx="58959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Read through the first page of the infogram, stopping at the green section at the bottom.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Jot down what you notice and wonder about the impact of K20’s GEAR UP.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Be ready to share!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3900"/>
          </a:p>
        </p:txBody>
      </p:sp>
      <p:pic>
        <p:nvPicPr>
          <p:cNvPr id="93" name="Google Shape;93;p20" title="qrcode-k20 (11).png"/>
          <p:cNvPicPr preferRelativeResize="0"/>
          <p:nvPr/>
        </p:nvPicPr>
        <p:blipFill rotWithShape="1">
          <a:blip r:embed="rId3">
            <a:alphaModFix/>
          </a:blip>
          <a:srcRect b="15888"/>
          <a:stretch/>
        </p:blipFill>
        <p:spPr>
          <a:xfrm>
            <a:off x="6409225" y="1125225"/>
            <a:ext cx="2487001" cy="24334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/>
          <p:nvPr/>
        </p:nvSpPr>
        <p:spPr>
          <a:xfrm>
            <a:off x="6442075" y="3558625"/>
            <a:ext cx="2421300" cy="4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k20.ou.edu/8m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56175" y="347921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 b="0" dirty="0">
                <a:solidFill>
                  <a:srgbClr val="910D28"/>
                </a:solidFill>
              </a:rPr>
              <a:t>GEAR UP for LIFE Services</a:t>
            </a:r>
            <a:endParaRPr sz="3600" b="0" dirty="0">
              <a:solidFill>
                <a:srgbClr val="910D28"/>
              </a:solidFill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456300" y="982543"/>
            <a:ext cx="8225400" cy="3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600"/>
              <a:buChar char="•"/>
            </a:pPr>
            <a:r>
              <a:rPr lang="en" sz="2600">
                <a:solidFill>
                  <a:srgbClr val="2E2E2E"/>
                </a:solidFill>
              </a:rPr>
              <a:t>Click on the large GEAR UP for LIFE gear at the bottom of the page.</a:t>
            </a:r>
            <a:endParaRPr sz="2600">
              <a:solidFill>
                <a:srgbClr val="2E2E2E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600"/>
              <a:buChar char="•"/>
            </a:pPr>
            <a:r>
              <a:rPr lang="en" sz="2600">
                <a:solidFill>
                  <a:srgbClr val="2E2E2E"/>
                </a:solidFill>
              </a:rPr>
              <a:t>Choose ONE service from EACH section to read.</a:t>
            </a:r>
            <a:endParaRPr sz="2600">
              <a:solidFill>
                <a:srgbClr val="2E2E2E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910D28"/>
                </a:solidFill>
              </a:rPr>
              <a:t>Students			School/Educators</a:t>
            </a:r>
            <a:endParaRPr sz="2600">
              <a:solidFill>
                <a:srgbClr val="910D28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910D28"/>
                </a:solidFill>
              </a:rPr>
              <a:t>Family				Additional K20 Services</a:t>
            </a:r>
            <a:endParaRPr sz="2600">
              <a:solidFill>
                <a:srgbClr val="910D28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600"/>
              <a:buChar char="•"/>
            </a:pPr>
            <a:r>
              <a:rPr lang="en" sz="2600">
                <a:solidFill>
                  <a:srgbClr val="2E2E2E"/>
                </a:solidFill>
              </a:rPr>
              <a:t>Write at least ONE I Notice and ONE I Wonder statement on the provided sticky notes.</a:t>
            </a:r>
            <a:endParaRPr sz="2600">
              <a:solidFill>
                <a:srgbClr val="2E2E2E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600"/>
              <a:buChar char="•"/>
            </a:pPr>
            <a:r>
              <a:rPr lang="en" sz="2600">
                <a:solidFill>
                  <a:srgbClr val="2E2E2E"/>
                </a:solidFill>
              </a:rPr>
              <a:t>Place each sticky note on the corresponding group poster.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59300" y="276800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Goals and Benefits</a:t>
            </a:r>
            <a:endParaRPr sz="3640"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459300" y="1243500"/>
            <a:ext cx="65349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" sz="3000"/>
              <a:t>How can the GEAR UP for LIFE services support the experiences students need to be successful after high school?</a:t>
            </a:r>
            <a:endParaRPr sz="3000"/>
          </a:p>
        </p:txBody>
      </p:sp>
      <p:pic>
        <p:nvPicPr>
          <p:cNvPr id="107" name="Google Shape;107;p22" title="LIFE Logo-Vertical_Full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2346" y="276800"/>
            <a:ext cx="1352674" cy="16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Macintosh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Constantia</vt:lpstr>
      <vt:lpstr>Calibri</vt:lpstr>
      <vt:lpstr>Noto Sans Symbols</vt:lpstr>
      <vt:lpstr>K20 LEARN</vt:lpstr>
      <vt:lpstr>PowerPoint Presentation</vt:lpstr>
      <vt:lpstr>GEAR UP for LIFE High School Overview</vt:lpstr>
      <vt:lpstr>Commit and Toss</vt:lpstr>
      <vt:lpstr>Objectives</vt:lpstr>
      <vt:lpstr>GEAR UP for LIFE Grant Goals</vt:lpstr>
      <vt:lpstr>GEAR UP for LIFE – Cohort Model Gaining Early Awareness and Readiness for Undergraduate Programs</vt:lpstr>
      <vt:lpstr>I Notice, I Wonder</vt:lpstr>
      <vt:lpstr>GEAR UP for LIFE Services</vt:lpstr>
      <vt:lpstr>Goals and Benefits</vt:lpstr>
      <vt:lpstr>Teamwork makes the dream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Wilson, Izzy</cp:lastModifiedBy>
  <cp:revision>1</cp:revision>
  <dcterms:modified xsi:type="dcterms:W3CDTF">2025-09-30T15:03:41Z</dcterms:modified>
</cp:coreProperties>
</file>