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701" r:id="rId2"/>
  </p:sldMasterIdLst>
  <p:notesMasterIdLst>
    <p:notesMasterId r:id="rId28"/>
  </p:notesMasterIdLst>
  <p:sldIdLst>
    <p:sldId id="256" r:id="rId3"/>
    <p:sldId id="257" r:id="rId4"/>
    <p:sldId id="259" r:id="rId5"/>
    <p:sldId id="305" r:id="rId6"/>
    <p:sldId id="302" r:id="rId7"/>
    <p:sldId id="260" r:id="rId8"/>
    <p:sldId id="281" r:id="rId9"/>
    <p:sldId id="287" r:id="rId10"/>
    <p:sldId id="306" r:id="rId11"/>
    <p:sldId id="307" r:id="rId12"/>
    <p:sldId id="308" r:id="rId13"/>
    <p:sldId id="309" r:id="rId14"/>
    <p:sldId id="311" r:id="rId15"/>
    <p:sldId id="292" r:id="rId16"/>
    <p:sldId id="296" r:id="rId17"/>
    <p:sldId id="294" r:id="rId18"/>
    <p:sldId id="293" r:id="rId19"/>
    <p:sldId id="263" r:id="rId20"/>
    <p:sldId id="273" r:id="rId21"/>
    <p:sldId id="274" r:id="rId22"/>
    <p:sldId id="303" r:id="rId23"/>
    <p:sldId id="275" r:id="rId24"/>
    <p:sldId id="299" r:id="rId25"/>
    <p:sldId id="298" r:id="rId26"/>
    <p:sldId id="300" r:id="rId2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/n/JI5dQgNRC+mQG5h7f0W22c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BF98E-B559-406D-AB96-E52D6226A932}" v="89" dt="2026-02-03T18:13:48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8288" autoAdjust="0"/>
  </p:normalViewPr>
  <p:slideViewPr>
    <p:cSldViewPr snapToGrid="0">
      <p:cViewPr varScale="1">
        <p:scale>
          <a:sx n="89" d="100"/>
          <a:sy n="89" d="100"/>
        </p:scale>
        <p:origin x="264" y="5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redo custSel addSld delSld modSld sldOrd">
      <pc:chgData name="Eike, Michell L." userId="835521cf-4bf5-41b6-b3d8-e14ae4606327" providerId="ADAL" clId="{E2B088EB-2600-4454-9D10-79C1CABF4A00}" dt="2026-02-03T18:19:20.823" v="1344" actId="20577"/>
      <pc:docMkLst>
        <pc:docMk/>
      </pc:docMkLst>
      <pc:sldChg chg="modSp mod">
        <pc:chgData name="Eike, Michell L." userId="835521cf-4bf5-41b6-b3d8-e14ae4606327" providerId="ADAL" clId="{E2B088EB-2600-4454-9D10-79C1CABF4A00}" dt="2026-01-12T19:23:52.142" v="545" actId="27636"/>
        <pc:sldMkLst>
          <pc:docMk/>
          <pc:sldMk cId="0" sldId="257"/>
        </pc:sldMkLst>
        <pc:spChg chg="mod">
          <ac:chgData name="Eike, Michell L." userId="835521cf-4bf5-41b6-b3d8-e14ae4606327" providerId="ADAL" clId="{E2B088EB-2600-4454-9D10-79C1CABF4A00}" dt="2026-01-12T19:23:52.142" v="545" actId="27636"/>
          <ac:spMkLst>
            <pc:docMk/>
            <pc:sldMk cId="0" sldId="257"/>
            <ac:spMk id="131" creationId="{00000000-0000-0000-0000-000000000000}"/>
          </ac:spMkLst>
        </pc:spChg>
      </pc:sldChg>
      <pc:sldChg chg="modSp mod">
        <pc:chgData name="Eike, Michell L." userId="835521cf-4bf5-41b6-b3d8-e14ae4606327" providerId="ADAL" clId="{E2B088EB-2600-4454-9D10-79C1CABF4A00}" dt="2026-01-16T15:07:24.724" v="602" actId="6549"/>
        <pc:sldMkLst>
          <pc:docMk/>
          <pc:sldMk cId="0" sldId="258"/>
        </pc:sldMkLst>
        <pc:spChg chg="mod">
          <ac:chgData name="Eike, Michell L." userId="835521cf-4bf5-41b6-b3d8-e14ae4606327" providerId="ADAL" clId="{E2B088EB-2600-4454-9D10-79C1CABF4A00}" dt="2026-01-16T15:07:24.724" v="602" actId="6549"/>
          <ac:spMkLst>
            <pc:docMk/>
            <pc:sldMk cId="0" sldId="258"/>
            <ac:spMk id="138" creationId="{00000000-0000-0000-0000-000000000000}"/>
          </ac:spMkLst>
        </pc:spChg>
      </pc:sldChg>
      <pc:sldChg chg="modSp mod">
        <pc:chgData name="Eike, Michell L." userId="835521cf-4bf5-41b6-b3d8-e14ae4606327" providerId="ADAL" clId="{E2B088EB-2600-4454-9D10-79C1CABF4A00}" dt="2026-01-16T15:08:28.752" v="616" actId="20577"/>
        <pc:sldMkLst>
          <pc:docMk/>
          <pc:sldMk cId="0" sldId="259"/>
        </pc:sldMkLst>
        <pc:spChg chg="mod">
          <ac:chgData name="Eike, Michell L." userId="835521cf-4bf5-41b6-b3d8-e14ae4606327" providerId="ADAL" clId="{E2B088EB-2600-4454-9D10-79C1CABF4A00}" dt="2026-01-16T15:08:28.752" v="616" actId="20577"/>
          <ac:spMkLst>
            <pc:docMk/>
            <pc:sldMk cId="0" sldId="259"/>
            <ac:spMk id="144" creationId="{00000000-0000-0000-0000-000000000000}"/>
          </ac:spMkLst>
        </pc:spChg>
      </pc:sldChg>
      <pc:sldChg chg="addSp delSp modSp add mod">
        <pc:chgData name="Eike, Michell L." userId="835521cf-4bf5-41b6-b3d8-e14ae4606327" providerId="ADAL" clId="{E2B088EB-2600-4454-9D10-79C1CABF4A00}" dt="2026-01-21T20:17:05.566" v="640" actId="1076"/>
        <pc:sldMkLst>
          <pc:docMk/>
          <pc:sldMk cId="0" sldId="260"/>
        </pc:sldMkLst>
        <pc:spChg chg="mod">
          <ac:chgData name="Eike, Michell L." userId="835521cf-4bf5-41b6-b3d8-e14ae4606327" providerId="ADAL" clId="{E2B088EB-2600-4454-9D10-79C1CABF4A00}" dt="2026-01-16T15:12:50.565" v="627" actId="6549"/>
          <ac:spMkLst>
            <pc:docMk/>
            <pc:sldMk cId="0" sldId="260"/>
            <ac:spMk id="25602" creationId="{67D3FB85-4C05-9AF8-0E54-BE7EB078D8F0}"/>
          </ac:spMkLst>
        </pc:spChg>
        <pc:picChg chg="add mod">
          <ac:chgData name="Eike, Michell L." userId="835521cf-4bf5-41b6-b3d8-e14ae4606327" providerId="ADAL" clId="{E2B088EB-2600-4454-9D10-79C1CABF4A00}" dt="2026-01-21T20:17:05.566" v="640" actId="1076"/>
          <ac:picMkLst>
            <pc:docMk/>
            <pc:sldMk cId="0" sldId="260"/>
            <ac:picMk id="6" creationId="{6EEDE6C4-EF30-16E1-9398-233111073154}"/>
          </ac:picMkLst>
        </pc:picChg>
      </pc:sldChg>
      <pc:sldChg chg="modSp mod">
        <pc:chgData name="Eike, Michell L." userId="835521cf-4bf5-41b6-b3d8-e14ae4606327" providerId="ADAL" clId="{E2B088EB-2600-4454-9D10-79C1CABF4A00}" dt="2026-01-12T19:26:54.170" v="575" actId="20577"/>
        <pc:sldMkLst>
          <pc:docMk/>
          <pc:sldMk cId="0" sldId="263"/>
        </pc:sldMkLst>
        <pc:spChg chg="mod">
          <ac:chgData name="Eike, Michell L." userId="835521cf-4bf5-41b6-b3d8-e14ae4606327" providerId="ADAL" clId="{E2B088EB-2600-4454-9D10-79C1CABF4A00}" dt="2026-01-12T19:26:54.170" v="575" actId="20577"/>
          <ac:spMkLst>
            <pc:docMk/>
            <pc:sldMk cId="0" sldId="263"/>
            <ac:spMk id="5" creationId="{4928C0DD-EBA7-945F-414B-0577DA3BB329}"/>
          </ac:spMkLst>
        </pc:spChg>
      </pc:sldChg>
      <pc:sldChg chg="ord">
        <pc:chgData name="Eike, Michell L." userId="835521cf-4bf5-41b6-b3d8-e14ae4606327" providerId="ADAL" clId="{E2B088EB-2600-4454-9D10-79C1CABF4A00}" dt="2026-01-30T14:34:00.424" v="663"/>
        <pc:sldMkLst>
          <pc:docMk/>
          <pc:sldMk cId="0" sldId="273"/>
        </pc:sldMkLst>
      </pc:sldChg>
      <pc:sldChg chg="modSp mod">
        <pc:chgData name="Eike, Michell L." userId="835521cf-4bf5-41b6-b3d8-e14ae4606327" providerId="ADAL" clId="{E2B088EB-2600-4454-9D10-79C1CABF4A00}" dt="2026-02-03T18:19:20.823" v="1344" actId="20577"/>
        <pc:sldMkLst>
          <pc:docMk/>
          <pc:sldMk cId="0" sldId="274"/>
        </pc:sldMkLst>
        <pc:spChg chg="mod">
          <ac:chgData name="Eike, Michell L." userId="835521cf-4bf5-41b6-b3d8-e14ae4606327" providerId="ADAL" clId="{E2B088EB-2600-4454-9D10-79C1CABF4A00}" dt="2026-02-03T18:18:51.481" v="1338" actId="20577"/>
          <ac:spMkLst>
            <pc:docMk/>
            <pc:sldMk cId="0" sldId="274"/>
            <ac:spMk id="284" creationId="{00000000-0000-0000-0000-000000000000}"/>
          </ac:spMkLst>
        </pc:spChg>
        <pc:spChg chg="mod">
          <ac:chgData name="Eike, Michell L." userId="835521cf-4bf5-41b6-b3d8-e14ae4606327" providerId="ADAL" clId="{E2B088EB-2600-4454-9D10-79C1CABF4A00}" dt="2026-02-03T18:19:20.823" v="1344" actId="20577"/>
          <ac:spMkLst>
            <pc:docMk/>
            <pc:sldMk cId="0" sldId="274"/>
            <ac:spMk id="285" creationId="{00000000-0000-0000-0000-000000000000}"/>
          </ac:spMkLst>
        </pc:spChg>
      </pc:sldChg>
      <pc:sldChg chg="addSp delSp modSp mod">
        <pc:chgData name="Eike, Michell L." userId="835521cf-4bf5-41b6-b3d8-e14ae4606327" providerId="ADAL" clId="{E2B088EB-2600-4454-9D10-79C1CABF4A00}" dt="2026-02-03T18:02:15.942" v="783" actId="478"/>
        <pc:sldMkLst>
          <pc:docMk/>
          <pc:sldMk cId="2061760137" sldId="287"/>
        </pc:sldMkLst>
        <pc:spChg chg="mod">
          <ac:chgData name="Eike, Michell L." userId="835521cf-4bf5-41b6-b3d8-e14ae4606327" providerId="ADAL" clId="{E2B088EB-2600-4454-9D10-79C1CABF4A00}" dt="2026-01-16T15:12:42.465" v="625" actId="179"/>
          <ac:spMkLst>
            <pc:docMk/>
            <pc:sldMk cId="2061760137" sldId="287"/>
            <ac:spMk id="2" creationId="{587619E8-7BB1-AA41-F37B-F7F039C6E890}"/>
          </ac:spMkLst>
        </pc:spChg>
        <pc:spChg chg="mod">
          <ac:chgData name="Eike, Michell L." userId="835521cf-4bf5-41b6-b3d8-e14ae4606327" providerId="ADAL" clId="{E2B088EB-2600-4454-9D10-79C1CABF4A00}" dt="2026-02-03T17:58:04.005" v="674" actId="164"/>
          <ac:spMkLst>
            <pc:docMk/>
            <pc:sldMk cId="2061760137" sldId="287"/>
            <ac:spMk id="5" creationId="{2C32E23C-A2EE-DCB0-0EA4-A002C3118B09}"/>
          </ac:spMkLst>
        </pc:spChg>
        <pc:spChg chg="mod">
          <ac:chgData name="Eike, Michell L." userId="835521cf-4bf5-41b6-b3d8-e14ae4606327" providerId="ADAL" clId="{E2B088EB-2600-4454-9D10-79C1CABF4A00}" dt="2026-02-03T17:58:04.005" v="674" actId="164"/>
          <ac:spMkLst>
            <pc:docMk/>
            <pc:sldMk cId="2061760137" sldId="287"/>
            <ac:spMk id="6" creationId="{161A2E40-3667-7B54-3628-A54EB65B2AED}"/>
          </ac:spMkLst>
        </pc:spChg>
        <pc:spChg chg="mod">
          <ac:chgData name="Eike, Michell L." userId="835521cf-4bf5-41b6-b3d8-e14ae4606327" providerId="ADAL" clId="{E2B088EB-2600-4454-9D10-79C1CABF4A00}" dt="2026-02-03T17:58:04.005" v="674" actId="164"/>
          <ac:spMkLst>
            <pc:docMk/>
            <pc:sldMk cId="2061760137" sldId="287"/>
            <ac:spMk id="7" creationId="{10F38E27-A16F-C183-2447-42271FBC0D8E}"/>
          </ac:spMkLst>
        </pc:spChg>
        <pc:spChg chg="add del">
          <ac:chgData name="Eike, Michell L." userId="835521cf-4bf5-41b6-b3d8-e14ae4606327" providerId="ADAL" clId="{E2B088EB-2600-4454-9D10-79C1CABF4A00}" dt="2026-02-03T18:02:15.942" v="783" actId="478"/>
          <ac:spMkLst>
            <pc:docMk/>
            <pc:sldMk cId="2061760137" sldId="287"/>
            <ac:spMk id="10" creationId="{FD3FCA0B-23F3-959A-042D-2F8585DCC244}"/>
          </ac:spMkLst>
        </pc:spChg>
        <pc:grpChg chg="add mod">
          <ac:chgData name="Eike, Michell L." userId="835521cf-4bf5-41b6-b3d8-e14ae4606327" providerId="ADAL" clId="{E2B088EB-2600-4454-9D10-79C1CABF4A00}" dt="2026-02-03T17:58:04.005" v="674" actId="164"/>
          <ac:grpSpMkLst>
            <pc:docMk/>
            <pc:sldMk cId="2061760137" sldId="287"/>
            <ac:grpSpMk id="8" creationId="{209B1214-C2B5-01B2-F89A-F4100D8E5B9B}"/>
          </ac:grpSpMkLst>
        </pc:grpChg>
        <pc:picChg chg="mod">
          <ac:chgData name="Eike, Michell L." userId="835521cf-4bf5-41b6-b3d8-e14ae4606327" providerId="ADAL" clId="{E2B088EB-2600-4454-9D10-79C1CABF4A00}" dt="2026-02-03T17:58:04.005" v="674" actId="164"/>
          <ac:picMkLst>
            <pc:docMk/>
            <pc:sldMk cId="2061760137" sldId="287"/>
            <ac:picMk id="4" creationId="{3A2C8227-7DB2-CEF1-5825-76BF6802A41B}"/>
          </ac:picMkLst>
        </pc:picChg>
      </pc:sldChg>
      <pc:sldChg chg="addSp delSp modSp mod">
        <pc:chgData name="Eike, Michell L." userId="835521cf-4bf5-41b6-b3d8-e14ae4606327" providerId="ADAL" clId="{E2B088EB-2600-4454-9D10-79C1CABF4A00}" dt="2026-02-03T18:06:54.559" v="911" actId="13822"/>
        <pc:sldMkLst>
          <pc:docMk/>
          <pc:sldMk cId="212720104" sldId="288"/>
        </pc:sldMkLst>
        <pc:spChg chg="mod">
          <ac:chgData name="Eike, Michell L." userId="835521cf-4bf5-41b6-b3d8-e14ae4606327" providerId="ADAL" clId="{E2B088EB-2600-4454-9D10-79C1CABF4A00}" dt="2026-01-12T19:25:56.510" v="563" actId="27636"/>
          <ac:spMkLst>
            <pc:docMk/>
            <pc:sldMk cId="212720104" sldId="288"/>
            <ac:spMk id="2" creationId="{30325DDB-BF4F-AB67-8839-1C1626DCDFD5}"/>
          </ac:spMkLst>
        </pc:spChg>
        <pc:spChg chg="mod topLvl">
          <ac:chgData name="Eike, Michell L." userId="835521cf-4bf5-41b6-b3d8-e14ae4606327" providerId="ADAL" clId="{E2B088EB-2600-4454-9D10-79C1CABF4A00}" dt="2026-02-03T18:04:10.311" v="812" actId="465"/>
          <ac:spMkLst>
            <pc:docMk/>
            <pc:sldMk cId="212720104" sldId="288"/>
            <ac:spMk id="5" creationId="{52831E51-4F7C-4D7C-18B4-E4270919E863}"/>
          </ac:spMkLst>
        </pc:spChg>
        <pc:spChg chg="mod topLvl">
          <ac:chgData name="Eike, Michell L." userId="835521cf-4bf5-41b6-b3d8-e14ae4606327" providerId="ADAL" clId="{E2B088EB-2600-4454-9D10-79C1CABF4A00}" dt="2026-02-03T18:04:10.311" v="812" actId="465"/>
          <ac:spMkLst>
            <pc:docMk/>
            <pc:sldMk cId="212720104" sldId="288"/>
            <ac:spMk id="6" creationId="{74E4F937-432A-D762-B918-8C8B27BEDF4C}"/>
          </ac:spMkLst>
        </pc:spChg>
        <pc:spChg chg="mod topLvl">
          <ac:chgData name="Eike, Michell L." userId="835521cf-4bf5-41b6-b3d8-e14ae4606327" providerId="ADAL" clId="{E2B088EB-2600-4454-9D10-79C1CABF4A00}" dt="2026-02-03T18:04:10.311" v="812" actId="465"/>
          <ac:spMkLst>
            <pc:docMk/>
            <pc:sldMk cId="212720104" sldId="288"/>
            <ac:spMk id="7" creationId="{12FE3210-0575-79C8-0815-082CD82E6807}"/>
          </ac:spMkLst>
        </pc:spChg>
        <pc:spChg chg="add mod">
          <ac:chgData name="Eike, Michell L." userId="835521cf-4bf5-41b6-b3d8-e14ae4606327" providerId="ADAL" clId="{E2B088EB-2600-4454-9D10-79C1CABF4A00}" dt="2026-02-03T18:05:33.304" v="871" actId="1036"/>
          <ac:spMkLst>
            <pc:docMk/>
            <pc:sldMk cId="212720104" sldId="288"/>
            <ac:spMk id="8" creationId="{3A8FAB90-28C9-77DC-C15A-74A44A183632}"/>
          </ac:spMkLst>
        </pc:spChg>
        <pc:spChg chg="add mod">
          <ac:chgData name="Eike, Michell L." userId="835521cf-4bf5-41b6-b3d8-e14ae4606327" providerId="ADAL" clId="{E2B088EB-2600-4454-9D10-79C1CABF4A00}" dt="2026-02-03T18:06:13.473" v="903" actId="1036"/>
          <ac:spMkLst>
            <pc:docMk/>
            <pc:sldMk cId="212720104" sldId="288"/>
            <ac:spMk id="10" creationId="{9ED85A23-5AEE-E995-0E2C-48D0D775B36B}"/>
          </ac:spMkLst>
        </pc:spChg>
        <pc:spChg chg="add mod">
          <ac:chgData name="Eike, Michell L." userId="835521cf-4bf5-41b6-b3d8-e14ae4606327" providerId="ADAL" clId="{E2B088EB-2600-4454-9D10-79C1CABF4A00}" dt="2026-02-03T18:05:17.618" v="819" actId="14100"/>
          <ac:spMkLst>
            <pc:docMk/>
            <pc:sldMk cId="212720104" sldId="288"/>
            <ac:spMk id="11" creationId="{38B34424-E5D3-9EB5-5000-F5A4D0990621}"/>
          </ac:spMkLst>
        </pc:spChg>
        <pc:spChg chg="del mod topLvl">
          <ac:chgData name="Eike, Michell L." userId="835521cf-4bf5-41b6-b3d8-e14ae4606327" providerId="ADAL" clId="{E2B088EB-2600-4454-9D10-79C1CABF4A00}" dt="2026-02-03T18:02:26.782" v="786" actId="478"/>
          <ac:spMkLst>
            <pc:docMk/>
            <pc:sldMk cId="212720104" sldId="288"/>
            <ac:spMk id="14" creationId="{438C02B6-D947-392C-329B-AAA4241F4164}"/>
          </ac:spMkLst>
        </pc:spChg>
        <pc:spChg chg="del mod topLvl">
          <ac:chgData name="Eike, Michell L." userId="835521cf-4bf5-41b6-b3d8-e14ae4606327" providerId="ADAL" clId="{E2B088EB-2600-4454-9D10-79C1CABF4A00}" dt="2026-02-03T18:02:32.313" v="790" actId="478"/>
          <ac:spMkLst>
            <pc:docMk/>
            <pc:sldMk cId="212720104" sldId="288"/>
            <ac:spMk id="15" creationId="{0C5A5D84-D557-83B2-3A30-6FBECDD7F172}"/>
          </ac:spMkLst>
        </pc:spChg>
        <pc:spChg chg="del mod topLvl">
          <ac:chgData name="Eike, Michell L." userId="835521cf-4bf5-41b6-b3d8-e14ae4606327" providerId="ADAL" clId="{E2B088EB-2600-4454-9D10-79C1CABF4A00}" dt="2026-02-03T18:02:34.053" v="791" actId="478"/>
          <ac:spMkLst>
            <pc:docMk/>
            <pc:sldMk cId="212720104" sldId="288"/>
            <ac:spMk id="16" creationId="{D4F7B01B-684D-661C-B273-250A8704FCDA}"/>
          </ac:spMkLst>
        </pc:spChg>
        <pc:spChg chg="mod">
          <ac:chgData name="Eike, Michell L." userId="835521cf-4bf5-41b6-b3d8-e14ae4606327" providerId="ADAL" clId="{E2B088EB-2600-4454-9D10-79C1CABF4A00}" dt="2026-02-03T18:01:57.825" v="781" actId="5793"/>
          <ac:spMkLst>
            <pc:docMk/>
            <pc:sldMk cId="212720104" sldId="288"/>
            <ac:spMk id="25602" creationId="{220B878E-6591-1EF7-6A75-8873B4FDC4B5}"/>
          </ac:spMkLst>
        </pc:spChg>
        <pc:grpChg chg="add del mod">
          <ac:chgData name="Eike, Michell L." userId="835521cf-4bf5-41b6-b3d8-e14ae4606327" providerId="ADAL" clId="{E2B088EB-2600-4454-9D10-79C1CABF4A00}" dt="2026-02-03T17:59:22.916" v="695" actId="165"/>
          <ac:grpSpMkLst>
            <pc:docMk/>
            <pc:sldMk cId="212720104" sldId="288"/>
            <ac:grpSpMk id="3" creationId="{4A1940D2-C374-4187-43BE-71040B399006}"/>
          </ac:grpSpMkLst>
        </pc:grpChg>
        <pc:grpChg chg="add del mod">
          <ac:chgData name="Eike, Michell L." userId="835521cf-4bf5-41b6-b3d8-e14ae4606327" providerId="ADAL" clId="{E2B088EB-2600-4454-9D10-79C1CABF4A00}" dt="2026-02-03T18:03:19.888" v="794" actId="165"/>
          <ac:grpSpMkLst>
            <pc:docMk/>
            <pc:sldMk cId="212720104" sldId="288"/>
            <ac:grpSpMk id="9" creationId="{8E0094CF-83CF-E788-64ED-41F97D4894E0}"/>
          </ac:grpSpMkLst>
        </pc:grpChg>
        <pc:grpChg chg="add del mod">
          <ac:chgData name="Eike, Michell L." userId="835521cf-4bf5-41b6-b3d8-e14ae4606327" providerId="ADAL" clId="{E2B088EB-2600-4454-9D10-79C1CABF4A00}" dt="2026-02-03T18:02:24.065" v="785" actId="165"/>
          <ac:grpSpMkLst>
            <pc:docMk/>
            <pc:sldMk cId="212720104" sldId="288"/>
            <ac:grpSpMk id="12" creationId="{95306EC7-F140-D2A0-6849-05E5245A88B8}"/>
          </ac:grpSpMkLst>
        </pc:grpChg>
        <pc:picChg chg="add del mod topLvl">
          <ac:chgData name="Eike, Michell L." userId="835521cf-4bf5-41b6-b3d8-e14ae4606327" providerId="ADAL" clId="{E2B088EB-2600-4454-9D10-79C1CABF4A00}" dt="2026-02-03T18:03:46.984" v="806" actId="14100"/>
          <ac:picMkLst>
            <pc:docMk/>
            <pc:sldMk cId="212720104" sldId="288"/>
            <ac:picMk id="4" creationId="{73FFAE2E-4F4A-6FFC-08B4-FBD998F93776}"/>
          </ac:picMkLst>
        </pc:picChg>
        <pc:picChg chg="add del mod topLvl">
          <ac:chgData name="Eike, Michell L." userId="835521cf-4bf5-41b6-b3d8-e14ae4606327" providerId="ADAL" clId="{E2B088EB-2600-4454-9D10-79C1CABF4A00}" dt="2026-02-03T18:03:35.096" v="803" actId="478"/>
          <ac:picMkLst>
            <pc:docMk/>
            <pc:sldMk cId="212720104" sldId="288"/>
            <ac:picMk id="13" creationId="{145A262A-C47E-8CBF-5C73-546304697D12}"/>
          </ac:picMkLst>
        </pc:picChg>
        <pc:cxnChg chg="add mod">
          <ac:chgData name="Eike, Michell L." userId="835521cf-4bf5-41b6-b3d8-e14ae4606327" providerId="ADAL" clId="{E2B088EB-2600-4454-9D10-79C1CABF4A00}" dt="2026-02-03T18:06:22.522" v="905" actId="553"/>
          <ac:cxnSpMkLst>
            <pc:docMk/>
            <pc:sldMk cId="212720104" sldId="288"/>
            <ac:cxnSpMk id="18" creationId="{7A00A17A-61F7-AB00-5074-1F086567D350}"/>
          </ac:cxnSpMkLst>
        </pc:cxnChg>
        <pc:cxnChg chg="add mod">
          <ac:chgData name="Eike, Michell L." userId="835521cf-4bf5-41b6-b3d8-e14ae4606327" providerId="ADAL" clId="{E2B088EB-2600-4454-9D10-79C1CABF4A00}" dt="2026-02-03T18:06:01.308" v="876" actId="13822"/>
          <ac:cxnSpMkLst>
            <pc:docMk/>
            <pc:sldMk cId="212720104" sldId="288"/>
            <ac:cxnSpMk id="20" creationId="{F35D3FA1-2497-2A06-794A-9399FC2CDB19}"/>
          </ac:cxnSpMkLst>
        </pc:cxnChg>
        <pc:cxnChg chg="add mod">
          <ac:chgData name="Eike, Michell L." userId="835521cf-4bf5-41b6-b3d8-e14ae4606327" providerId="ADAL" clId="{E2B088EB-2600-4454-9D10-79C1CABF4A00}" dt="2026-02-03T18:06:54.559" v="911" actId="13822"/>
          <ac:cxnSpMkLst>
            <pc:docMk/>
            <pc:sldMk cId="212720104" sldId="288"/>
            <ac:cxnSpMk id="23" creationId="{91944D46-F97C-AE0B-D8E6-EC363EDC3FD7}"/>
          </ac:cxnSpMkLst>
        </pc:cxnChg>
      </pc:sldChg>
      <pc:sldChg chg="addSp delSp modSp mod">
        <pc:chgData name="Eike, Michell L." userId="835521cf-4bf5-41b6-b3d8-e14ae4606327" providerId="ADAL" clId="{E2B088EB-2600-4454-9D10-79C1CABF4A00}" dt="2026-01-09T14:14:58.817" v="511" actId="1037"/>
        <pc:sldMkLst>
          <pc:docMk/>
          <pc:sldMk cId="4127731911" sldId="289"/>
        </pc:sldMkLst>
        <pc:spChg chg="add mod">
          <ac:chgData name="Eike, Michell L." userId="835521cf-4bf5-41b6-b3d8-e14ae4606327" providerId="ADAL" clId="{E2B088EB-2600-4454-9D10-79C1CABF4A00}" dt="2026-01-09T14:14:58.817" v="511" actId="1037"/>
          <ac:spMkLst>
            <pc:docMk/>
            <pc:sldMk cId="4127731911" sldId="289"/>
            <ac:spMk id="3" creationId="{F137B247-CC80-A4CE-92CB-5039A7927DBF}"/>
          </ac:spMkLst>
        </pc:spChg>
      </pc:sldChg>
      <pc:sldChg chg="addSp delSp modSp mod">
        <pc:chgData name="Eike, Michell L." userId="835521cf-4bf5-41b6-b3d8-e14ae4606327" providerId="ADAL" clId="{E2B088EB-2600-4454-9D10-79C1CABF4A00}" dt="2026-01-09T14:14:54.028" v="503" actId="1037"/>
        <pc:sldMkLst>
          <pc:docMk/>
          <pc:sldMk cId="3357773735" sldId="290"/>
        </pc:sldMkLst>
        <pc:spChg chg="add mod">
          <ac:chgData name="Eike, Michell L." userId="835521cf-4bf5-41b6-b3d8-e14ae4606327" providerId="ADAL" clId="{E2B088EB-2600-4454-9D10-79C1CABF4A00}" dt="2026-01-09T14:14:54.028" v="503" actId="1037"/>
          <ac:spMkLst>
            <pc:docMk/>
            <pc:sldMk cId="3357773735" sldId="290"/>
            <ac:spMk id="4" creationId="{E8055D4D-1FF3-896C-96EB-B001EBCC7F97}"/>
          </ac:spMkLst>
        </pc:spChg>
        <pc:spChg chg="add mod">
          <ac:chgData name="Eike, Michell L." userId="835521cf-4bf5-41b6-b3d8-e14ae4606327" providerId="ADAL" clId="{E2B088EB-2600-4454-9D10-79C1CABF4A00}" dt="2026-01-09T14:14:54.028" v="503" actId="1037"/>
          <ac:spMkLst>
            <pc:docMk/>
            <pc:sldMk cId="3357773735" sldId="290"/>
            <ac:spMk id="7" creationId="{31026F06-DA8C-2EE4-9F05-DA450AF34A00}"/>
          </ac:spMkLst>
        </pc:spChg>
      </pc:sldChg>
      <pc:sldChg chg="addSp delSp modSp mod">
        <pc:chgData name="Eike, Michell L." userId="835521cf-4bf5-41b6-b3d8-e14ae4606327" providerId="ADAL" clId="{E2B088EB-2600-4454-9D10-79C1CABF4A00}" dt="2026-01-09T14:16:44.040" v="530" actId="14100"/>
        <pc:sldMkLst>
          <pc:docMk/>
          <pc:sldMk cId="3164698983" sldId="291"/>
        </pc:sldMkLst>
        <pc:spChg chg="add mod">
          <ac:chgData name="Eike, Michell L." userId="835521cf-4bf5-41b6-b3d8-e14ae4606327" providerId="ADAL" clId="{E2B088EB-2600-4454-9D10-79C1CABF4A00}" dt="2026-01-09T14:14:49.415" v="495" actId="1037"/>
          <ac:spMkLst>
            <pc:docMk/>
            <pc:sldMk cId="3164698983" sldId="291"/>
            <ac:spMk id="3" creationId="{ED4195F6-AD21-09F9-747F-C3BBEEC267D7}"/>
          </ac:spMkLst>
        </pc:spChg>
        <pc:spChg chg="add mod">
          <ac:chgData name="Eike, Michell L." userId="835521cf-4bf5-41b6-b3d8-e14ae4606327" providerId="ADAL" clId="{E2B088EB-2600-4454-9D10-79C1CABF4A00}" dt="2026-01-09T14:14:49.415" v="495" actId="1037"/>
          <ac:spMkLst>
            <pc:docMk/>
            <pc:sldMk cId="3164698983" sldId="291"/>
            <ac:spMk id="6" creationId="{D291CF09-F318-2086-3FD6-2B647E26BE94}"/>
          </ac:spMkLst>
        </pc:spChg>
        <pc:spChg chg="add mod ord">
          <ac:chgData name="Eike, Michell L." userId="835521cf-4bf5-41b6-b3d8-e14ae4606327" providerId="ADAL" clId="{E2B088EB-2600-4454-9D10-79C1CABF4A00}" dt="2026-01-09T14:16:12.438" v="523" actId="1035"/>
          <ac:spMkLst>
            <pc:docMk/>
            <pc:sldMk cId="3164698983" sldId="291"/>
            <ac:spMk id="7" creationId="{5D6879D3-BD41-1B05-A502-3BBB972898D3}"/>
          </ac:spMkLst>
        </pc:spChg>
        <pc:picChg chg="ord">
          <ac:chgData name="Eike, Michell L." userId="835521cf-4bf5-41b6-b3d8-e14ae4606327" providerId="ADAL" clId="{E2B088EB-2600-4454-9D10-79C1CABF4A00}" dt="2026-01-09T14:15:20.778" v="513" actId="167"/>
          <ac:picMkLst>
            <pc:docMk/>
            <pc:sldMk cId="3164698983" sldId="291"/>
            <ac:picMk id="4" creationId="{E9E6EB8E-8F27-2CCB-20EA-CC33CFDE42B9}"/>
          </ac:picMkLst>
        </pc:picChg>
        <pc:picChg chg="mod modCrop">
          <ac:chgData name="Eike, Michell L." userId="835521cf-4bf5-41b6-b3d8-e14ae4606327" providerId="ADAL" clId="{E2B088EB-2600-4454-9D10-79C1CABF4A00}" dt="2026-01-09T14:16:15.838" v="528" actId="1035"/>
          <ac:picMkLst>
            <pc:docMk/>
            <pc:sldMk cId="3164698983" sldId="291"/>
            <ac:picMk id="46" creationId="{072E2D60-607C-CA16-DE35-67D0BFBB5190}"/>
          </ac:picMkLst>
        </pc:picChg>
        <pc:picChg chg="mod">
          <ac:chgData name="Eike, Michell L." userId="835521cf-4bf5-41b6-b3d8-e14ae4606327" providerId="ADAL" clId="{E2B088EB-2600-4454-9D10-79C1CABF4A00}" dt="2026-01-09T14:16:44.040" v="530" actId="14100"/>
          <ac:picMkLst>
            <pc:docMk/>
            <pc:sldMk cId="3164698983" sldId="291"/>
            <ac:picMk id="47" creationId="{1BDEA1AA-DD8E-DA0D-9B26-4FB06DAAE5B3}"/>
          </ac:picMkLst>
        </pc:picChg>
      </pc:sldChg>
      <pc:sldChg chg="modSp mod">
        <pc:chgData name="Eike, Michell L." userId="835521cf-4bf5-41b6-b3d8-e14ae4606327" providerId="ADAL" clId="{E2B088EB-2600-4454-9D10-79C1CABF4A00}" dt="2026-01-12T19:26:20.918" v="564" actId="20577"/>
        <pc:sldMkLst>
          <pc:docMk/>
          <pc:sldMk cId="2027493552" sldId="292"/>
        </pc:sldMkLst>
        <pc:spChg chg="mod">
          <ac:chgData name="Eike, Michell L." userId="835521cf-4bf5-41b6-b3d8-e14ae4606327" providerId="ADAL" clId="{E2B088EB-2600-4454-9D10-79C1CABF4A00}" dt="2026-01-12T19:26:20.918" v="564" actId="20577"/>
          <ac:spMkLst>
            <pc:docMk/>
            <pc:sldMk cId="2027493552" sldId="292"/>
            <ac:spMk id="25602" creationId="{C5722524-0BF6-21BD-07D9-C81FB011F8AB}"/>
          </ac:spMkLst>
        </pc:spChg>
      </pc:sldChg>
      <pc:sldChg chg="ord">
        <pc:chgData name="Eike, Michell L." userId="835521cf-4bf5-41b6-b3d8-e14ae4606327" providerId="ADAL" clId="{E2B088EB-2600-4454-9D10-79C1CABF4A00}" dt="2026-01-09T14:20:10.128" v="534"/>
        <pc:sldMkLst>
          <pc:docMk/>
          <pc:sldMk cId="817680442" sldId="294"/>
        </pc:sldMkLst>
      </pc:sldChg>
      <pc:sldChg chg="ord">
        <pc:chgData name="Eike, Michell L." userId="835521cf-4bf5-41b6-b3d8-e14ae4606327" providerId="ADAL" clId="{E2B088EB-2600-4454-9D10-79C1CABF4A00}" dt="2026-01-09T14:20:07.308" v="532"/>
        <pc:sldMkLst>
          <pc:docMk/>
          <pc:sldMk cId="811417240" sldId="296"/>
        </pc:sldMkLst>
      </pc:sldChg>
      <pc:sldChg chg="modSp mod">
        <pc:chgData name="Eike, Michell L." userId="835521cf-4bf5-41b6-b3d8-e14ae4606327" providerId="ADAL" clId="{E2B088EB-2600-4454-9D10-79C1CABF4A00}" dt="2026-01-27T17:55:57.004" v="661" actId="13926"/>
        <pc:sldMkLst>
          <pc:docMk/>
          <pc:sldMk cId="3264884282" sldId="298"/>
        </pc:sldMkLst>
        <pc:spChg chg="mod">
          <ac:chgData name="Eike, Michell L." userId="835521cf-4bf5-41b6-b3d8-e14ae4606327" providerId="ADAL" clId="{E2B088EB-2600-4454-9D10-79C1CABF4A00}" dt="2026-01-27T17:55:57.004" v="661" actId="13926"/>
          <ac:spMkLst>
            <pc:docMk/>
            <pc:sldMk cId="3264884282" sldId="298"/>
            <ac:spMk id="25602" creationId="{6D38F33B-2B02-1F65-6FA1-999E287E532C}"/>
          </ac:spMkLst>
        </pc:spChg>
      </pc:sldChg>
      <pc:sldChg chg="modSp mod ord">
        <pc:chgData name="Eike, Michell L." userId="835521cf-4bf5-41b6-b3d8-e14ae4606327" providerId="ADAL" clId="{E2B088EB-2600-4454-9D10-79C1CABF4A00}" dt="2026-01-30T14:34:12.408" v="667"/>
        <pc:sldMkLst>
          <pc:docMk/>
          <pc:sldMk cId="3230885393" sldId="299"/>
        </pc:sldMkLst>
        <pc:spChg chg="mod">
          <ac:chgData name="Eike, Michell L." userId="835521cf-4bf5-41b6-b3d8-e14ae4606327" providerId="ADAL" clId="{E2B088EB-2600-4454-9D10-79C1CABF4A00}" dt="2026-01-12T19:28:17.489" v="596" actId="13926"/>
          <ac:spMkLst>
            <pc:docMk/>
            <pc:sldMk cId="3230885393" sldId="299"/>
            <ac:spMk id="5" creationId="{C4448E4E-BF80-054D-F239-021CA5A07524}"/>
          </ac:spMkLst>
        </pc:spChg>
      </pc:sldChg>
      <pc:sldChg chg="modSp mod">
        <pc:chgData name="Eike, Michell L." userId="835521cf-4bf5-41b6-b3d8-e14ae4606327" providerId="ADAL" clId="{E2B088EB-2600-4454-9D10-79C1CABF4A00}" dt="2026-01-30T14:35:07.880" v="673" actId="20577"/>
        <pc:sldMkLst>
          <pc:docMk/>
          <pc:sldMk cId="2012165584" sldId="300"/>
        </pc:sldMkLst>
        <pc:spChg chg="mod">
          <ac:chgData name="Eike, Michell L." userId="835521cf-4bf5-41b6-b3d8-e14ae4606327" providerId="ADAL" clId="{E2B088EB-2600-4454-9D10-79C1CABF4A00}" dt="2026-01-30T14:35:07.880" v="673" actId="20577"/>
          <ac:spMkLst>
            <pc:docMk/>
            <pc:sldMk cId="2012165584" sldId="300"/>
            <ac:spMk id="25602" creationId="{F7A7DC26-4A7E-86AC-A659-2358C3D0DE47}"/>
          </ac:spMkLst>
        </pc:spChg>
      </pc:sldChg>
      <pc:sldChg chg="addSp modSp mod ord modNotesTx">
        <pc:chgData name="Eike, Michell L." userId="835521cf-4bf5-41b6-b3d8-e14ae4606327" providerId="ADAL" clId="{E2B088EB-2600-4454-9D10-79C1CABF4A00}" dt="2026-02-03T18:08:36.097" v="923" actId="20577"/>
        <pc:sldMkLst>
          <pc:docMk/>
          <pc:sldMk cId="691909069" sldId="301"/>
        </pc:sldMkLst>
        <pc:spChg chg="mod">
          <ac:chgData name="Eike, Michell L." userId="835521cf-4bf5-41b6-b3d8-e14ae4606327" providerId="ADAL" clId="{E2B088EB-2600-4454-9D10-79C1CABF4A00}" dt="2026-01-12T19:27:04.375" v="584" actId="6549"/>
          <ac:spMkLst>
            <pc:docMk/>
            <pc:sldMk cId="691909069" sldId="301"/>
            <ac:spMk id="2" creationId="{83EB6231-CAEB-DAAE-4B37-703B8E36D721}"/>
          </ac:spMkLst>
        </pc:spChg>
        <pc:spChg chg="mod">
          <ac:chgData name="Eike, Michell L." userId="835521cf-4bf5-41b6-b3d8-e14ae4606327" providerId="ADAL" clId="{E2B088EB-2600-4454-9D10-79C1CABF4A00}" dt="2026-02-03T18:08:36.097" v="923" actId="20577"/>
          <ac:spMkLst>
            <pc:docMk/>
            <pc:sldMk cId="691909069" sldId="301"/>
            <ac:spMk id="25602" creationId="{F6805669-790C-5F7D-AFF6-E0F58E03967E}"/>
          </ac:spMkLst>
        </pc:spChg>
        <pc:picChg chg="add mod">
          <ac:chgData name="Eike, Michell L." userId="835521cf-4bf5-41b6-b3d8-e14ae4606327" providerId="ADAL" clId="{E2B088EB-2600-4454-9D10-79C1CABF4A00}" dt="2026-01-30T14:34:29.580" v="669" actId="14100"/>
          <ac:picMkLst>
            <pc:docMk/>
            <pc:sldMk cId="691909069" sldId="301"/>
            <ac:picMk id="3" creationId="{665E47A9-8595-66AD-86E0-36B1DEA8C0BC}"/>
          </ac:picMkLst>
        </pc:picChg>
      </pc:sldChg>
      <pc:sldChg chg="modSp add mod ord">
        <pc:chgData name="Eike, Michell L." userId="835521cf-4bf5-41b6-b3d8-e14ae4606327" providerId="ADAL" clId="{E2B088EB-2600-4454-9D10-79C1CABF4A00}" dt="2026-01-12T19:25:09.761" v="556"/>
        <pc:sldMkLst>
          <pc:docMk/>
          <pc:sldMk cId="1435744932" sldId="302"/>
        </pc:sldMkLst>
        <pc:spChg chg="mod">
          <ac:chgData name="Eike, Michell L." userId="835521cf-4bf5-41b6-b3d8-e14ae4606327" providerId="ADAL" clId="{E2B088EB-2600-4454-9D10-79C1CABF4A00}" dt="2026-01-09T14:06:10.047" v="126" actId="20577"/>
          <ac:spMkLst>
            <pc:docMk/>
            <pc:sldMk cId="1435744932" sldId="302"/>
            <ac:spMk id="2" creationId="{0B36487F-065B-837A-6BD0-6514D5AF87FC}"/>
          </ac:spMkLst>
        </pc:spChg>
        <pc:spChg chg="mod">
          <ac:chgData name="Eike, Michell L." userId="835521cf-4bf5-41b6-b3d8-e14ae4606327" providerId="ADAL" clId="{E2B088EB-2600-4454-9D10-79C1CABF4A00}" dt="2026-01-12T19:25:09.761" v="556"/>
          <ac:spMkLst>
            <pc:docMk/>
            <pc:sldMk cId="1435744932" sldId="302"/>
            <ac:spMk id="25602" creationId="{3A56B512-7215-B6E3-8EB1-A692419269D4}"/>
          </ac:spMkLst>
        </pc:spChg>
      </pc:sldChg>
      <pc:sldChg chg="modSp add mod">
        <pc:chgData name="Eike, Michell L." userId="835521cf-4bf5-41b6-b3d8-e14ae4606327" providerId="ADAL" clId="{E2B088EB-2600-4454-9D10-79C1CABF4A00}" dt="2026-02-03T18:18:35.125" v="1332" actId="20577"/>
        <pc:sldMkLst>
          <pc:docMk/>
          <pc:sldMk cId="1054153008" sldId="303"/>
        </pc:sldMkLst>
        <pc:spChg chg="mod">
          <ac:chgData name="Eike, Michell L." userId="835521cf-4bf5-41b6-b3d8-e14ae4606327" providerId="ADAL" clId="{E2B088EB-2600-4454-9D10-79C1CABF4A00}" dt="2026-02-03T18:10:58.005" v="966" actId="20577"/>
          <ac:spMkLst>
            <pc:docMk/>
            <pc:sldMk cId="1054153008" sldId="303"/>
            <ac:spMk id="284" creationId="{756F1BC7-235D-5328-C140-7C916FA18AAF}"/>
          </ac:spMkLst>
        </pc:spChg>
        <pc:spChg chg="mod">
          <ac:chgData name="Eike, Michell L." userId="835521cf-4bf5-41b6-b3d8-e14ae4606327" providerId="ADAL" clId="{E2B088EB-2600-4454-9D10-79C1CABF4A00}" dt="2026-02-03T18:18:35.125" v="1332" actId="20577"/>
          <ac:spMkLst>
            <pc:docMk/>
            <pc:sldMk cId="1054153008" sldId="303"/>
            <ac:spMk id="285" creationId="{4BD1B12C-03DB-AD2F-5FE9-C07D561A42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18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1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a49d576c3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3a49d576c3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CA2DF579-2F86-C2A7-08CF-03C8F9657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>
            <a:extLst>
              <a:ext uri="{FF2B5EF4-FFF2-40B4-BE49-F238E27FC236}">
                <a16:creationId xmlns:a16="http://schemas.microsoft.com/office/drawing/2014/main" id="{B2B238D3-9611-34D6-D531-24C6D4AE75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:notes">
            <a:extLst>
              <a:ext uri="{FF2B5EF4-FFF2-40B4-BE49-F238E27FC236}">
                <a16:creationId xmlns:a16="http://schemas.microsoft.com/office/drawing/2014/main" id="{6E2E0E3B-934E-9CDF-1242-4146077A36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706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903146F5-7DBF-65CE-0511-218CC927F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>
            <a:extLst>
              <a:ext uri="{FF2B5EF4-FFF2-40B4-BE49-F238E27FC236}">
                <a16:creationId xmlns:a16="http://schemas.microsoft.com/office/drawing/2014/main" id="{0D938459-FE98-D2E5-8B2B-56B3006291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>
            <a:extLst>
              <a:ext uri="{FF2B5EF4-FFF2-40B4-BE49-F238E27FC236}">
                <a16:creationId xmlns:a16="http://schemas.microsoft.com/office/drawing/2014/main" id="{AAB9E2D1-5968-9162-2D1B-02B3AB6A20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562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Round robin. Strategies. </a:t>
            </a:r>
            <a:r>
              <a:rPr lang="en-US" sz="14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https://learn.k20center.ou.edu/strategy/2183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0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</a:rPr>
              <a:t>Schein, E. H. (2016). </a:t>
            </a:r>
            <a:r>
              <a:rPr lang="en-US" i="1" dirty="0">
                <a:solidFill>
                  <a:schemeClr val="dk1"/>
                </a:solidFill>
              </a:rPr>
              <a:t>Organizational Culture and Leadership</a:t>
            </a:r>
            <a:r>
              <a:rPr lang="en-US" dirty="0">
                <a:solidFill>
                  <a:schemeClr val="dk1"/>
                </a:solidFill>
              </a:rPr>
              <a:t> (5th ed., Ser. The Jossey-Bass Business and Management Series). John Wiley &amp; Sons.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51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011B8-5AD7-AE5D-C7E2-C4D5BB7E6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321BFF-900A-878D-B8BC-343552EDF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3A69EC-B673-FFE0-DA8F-4CDB0E5E0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86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8CBA1-5DB5-9F5F-9201-4BF132D6D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F284A-35FF-EFBD-C153-0921357F3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A42E02-9365-B11A-5C0E-A644DF168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5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73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5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840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2763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86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2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8266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56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1_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756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1_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2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45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5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50599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84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942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98151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921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9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2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6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54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680" r:id="rId19"/>
    <p:sldLayoutId id="2147483681" r:id="rId20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80986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A3C1-6788-84C4-4104-869D535C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How We Do It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0272EBD-EED2-9BAE-47F8-DE62E9D5C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7" y="1268413"/>
            <a:ext cx="8534483" cy="344981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BF319B-DF08-17F0-3EF7-AC284F0855E8}"/>
              </a:ext>
            </a:extLst>
          </p:cNvPr>
          <p:cNvSpPr txBox="1">
            <a:spLocks noChangeArrowheads="1"/>
          </p:cNvSpPr>
          <p:nvPr/>
        </p:nvSpPr>
        <p:spPr>
          <a:xfrm>
            <a:off x="2897373" y="3873183"/>
            <a:ext cx="5709949" cy="75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dirty="0"/>
              <a:t>Benefits of Postsecondary Education</a:t>
            </a:r>
          </a:p>
          <a:p>
            <a:r>
              <a:rPr lang="en-US" sz="2200" dirty="0"/>
              <a:t>Ownership for Planning for Your Future</a:t>
            </a:r>
          </a:p>
        </p:txBody>
      </p:sp>
    </p:spTree>
    <p:extLst>
      <p:ext uri="{BB962C8B-B14F-4D97-AF65-F5344CB8AC3E}">
        <p14:creationId xmlns:p14="http://schemas.microsoft.com/office/powerpoint/2010/main" val="136387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DACEF-9611-E80B-6E3D-DA88E7A3A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A901-D537-C2A8-2B1C-2CCC8EB9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How We Do It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DEACDC5-F099-CCD2-E34F-8B4E6DA01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7" y="1268413"/>
            <a:ext cx="8534483" cy="344981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EDB474-051F-E0D0-417B-CA41D75A49DC}"/>
              </a:ext>
            </a:extLst>
          </p:cNvPr>
          <p:cNvSpPr txBox="1">
            <a:spLocks noChangeArrowheads="1"/>
          </p:cNvSpPr>
          <p:nvPr/>
        </p:nvSpPr>
        <p:spPr>
          <a:xfrm>
            <a:off x="2897373" y="3873183"/>
            <a:ext cx="5709949" cy="75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dirty="0"/>
              <a:t>Benefits of Postsecondary Education</a:t>
            </a:r>
          </a:p>
          <a:p>
            <a:r>
              <a:rPr lang="en-US" sz="2200" dirty="0"/>
              <a:t>Ownership for Planning for Your Future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C86FF1-94B5-FC67-1D4B-56FCF4743070}"/>
              </a:ext>
            </a:extLst>
          </p:cNvPr>
          <p:cNvSpPr txBox="1">
            <a:spLocks noChangeArrowheads="1"/>
          </p:cNvSpPr>
          <p:nvPr/>
        </p:nvSpPr>
        <p:spPr>
          <a:xfrm>
            <a:off x="2897373" y="2387009"/>
            <a:ext cx="5709949" cy="153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dirty="0"/>
              <a:t>Student Tours of Postsecondary Institutions</a:t>
            </a:r>
          </a:p>
          <a:p>
            <a:r>
              <a:rPr lang="en-US" sz="2200" dirty="0"/>
              <a:t>Student Activities Aligning to </a:t>
            </a:r>
            <a:r>
              <a:rPr lang="en-US" sz="2200" i="1" dirty="0"/>
              <a:t>College and Career Preparation Standards</a:t>
            </a:r>
          </a:p>
        </p:txBody>
      </p:sp>
    </p:spTree>
    <p:extLst>
      <p:ext uri="{BB962C8B-B14F-4D97-AF65-F5344CB8AC3E}">
        <p14:creationId xmlns:p14="http://schemas.microsoft.com/office/powerpoint/2010/main" val="188124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D0EA8-0C45-A530-2579-267C6B935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4F97207-DC1F-C115-3D54-F36476D61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7" y="1268413"/>
            <a:ext cx="8534483" cy="344981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DDAA97-941E-6DFE-3805-7C276867DFEF}"/>
              </a:ext>
            </a:extLst>
          </p:cNvPr>
          <p:cNvSpPr txBox="1">
            <a:spLocks noChangeArrowheads="1"/>
          </p:cNvSpPr>
          <p:nvPr/>
        </p:nvSpPr>
        <p:spPr>
          <a:xfrm>
            <a:off x="2897821" y="1202233"/>
            <a:ext cx="5709949" cy="116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dirty="0"/>
              <a:t>Campus Visit T-Shirts</a:t>
            </a:r>
          </a:p>
          <a:p>
            <a:r>
              <a:rPr lang="en-US" sz="2200" dirty="0"/>
              <a:t>College and Career Stickers/Badges</a:t>
            </a:r>
          </a:p>
          <a:p>
            <a:endParaRPr lang="en-US" sz="2200" i="1" dirty="0"/>
          </a:p>
        </p:txBody>
      </p:sp>
      <p:pic>
        <p:nvPicPr>
          <p:cNvPr id="8" name="Google Shape;217;g3a5427ed3d1_0_112" title="OU_987Gearup_016666.jpg">
            <a:extLst>
              <a:ext uri="{FF2B5EF4-FFF2-40B4-BE49-F238E27FC236}">
                <a16:creationId xmlns:a16="http://schemas.microsoft.com/office/drawing/2014/main" id="{A94F15AE-C43C-02EF-5B38-DD5C9D0BAD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104" t="28482" r="16373" b="34949"/>
          <a:stretch>
            <a:fillRect/>
          </a:stretch>
        </p:blipFill>
        <p:spPr>
          <a:xfrm>
            <a:off x="5948999" y="893834"/>
            <a:ext cx="1084955" cy="78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8;g3a5427ed3d1_0_112" title="Laptop - Visual .png">
            <a:extLst>
              <a:ext uri="{FF2B5EF4-FFF2-40B4-BE49-F238E27FC236}">
                <a16:creationId xmlns:a16="http://schemas.microsoft.com/office/drawing/2014/main" id="{C97457B5-F8DC-914F-94F6-05B3B71825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0754" t="36600" r="30209" b="31550"/>
          <a:stretch>
            <a:fillRect/>
          </a:stretch>
        </p:blipFill>
        <p:spPr>
          <a:xfrm>
            <a:off x="7616307" y="1325351"/>
            <a:ext cx="1088830" cy="78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8FA7E8-A9D8-E9F6-B16C-F93DCCA7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How We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77F8-12D1-F6F9-54D0-325A7C5D8F38}"/>
              </a:ext>
            </a:extLst>
          </p:cNvPr>
          <p:cNvSpPr txBox="1">
            <a:spLocks noChangeArrowheads="1"/>
          </p:cNvSpPr>
          <p:nvPr/>
        </p:nvSpPr>
        <p:spPr>
          <a:xfrm>
            <a:off x="2897373" y="3873183"/>
            <a:ext cx="5709949" cy="75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dirty="0"/>
              <a:t>Benefits of Postsecondary Education</a:t>
            </a:r>
          </a:p>
          <a:p>
            <a:r>
              <a:rPr lang="en-US" sz="2200" dirty="0"/>
              <a:t>Ownership for Planning for Your Future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5FEFDD-EA7D-8850-13F3-D0182240828A}"/>
              </a:ext>
            </a:extLst>
          </p:cNvPr>
          <p:cNvSpPr txBox="1">
            <a:spLocks noChangeArrowheads="1"/>
          </p:cNvSpPr>
          <p:nvPr/>
        </p:nvSpPr>
        <p:spPr>
          <a:xfrm>
            <a:off x="2897373" y="2387009"/>
            <a:ext cx="5709949" cy="153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dirty="0"/>
              <a:t>Student Tours of Postsecondary Institutions</a:t>
            </a:r>
          </a:p>
          <a:p>
            <a:r>
              <a:rPr lang="en-US" sz="2200" dirty="0"/>
              <a:t>Student Activities Aligning to </a:t>
            </a:r>
            <a:r>
              <a:rPr lang="en-US" sz="2200" i="1" dirty="0"/>
              <a:t>College and Career Preparation Standards</a:t>
            </a:r>
          </a:p>
        </p:txBody>
      </p:sp>
    </p:spTree>
    <p:extLst>
      <p:ext uri="{BB962C8B-B14F-4D97-AF65-F5344CB8AC3E}">
        <p14:creationId xmlns:p14="http://schemas.microsoft.com/office/powerpoint/2010/main" val="340033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CD4EA-CDFE-F407-14A5-173062009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6231-CAEB-DAAE-4B37-703B8E36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College-Going and Career-Focused Culture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6805669-790C-5F7D-AFF6-E0F58E03967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Visual Cues</a:t>
            </a:r>
          </a:p>
          <a:p>
            <a:pPr lvl="1"/>
            <a:r>
              <a:rPr lang="en-US" altLang="en-US" dirty="0"/>
              <a:t>What We See</a:t>
            </a:r>
          </a:p>
          <a:p>
            <a:r>
              <a:rPr lang="en-US" altLang="en-US" b="1" dirty="0">
                <a:solidFill>
                  <a:schemeClr val="accent3"/>
                </a:solidFill>
              </a:rPr>
              <a:t>Making Connections</a:t>
            </a:r>
          </a:p>
          <a:p>
            <a:pPr lvl="1"/>
            <a:r>
              <a:rPr lang="en-US" altLang="en-US" dirty="0"/>
              <a:t>What We Say and Do</a:t>
            </a:r>
          </a:p>
          <a:p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  <a:t>High Expectations</a:t>
            </a:r>
          </a:p>
          <a:p>
            <a:pPr lvl="1"/>
            <a:r>
              <a:rPr lang="en-US" altLang="en-US" dirty="0"/>
              <a:t>What We Believe</a:t>
            </a:r>
          </a:p>
        </p:txBody>
      </p:sp>
      <p:pic>
        <p:nvPicPr>
          <p:cNvPr id="3" name="Google Shape;159;p6">
            <a:extLst>
              <a:ext uri="{FF2B5EF4-FFF2-40B4-BE49-F238E27FC236}">
                <a16:creationId xmlns:a16="http://schemas.microsoft.com/office/drawing/2014/main" id="{665E47A9-8595-66AD-86E0-36B1DEA8C0BC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0050" y="1367458"/>
            <a:ext cx="2384127" cy="317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61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A5944-A62B-F2AC-6777-280A9F90C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89A92-127E-5C09-BA21-D793AC49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Card Re-Sort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5722524-0BF6-21BD-07D9-C81FB011F8A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8650" y="1370013"/>
            <a:ext cx="462140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Based on Schein’s Theory and the GEAR UP model re-sort the statements.</a:t>
            </a:r>
            <a:endParaRPr lang="en-US" altLang="en-US" dirty="0"/>
          </a:p>
        </p:txBody>
      </p:sp>
      <p:pic>
        <p:nvPicPr>
          <p:cNvPr id="3" name="Google Shape;159;p6">
            <a:extLst>
              <a:ext uri="{FF2B5EF4-FFF2-40B4-BE49-F238E27FC236}">
                <a16:creationId xmlns:a16="http://schemas.microsoft.com/office/drawing/2014/main" id="{053BD3F3-0D09-DEB3-A2F3-1FDCC470EB05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0050" y="599738"/>
            <a:ext cx="2960376" cy="3944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49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093531-7CA4-7CFB-A8A3-EE14FDC09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EA7723D-908C-37C8-2681-669B184C26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128" r="32586"/>
          <a:stretch>
            <a:fillRect/>
          </a:stretch>
        </p:blipFill>
        <p:spPr>
          <a:xfrm>
            <a:off x="315932" y="1229466"/>
            <a:ext cx="8828068" cy="15812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9F9955-F0CF-F5CB-2E4B-C2C17C3E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We Believe</a:t>
            </a:r>
          </a:p>
        </p:txBody>
      </p:sp>
      <p:sp>
        <p:nvSpPr>
          <p:cNvPr id="5" name="Google Shape;257;g3a5427ed3d1_0_44">
            <a:extLst>
              <a:ext uri="{FF2B5EF4-FFF2-40B4-BE49-F238E27FC236}">
                <a16:creationId xmlns:a16="http://schemas.microsoft.com/office/drawing/2014/main" id="{220DA7DB-E605-D2E1-4996-FA8B81E0BB58}"/>
              </a:ext>
            </a:extLst>
          </p:cNvPr>
          <p:cNvSpPr txBox="1"/>
          <p:nvPr/>
        </p:nvSpPr>
        <p:spPr>
          <a:xfrm>
            <a:off x="169718" y="2929637"/>
            <a:ext cx="2688435" cy="180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225" tIns="88225" rIns="88225" bIns="882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None/>
              <a:defRPr sz="1800"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Your school sponsors or provides professional development on the topics of college and career readiness and success.</a:t>
            </a:r>
            <a:endParaRPr dirty="0">
              <a:sym typeface="Calibri"/>
            </a:endParaRPr>
          </a:p>
        </p:txBody>
      </p:sp>
      <p:sp>
        <p:nvSpPr>
          <p:cNvPr id="6" name="Google Shape;258;g3a5427ed3d1_0_44">
            <a:extLst>
              <a:ext uri="{FF2B5EF4-FFF2-40B4-BE49-F238E27FC236}">
                <a16:creationId xmlns:a16="http://schemas.microsoft.com/office/drawing/2014/main" id="{D7100008-46DA-DDFA-CE76-973D040B7B19}"/>
              </a:ext>
            </a:extLst>
          </p:cNvPr>
          <p:cNvSpPr txBox="1"/>
          <p:nvPr/>
        </p:nvSpPr>
        <p:spPr>
          <a:xfrm>
            <a:off x="2962656" y="3788634"/>
            <a:ext cx="5674501" cy="10802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225" tIns="88225" rIns="88225" bIns="882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None/>
              <a:defRPr sz="1800"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Educators, administrators, and staff members </a:t>
            </a:r>
            <a:r>
              <a:rPr lang="en-US" b="1" dirty="0">
                <a:sym typeface="Calibri"/>
              </a:rPr>
              <a:t>encourage, counsel, and emphasize the importance of pursuing education and training beyond high school </a:t>
            </a:r>
            <a:r>
              <a:rPr lang="en-US" dirty="0">
                <a:sym typeface="Calibri"/>
              </a:rPr>
              <a:t>to all students.</a:t>
            </a:r>
            <a:endParaRPr dirty="0">
              <a:sym typeface="Calibri"/>
            </a:endParaRPr>
          </a:p>
          <a:p>
            <a:endParaRPr dirty="0">
              <a:sym typeface="Calibri"/>
            </a:endParaRPr>
          </a:p>
        </p:txBody>
      </p:sp>
      <p:sp>
        <p:nvSpPr>
          <p:cNvPr id="7" name="Google Shape;259;g3a5427ed3d1_0_44">
            <a:extLst>
              <a:ext uri="{FF2B5EF4-FFF2-40B4-BE49-F238E27FC236}">
                <a16:creationId xmlns:a16="http://schemas.microsoft.com/office/drawing/2014/main" id="{299C9954-CEAF-E901-FDC1-EC561B3869B7}"/>
              </a:ext>
            </a:extLst>
          </p:cNvPr>
          <p:cNvSpPr txBox="1"/>
          <p:nvPr/>
        </p:nvSpPr>
        <p:spPr>
          <a:xfrm>
            <a:off x="3464270" y="1627163"/>
            <a:ext cx="5172886" cy="789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225" tIns="88225" rIns="88225" bIns="882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None/>
              <a:defRPr sz="1800"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All students are encouraged to challenge themselves academically and take rigorous coursework.</a:t>
            </a:r>
            <a:endParaRPr dirty="0">
              <a:sym typeface="Calibri"/>
            </a:endParaRPr>
          </a:p>
          <a:p>
            <a:endParaRPr dirty="0">
              <a:sym typeface="Calibri"/>
            </a:endParaRPr>
          </a:p>
        </p:txBody>
      </p:sp>
      <p:sp>
        <p:nvSpPr>
          <p:cNvPr id="8" name="Google Shape;260;g3a5427ed3d1_0_44">
            <a:extLst>
              <a:ext uri="{FF2B5EF4-FFF2-40B4-BE49-F238E27FC236}">
                <a16:creationId xmlns:a16="http://schemas.microsoft.com/office/drawing/2014/main" id="{9B0A3356-DD35-E363-62BD-7613F35BE4EE}"/>
              </a:ext>
            </a:extLst>
          </p:cNvPr>
          <p:cNvSpPr txBox="1"/>
          <p:nvPr/>
        </p:nvSpPr>
        <p:spPr>
          <a:xfrm>
            <a:off x="3260488" y="2562339"/>
            <a:ext cx="5376667" cy="10802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225" tIns="88225" rIns="88225" bIns="882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None/>
              <a:defRPr sz="1800"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Teachers believe that all students can succeed in</a:t>
            </a:r>
            <a:br>
              <a:rPr lang="en-US" dirty="0">
                <a:sym typeface="Calibri"/>
              </a:rPr>
            </a:br>
            <a:r>
              <a:rPr lang="en-US" dirty="0">
                <a:sym typeface="Calibri"/>
              </a:rPr>
              <a:t>higher-level academic classes when the appropriate strategies and support structures are put in place.</a:t>
            </a: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41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BF9FC6F-EDDC-FD7F-C080-889E41577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creen with red text&#10;&#10;AI-generated content may be incorrect.">
            <a:extLst>
              <a:ext uri="{FF2B5EF4-FFF2-40B4-BE49-F238E27FC236}">
                <a16:creationId xmlns:a16="http://schemas.microsoft.com/office/drawing/2014/main" id="{6075DE02-D209-C6A1-0392-28C28CD6D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9" y="1231789"/>
            <a:ext cx="8650862" cy="3870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67197-A86F-4450-E71B-46CA5D46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We Say and Do</a:t>
            </a:r>
          </a:p>
        </p:txBody>
      </p:sp>
      <p:sp>
        <p:nvSpPr>
          <p:cNvPr id="11" name="Google Shape;245;g3a5427ed3d1_0_76">
            <a:extLst>
              <a:ext uri="{FF2B5EF4-FFF2-40B4-BE49-F238E27FC236}">
                <a16:creationId xmlns:a16="http://schemas.microsoft.com/office/drawing/2014/main" id="{4A44261B-A5E4-B6F8-80DE-81DAA836D917}"/>
              </a:ext>
            </a:extLst>
          </p:cNvPr>
          <p:cNvSpPr txBox="1"/>
          <p:nvPr/>
        </p:nvSpPr>
        <p:spPr>
          <a:xfrm>
            <a:off x="3983914" y="1736317"/>
            <a:ext cx="4653242" cy="814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225" tIns="88225" rIns="88225" bIns="882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College- and career-readiness activities are integrated into regular coursework.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46;g3a5427ed3d1_0_76">
            <a:extLst>
              <a:ext uri="{FF2B5EF4-FFF2-40B4-BE49-F238E27FC236}">
                <a16:creationId xmlns:a16="http://schemas.microsoft.com/office/drawing/2014/main" id="{9002B825-4035-5671-EA63-868E5C98F9DF}"/>
              </a:ext>
            </a:extLst>
          </p:cNvPr>
          <p:cNvSpPr txBox="1"/>
          <p:nvPr/>
        </p:nvSpPr>
        <p:spPr>
          <a:xfrm>
            <a:off x="224493" y="2992948"/>
            <a:ext cx="3668170" cy="14058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225" tIns="88225" rIns="88225" bIns="882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Students visit career technical centers, community colleges,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and/or universities for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educational field trips.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72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47;g3a5427ed3d1_0_76">
            <a:extLst>
              <a:ext uri="{FF2B5EF4-FFF2-40B4-BE49-F238E27FC236}">
                <a16:creationId xmlns:a16="http://schemas.microsoft.com/office/drawing/2014/main" id="{95E753C3-7407-29E5-64FB-C91B1CBB5B71}"/>
              </a:ext>
            </a:extLst>
          </p:cNvPr>
          <p:cNvSpPr txBox="1"/>
          <p:nvPr/>
        </p:nvSpPr>
        <p:spPr>
          <a:xfrm>
            <a:off x="3983915" y="3809125"/>
            <a:ext cx="4653241" cy="788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225" tIns="88225" rIns="88225" bIns="882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Lessons include real-life connections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to career pathways and postsecondary options.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48;g3a5427ed3d1_0_76">
            <a:extLst>
              <a:ext uri="{FF2B5EF4-FFF2-40B4-BE49-F238E27FC236}">
                <a16:creationId xmlns:a16="http://schemas.microsoft.com/office/drawing/2014/main" id="{28C7F321-5234-86A7-AAF5-9E989B2C2B14}"/>
              </a:ext>
            </a:extLst>
          </p:cNvPr>
          <p:cNvSpPr txBox="1"/>
          <p:nvPr/>
        </p:nvSpPr>
        <p:spPr>
          <a:xfrm>
            <a:off x="3983917" y="2785882"/>
            <a:ext cx="4653243" cy="788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225" tIns="88225" rIns="88225" bIns="882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Family college planning events occur at least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twice per year, outside of regular school hours.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72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68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43DE5AA-D9DD-DD06-DF58-433123C2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E4BD-FAD9-EC07-B56A-0BA7634A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We See</a:t>
            </a:r>
          </a:p>
        </p:txBody>
      </p:sp>
      <p:pic>
        <p:nvPicPr>
          <p:cNvPr id="4" name="Google Shape;231;g3a5427ed3d1_0_30">
            <a:extLst>
              <a:ext uri="{FF2B5EF4-FFF2-40B4-BE49-F238E27FC236}">
                <a16:creationId xmlns:a16="http://schemas.microsoft.com/office/drawing/2014/main" id="{72B8F970-CF7D-C8FB-A5B0-97BC1E4966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1297"/>
          <a:stretch/>
        </p:blipFill>
        <p:spPr>
          <a:xfrm>
            <a:off x="224680" y="2771813"/>
            <a:ext cx="8412480" cy="2097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2;g3a5427ed3d1_0_30">
            <a:extLst>
              <a:ext uri="{FF2B5EF4-FFF2-40B4-BE49-F238E27FC236}">
                <a16:creationId xmlns:a16="http://schemas.microsoft.com/office/drawing/2014/main" id="{E67B0D77-F839-5387-B375-019475140845}"/>
              </a:ext>
            </a:extLst>
          </p:cNvPr>
          <p:cNvSpPr txBox="1"/>
          <p:nvPr/>
        </p:nvSpPr>
        <p:spPr>
          <a:xfrm>
            <a:off x="3767327" y="701369"/>
            <a:ext cx="4869833" cy="89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College pennants, banners, and posters are visible in most classrooms, halls, and common areas.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33;g3a5427ed3d1_0_30">
            <a:extLst>
              <a:ext uri="{FF2B5EF4-FFF2-40B4-BE49-F238E27FC236}">
                <a16:creationId xmlns:a16="http://schemas.microsoft.com/office/drawing/2014/main" id="{24EBDF38-6F9D-682B-A4A0-4AF9C78ABD09}"/>
              </a:ext>
            </a:extLst>
          </p:cNvPr>
          <p:cNvSpPr txBox="1"/>
          <p:nvPr/>
        </p:nvSpPr>
        <p:spPr>
          <a:xfrm>
            <a:off x="628650" y="1351093"/>
            <a:ext cx="3039400" cy="1161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Information about career pathways is visible and part of everyday discussions.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4;g3a5427ed3d1_0_30">
            <a:extLst>
              <a:ext uri="{FF2B5EF4-FFF2-40B4-BE49-F238E27FC236}">
                <a16:creationId xmlns:a16="http://schemas.microsoft.com/office/drawing/2014/main" id="{FD8AF6A8-A815-6351-6EFC-35899CC151E8}"/>
              </a:ext>
            </a:extLst>
          </p:cNvPr>
          <p:cNvSpPr txBox="1"/>
          <p:nvPr/>
        </p:nvSpPr>
        <p:spPr>
          <a:xfrm>
            <a:off x="3767327" y="1755643"/>
            <a:ext cx="4869833" cy="1161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Teachers include visual cues to encourage discussions about their college experience with their students.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5;g3a5427ed3d1_0_30">
            <a:extLst>
              <a:ext uri="{FF2B5EF4-FFF2-40B4-BE49-F238E27FC236}">
                <a16:creationId xmlns:a16="http://schemas.microsoft.com/office/drawing/2014/main" id="{1411AD92-AA8A-DC1F-0237-F5935223CDF7}"/>
              </a:ext>
            </a:extLst>
          </p:cNvPr>
          <p:cNvSpPr txBox="1"/>
          <p:nvPr/>
        </p:nvSpPr>
        <p:spPr>
          <a:xfrm>
            <a:off x="3767328" y="3072227"/>
            <a:ext cx="4869832" cy="830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College and career success stories are prevalent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throughout the school.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827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295468"/>
            <a:ext cx="7886700" cy="1659375"/>
          </a:xfrm>
        </p:spPr>
        <p:txBody>
          <a:bodyPr/>
          <a:lstStyle/>
          <a:p>
            <a:r>
              <a:rPr lang="en-US" altLang="en-US" dirty="0"/>
              <a:t>Assessment Rubric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954844"/>
            <a:ext cx="7885112" cy="2520253"/>
          </a:xfrm>
        </p:spPr>
        <p:txBody>
          <a:bodyPr rtlCol="0">
            <a:normAutofit/>
          </a:bodyPr>
          <a:lstStyle/>
          <a:p>
            <a:pPr marL="64008" indent="0">
              <a:buNone/>
            </a:pPr>
            <a:r>
              <a:rPr lang="en-US" dirty="0"/>
              <a:t>Now that we have shown you how we create a</a:t>
            </a:r>
            <a:br>
              <a:rPr lang="en-US" dirty="0"/>
            </a:br>
            <a:r>
              <a:rPr lang="en-US" dirty="0"/>
              <a:t>college-going and career-focused culture, use the Assessment Rubric to rate </a:t>
            </a:r>
            <a:r>
              <a:rPr lang="en-US" i="1" dirty="0"/>
              <a:t>your</a:t>
            </a:r>
            <a:r>
              <a:rPr lang="en-US" dirty="0"/>
              <a:t> school and its culture.</a:t>
            </a:r>
          </a:p>
          <a:p>
            <a:pPr marL="64008" indent="0">
              <a:buNone/>
            </a:pPr>
            <a:endParaRPr lang="en-US" altLang="en-US" dirty="0"/>
          </a:p>
          <a:p>
            <a:pPr marL="64008" indent="0" algn="ctr">
              <a:buNone/>
            </a:pPr>
            <a:r>
              <a:rPr lang="en-US" b="1" dirty="0"/>
              <a:t>Let’s look at your iceberg—your sphere of influence!</a:t>
            </a: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a49d576c39_1_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Assessment Rubric</a:t>
            </a:r>
            <a:endParaRPr dirty="0"/>
          </a:p>
        </p:txBody>
      </p:sp>
      <p:sp>
        <p:nvSpPr>
          <p:cNvPr id="279" name="Google Shape;279;g3a49d576c39_1_6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Write a score for each statement.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>
                <a:solidFill>
                  <a:schemeClr val="accent2"/>
                </a:solidFill>
              </a:rPr>
              <a:t>3</a:t>
            </a:r>
            <a:r>
              <a:rPr lang="en-US" dirty="0"/>
              <a:t>: We are already doing this.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>
                <a:solidFill>
                  <a:schemeClr val="accent2"/>
                </a:solidFill>
              </a:rPr>
              <a:t>2</a:t>
            </a:r>
            <a:r>
              <a:rPr lang="en-US" dirty="0"/>
              <a:t>: We could do this easily or with a little effort.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>
                <a:solidFill>
                  <a:schemeClr val="accent2"/>
                </a:solidFill>
              </a:rPr>
              <a:t>1</a:t>
            </a:r>
            <a:r>
              <a:rPr lang="en-US" dirty="0"/>
              <a:t>: This would require a major change or a lot of time.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>
            <a:spLocks noGrp="1"/>
          </p:cNvSpPr>
          <p:nvPr>
            <p:ph type="title"/>
          </p:nvPr>
        </p:nvSpPr>
        <p:spPr>
          <a:xfrm>
            <a:off x="3945466" y="1400937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sz="4500" dirty="0"/>
              <a:t>College-Going and</a:t>
            </a:r>
            <a:br>
              <a:rPr lang="en-US" sz="4500" dirty="0"/>
            </a:br>
            <a:r>
              <a:rPr lang="en-US" sz="4500" dirty="0"/>
              <a:t>Career-Focused Culture</a:t>
            </a:r>
            <a:endParaRPr sz="4500" dirty="0"/>
          </a:p>
        </p:txBody>
      </p:sp>
      <p:sp>
        <p:nvSpPr>
          <p:cNvPr id="132" name="Google Shape;132;p2"/>
          <p:cNvSpPr txBox="1">
            <a:spLocks noGrp="1"/>
          </p:cNvSpPr>
          <p:nvPr>
            <p:ph type="body" sz="quarter" idx="10"/>
          </p:nvPr>
        </p:nvSpPr>
        <p:spPr>
          <a:xfrm>
            <a:off x="3946385" y="3540887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This Is How We Do It</a:t>
            </a:r>
            <a:endParaRPr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707B72D-278E-E350-49B9-F3353F21E4EA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Assessment Rubric: Section Total Scores</a:t>
            </a:r>
            <a:endParaRPr dirty="0"/>
          </a:p>
        </p:txBody>
      </p:sp>
      <p:sp>
        <p:nvSpPr>
          <p:cNvPr id="285" name="Google Shape;285;p15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Find the total score for each section.</a:t>
            </a:r>
          </a:p>
          <a:p>
            <a:pPr lvl="1"/>
            <a:r>
              <a:rPr lang="en-US" altLang="en-US" b="1" dirty="0">
                <a:solidFill>
                  <a:schemeClr val="accent1"/>
                </a:solidFill>
              </a:rPr>
              <a:t>Visual Cues:</a:t>
            </a:r>
            <a:r>
              <a:rPr lang="en-US" dirty="0"/>
              <a:t> What You See</a:t>
            </a:r>
          </a:p>
          <a:p>
            <a:pPr lvl="1"/>
            <a:r>
              <a:rPr lang="en-US" altLang="en-US" b="1" dirty="0">
                <a:solidFill>
                  <a:schemeClr val="accent3"/>
                </a:solidFill>
              </a:rPr>
              <a:t>Making Connections:</a:t>
            </a:r>
            <a:r>
              <a:rPr lang="en-US" dirty="0"/>
              <a:t> What You Say and Do</a:t>
            </a:r>
          </a:p>
          <a:p>
            <a:pPr lvl="1"/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  <a:t>High Expectations:</a:t>
            </a:r>
            <a:r>
              <a:rPr lang="en-US" dirty="0"/>
              <a:t> What You Believe</a:t>
            </a:r>
          </a:p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Use the information on your handout to reflect on your total scores for each section.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A5976440-A302-A713-7C2C-0E01A7BE6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>
            <a:extLst>
              <a:ext uri="{FF2B5EF4-FFF2-40B4-BE49-F238E27FC236}">
                <a16:creationId xmlns:a16="http://schemas.microsoft.com/office/drawing/2014/main" id="{756F1BC7-235D-5328-C140-7C916FA18A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Assessment Rubric: Overall Total Score</a:t>
            </a:r>
            <a:endParaRPr dirty="0"/>
          </a:p>
        </p:txBody>
      </p:sp>
      <p:sp>
        <p:nvSpPr>
          <p:cNvPr id="285" name="Google Shape;285;p15">
            <a:extLst>
              <a:ext uri="{FF2B5EF4-FFF2-40B4-BE49-F238E27FC236}">
                <a16:creationId xmlns:a16="http://schemas.microsoft.com/office/drawing/2014/main" id="{4BD1B12C-03DB-AD2F-5FE9-C07D561A42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Aft>
                <a:spcPts val="0"/>
              </a:spcAft>
              <a:buSzPts val="2600"/>
              <a:buFont typeface="+mj-lt"/>
              <a:buAutoNum type="arabicPeriod" startAt="3"/>
            </a:pPr>
            <a:r>
              <a:rPr lang="en-US" dirty="0"/>
              <a:t>Add the total scores from all three sections together to get your </a:t>
            </a:r>
            <a:r>
              <a:rPr lang="en-US" i="1" dirty="0"/>
              <a:t>overall</a:t>
            </a:r>
            <a:r>
              <a:rPr lang="en-US" dirty="0"/>
              <a:t> total score.</a:t>
            </a:r>
            <a:endParaRPr dirty="0"/>
          </a:p>
          <a:p>
            <a:pPr lvl="1"/>
            <a:r>
              <a:rPr lang="en-US" dirty="0"/>
              <a:t>23–28 = Beginner</a:t>
            </a:r>
            <a:endParaRPr dirty="0"/>
          </a:p>
          <a:p>
            <a:pPr lvl="1"/>
            <a:r>
              <a:rPr lang="en-US" dirty="0"/>
              <a:t>39–53 = Intermediate</a:t>
            </a:r>
            <a:endParaRPr dirty="0"/>
          </a:p>
          <a:p>
            <a:pPr lvl="1"/>
            <a:r>
              <a:rPr lang="en-US" dirty="0"/>
              <a:t>54–69 = Advanced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153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Assessment Rubric: Summary</a:t>
            </a:r>
            <a:endParaRPr dirty="0"/>
          </a:p>
        </p:txBody>
      </p:sp>
      <p:sp>
        <p:nvSpPr>
          <p:cNvPr id="291" name="Google Shape;291;p16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Consider: 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 what areas are you doing well?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Which areas need the most improvement?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46444-D945-1912-F4F9-C155F92B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EBA537EB-7DCA-536C-FAAE-900A7C83D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21104"/>
            <a:ext cx="7886700" cy="177002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College and Career Culture Tool Kit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448E4E-BF80-054D-F239-021CA5A07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980480"/>
            <a:ext cx="7325157" cy="2520253"/>
          </a:xfrm>
        </p:spPr>
        <p:txBody>
          <a:bodyPr rtlCol="0">
            <a:noAutofit/>
          </a:bodyPr>
          <a:lstStyle/>
          <a:p>
            <a:pPr marL="64008" indent="0">
              <a:buNone/>
            </a:pPr>
            <a:r>
              <a:rPr lang="en-US" sz="2400" dirty="0"/>
              <a:t>Now that you have measured your school’s college-going and career-focused culture, we have some resource that may help you strengthen any areas of weakness.</a:t>
            </a:r>
          </a:p>
          <a:p>
            <a:pPr marL="64008" indent="0">
              <a:buNone/>
            </a:pPr>
            <a:endParaRPr lang="en-US" sz="2400" dirty="0"/>
          </a:p>
          <a:p>
            <a:pPr marL="64008" indent="0">
              <a:buNone/>
            </a:pPr>
            <a:r>
              <a:rPr lang="en-US" sz="2400" dirty="0"/>
              <a:t>There are three sections to address the three areas of the iceberg.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30885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0EDF9B-6B13-40BD-0AAC-971F5BB42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0BBE-DE72-6965-9FCB-E84E4D5A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College and Career Culture Tool Kit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D38F33B-2B02-1F65-6FA1-999E287E532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Use your Assessment Rubric results to focus your attention to the section to address your area(s) of need.</a:t>
            </a:r>
          </a:p>
          <a:p>
            <a:pPr lvl="1"/>
            <a:r>
              <a:rPr lang="en-US" dirty="0"/>
              <a:t>Visual Cues: </a:t>
            </a:r>
            <a:r>
              <a:rPr lang="en-US" dirty="0">
                <a:highlight>
                  <a:srgbClr val="FFFF00"/>
                </a:highlight>
              </a:rPr>
              <a:t>&lt;insert URL&gt;</a:t>
            </a:r>
            <a:endParaRPr lang="en-US" alt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Making Connections: </a:t>
            </a:r>
            <a:r>
              <a:rPr lang="en-US" dirty="0">
                <a:highlight>
                  <a:srgbClr val="FFFF00"/>
                </a:highlight>
              </a:rPr>
              <a:t>&lt;insert URL&gt;</a:t>
            </a:r>
          </a:p>
          <a:p>
            <a:pPr lvl="1"/>
            <a:r>
              <a:rPr lang="en-US" dirty="0"/>
              <a:t>High Expectations: </a:t>
            </a:r>
            <a:r>
              <a:rPr lang="en-US" dirty="0">
                <a:highlight>
                  <a:srgbClr val="FFFF00"/>
                </a:highlight>
              </a:rPr>
              <a:t>&lt;insert URL&gt;</a:t>
            </a:r>
          </a:p>
        </p:txBody>
      </p:sp>
    </p:spTree>
    <p:extLst>
      <p:ext uri="{BB962C8B-B14F-4D97-AF65-F5344CB8AC3E}">
        <p14:creationId xmlns:p14="http://schemas.microsoft.com/office/powerpoint/2010/main" val="3264884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D9D9E-A946-21D4-89A4-0A5348D50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81880-EC11-D9C0-6DCB-A12EBA63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College and Career Culture Tool Kit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7A7DC26-4A7E-86AC-A659-2358C3D0DE4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8650" y="1370013"/>
            <a:ext cx="5589270" cy="3262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conclude, jot down at least</a:t>
            </a:r>
            <a:br>
              <a:rPr lang="en-US" dirty="0"/>
            </a:br>
            <a:r>
              <a:rPr lang="en-US" dirty="0"/>
              <a:t>one tangible strategy that you can</a:t>
            </a:r>
            <a:br>
              <a:rPr lang="en-US" dirty="0"/>
            </a:br>
            <a:r>
              <a:rPr lang="en-US" dirty="0"/>
              <a:t>take from the tool kit to make improvements in your school.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3" name="Graphic 5" descr="Signature outline">
            <a:extLst>
              <a:ext uri="{FF2B5EF4-FFF2-40B4-BE49-F238E27FC236}">
                <a16:creationId xmlns:a16="http://schemas.microsoft.com/office/drawing/2014/main" id="{102C2EE7-823E-0E0C-DB23-DEEC6DAF2698}"/>
              </a:ext>
            </a:extLst>
          </p:cNvPr>
          <p:cNvSpPr/>
          <p:nvPr/>
        </p:nvSpPr>
        <p:spPr>
          <a:xfrm flipH="1">
            <a:off x="6453486" y="784040"/>
            <a:ext cx="2021561" cy="1610008"/>
          </a:xfrm>
          <a:custGeom>
            <a:avLst/>
            <a:gdLst>
              <a:gd name="csX0" fmla="*/ 495725 w 2021561"/>
              <a:gd name="csY0" fmla="*/ 587851 h 1610008"/>
              <a:gd name="csX1" fmla="*/ 469403 w 2021561"/>
              <a:gd name="csY1" fmla="*/ 614172 h 1610008"/>
              <a:gd name="csX2" fmla="*/ 469403 w 2021561"/>
              <a:gd name="csY2" fmla="*/ 614172 h 1610008"/>
              <a:gd name="csX3" fmla="*/ 177671 w 2021561"/>
              <a:gd name="csY3" fmla="*/ 903710 h 1610008"/>
              <a:gd name="csX4" fmla="*/ 177671 w 2021561"/>
              <a:gd name="csY4" fmla="*/ 903710 h 1610008"/>
              <a:gd name="csX5" fmla="*/ 151350 w 2021561"/>
              <a:gd name="csY5" fmla="*/ 930032 h 1610008"/>
              <a:gd name="csX6" fmla="*/ 0 w 2021561"/>
              <a:gd name="csY6" fmla="*/ 780876 h 1610008"/>
              <a:gd name="csX7" fmla="*/ 0 w 2021561"/>
              <a:gd name="csY7" fmla="*/ 842293 h 1610008"/>
              <a:gd name="csX8" fmla="*/ 135995 w 2021561"/>
              <a:gd name="csY8" fmla="*/ 976095 h 1610008"/>
              <a:gd name="csX9" fmla="*/ 151350 w 2021561"/>
              <a:gd name="csY9" fmla="*/ 991449 h 1610008"/>
              <a:gd name="csX10" fmla="*/ 208380 w 2021561"/>
              <a:gd name="csY10" fmla="*/ 934419 h 1610008"/>
              <a:gd name="csX11" fmla="*/ 451855 w 2021561"/>
              <a:gd name="csY11" fmla="*/ 1302922 h 1610008"/>
              <a:gd name="csX12" fmla="*/ 951967 w 2021561"/>
              <a:gd name="csY12" fmla="*/ 1511302 h 1610008"/>
              <a:gd name="csX13" fmla="*/ 1002417 w 2021561"/>
              <a:gd name="csY13" fmla="*/ 1460852 h 1610008"/>
              <a:gd name="csX14" fmla="*/ 1006804 w 2021561"/>
              <a:gd name="csY14" fmla="*/ 1463046 h 1610008"/>
              <a:gd name="csX15" fmla="*/ 1298535 w 2021561"/>
              <a:gd name="csY15" fmla="*/ 1506915 h 1610008"/>
              <a:gd name="csX16" fmla="*/ 1322664 w 2021561"/>
              <a:gd name="csY16" fmla="*/ 1489367 h 1610008"/>
              <a:gd name="csX17" fmla="*/ 1320470 w 2021561"/>
              <a:gd name="csY17" fmla="*/ 1476207 h 1610008"/>
              <a:gd name="csX18" fmla="*/ 1294148 w 2021561"/>
              <a:gd name="csY18" fmla="*/ 1353372 h 1610008"/>
              <a:gd name="csX19" fmla="*/ 1309503 w 2021561"/>
              <a:gd name="csY19" fmla="*/ 1338018 h 1610008"/>
              <a:gd name="csX20" fmla="*/ 1524463 w 2021561"/>
              <a:gd name="csY20" fmla="*/ 1500335 h 1610008"/>
              <a:gd name="csX21" fmla="*/ 1555172 w 2021561"/>
              <a:gd name="csY21" fmla="*/ 1502528 h 1610008"/>
              <a:gd name="csX22" fmla="*/ 1559559 w 2021561"/>
              <a:gd name="csY22" fmla="*/ 1476207 h 1610008"/>
              <a:gd name="csX23" fmla="*/ 1524463 w 2021561"/>
              <a:gd name="csY23" fmla="*/ 1333631 h 1610008"/>
              <a:gd name="csX24" fmla="*/ 1546398 w 2021561"/>
              <a:gd name="csY24" fmla="*/ 1316083 h 1610008"/>
              <a:gd name="csX25" fmla="*/ 1809614 w 2021561"/>
              <a:gd name="csY25" fmla="*/ 1566139 h 1610008"/>
              <a:gd name="csX26" fmla="*/ 1853484 w 2021561"/>
              <a:gd name="csY26" fmla="*/ 1610008 h 1610008"/>
              <a:gd name="csX27" fmla="*/ 1866645 w 2021561"/>
              <a:gd name="csY27" fmla="*/ 1605622 h 1610008"/>
              <a:gd name="csX28" fmla="*/ 1873225 w 2021561"/>
              <a:gd name="csY28" fmla="*/ 1574913 h 1610008"/>
              <a:gd name="csX29" fmla="*/ 1873225 w 2021561"/>
              <a:gd name="csY29" fmla="*/ 1574913 h 1610008"/>
              <a:gd name="csX30" fmla="*/ 1853484 w 2021561"/>
              <a:gd name="csY30" fmla="*/ 1539817 h 1610008"/>
              <a:gd name="csX31" fmla="*/ 1726262 w 2021561"/>
              <a:gd name="csY31" fmla="*/ 1072608 h 1610008"/>
              <a:gd name="csX32" fmla="*/ 1991673 w 2021561"/>
              <a:gd name="csY32" fmla="*/ 1076995 h 1610008"/>
              <a:gd name="csX33" fmla="*/ 2020188 w 2021561"/>
              <a:gd name="csY33" fmla="*/ 1063834 h 1610008"/>
              <a:gd name="csX34" fmla="*/ 2007027 w 2021561"/>
              <a:gd name="csY34" fmla="*/ 1035319 h 1610008"/>
              <a:gd name="csX35" fmla="*/ 2007027 w 2021561"/>
              <a:gd name="csY35" fmla="*/ 1035319 h 1610008"/>
              <a:gd name="csX36" fmla="*/ 1697747 w 2021561"/>
              <a:gd name="csY36" fmla="*/ 1039706 h 1610008"/>
              <a:gd name="csX37" fmla="*/ 1728456 w 2021561"/>
              <a:gd name="csY37" fmla="*/ 1395048 h 1610008"/>
              <a:gd name="csX38" fmla="*/ 1728456 w 2021561"/>
              <a:gd name="csY38" fmla="*/ 1395048 h 1610008"/>
              <a:gd name="csX39" fmla="*/ 1728456 w 2021561"/>
              <a:gd name="csY39" fmla="*/ 1395048 h 1610008"/>
              <a:gd name="csX40" fmla="*/ 1539817 w 2021561"/>
              <a:gd name="csY40" fmla="*/ 1274407 h 1610008"/>
              <a:gd name="csX41" fmla="*/ 1487174 w 2021561"/>
              <a:gd name="csY41" fmla="*/ 1316083 h 1610008"/>
              <a:gd name="csX42" fmla="*/ 1484980 w 2021561"/>
              <a:gd name="csY42" fmla="*/ 1390661 h 1610008"/>
              <a:gd name="csX43" fmla="*/ 1484980 w 2021561"/>
              <a:gd name="csY43" fmla="*/ 1390661 h 1610008"/>
              <a:gd name="csX44" fmla="*/ 1484980 w 2021561"/>
              <a:gd name="csY44" fmla="*/ 1390661 h 1610008"/>
              <a:gd name="csX45" fmla="*/ 1298535 w 2021561"/>
              <a:gd name="csY45" fmla="*/ 1298535 h 1610008"/>
              <a:gd name="csX46" fmla="*/ 1259053 w 2021561"/>
              <a:gd name="csY46" fmla="*/ 1338018 h 1610008"/>
              <a:gd name="csX47" fmla="*/ 1270020 w 2021561"/>
              <a:gd name="csY47" fmla="*/ 1458659 h 1610008"/>
              <a:gd name="csX48" fmla="*/ 1270020 w 2021561"/>
              <a:gd name="csY48" fmla="*/ 1458659 h 1610008"/>
              <a:gd name="csX49" fmla="*/ 1270020 w 2021561"/>
              <a:gd name="csY49" fmla="*/ 1458659 h 1610008"/>
              <a:gd name="csX50" fmla="*/ 1044093 w 2021561"/>
              <a:gd name="csY50" fmla="*/ 1423563 h 1610008"/>
              <a:gd name="csX51" fmla="*/ 1081382 w 2021561"/>
              <a:gd name="csY51" fmla="*/ 1386274 h 1610008"/>
              <a:gd name="csX52" fmla="*/ 873002 w 2021561"/>
              <a:gd name="csY52" fmla="*/ 886163 h 1610008"/>
              <a:gd name="csX53" fmla="*/ 506692 w 2021561"/>
              <a:gd name="csY53" fmla="*/ 640494 h 1610008"/>
              <a:gd name="csX54" fmla="*/ 561529 w 2021561"/>
              <a:gd name="csY54" fmla="*/ 585657 h 1610008"/>
              <a:gd name="csX55" fmla="*/ 478177 w 2021561"/>
              <a:gd name="csY55" fmla="*/ 502305 h 1610008"/>
              <a:gd name="csX56" fmla="*/ 0 w 2021561"/>
              <a:gd name="csY56" fmla="*/ 0 h 1610008"/>
              <a:gd name="csX57" fmla="*/ 0 w 2021561"/>
              <a:gd name="csY57" fmla="*/ 63611 h 1610008"/>
              <a:gd name="csX58" fmla="*/ 443081 w 2021561"/>
              <a:gd name="csY58" fmla="*/ 535207 h 1610008"/>
              <a:gd name="csX59" fmla="*/ 495725 w 2021561"/>
              <a:gd name="csY59" fmla="*/ 587851 h 1610008"/>
              <a:gd name="csX60" fmla="*/ 239088 w 2021561"/>
              <a:gd name="csY60" fmla="*/ 903710 h 1610008"/>
              <a:gd name="csX61" fmla="*/ 469403 w 2021561"/>
              <a:gd name="csY61" fmla="*/ 673396 h 1610008"/>
              <a:gd name="csX62" fmla="*/ 469403 w 2021561"/>
              <a:gd name="csY62" fmla="*/ 673396 h 1610008"/>
              <a:gd name="csX63" fmla="*/ 829132 w 2021561"/>
              <a:gd name="csY63" fmla="*/ 919065 h 1610008"/>
              <a:gd name="csX64" fmla="*/ 1019964 w 2021561"/>
              <a:gd name="csY64" fmla="*/ 1381887 h 1610008"/>
              <a:gd name="csX65" fmla="*/ 1000223 w 2021561"/>
              <a:gd name="csY65" fmla="*/ 1401629 h 1610008"/>
              <a:gd name="csX66" fmla="*/ 715072 w 2021561"/>
              <a:gd name="csY66" fmla="*/ 1116477 h 1610008"/>
              <a:gd name="csX67" fmla="*/ 671202 w 2021561"/>
              <a:gd name="csY67" fmla="*/ 1035319 h 1610008"/>
              <a:gd name="csX68" fmla="*/ 618559 w 2021561"/>
              <a:gd name="csY68" fmla="*/ 1052867 h 1610008"/>
              <a:gd name="csX69" fmla="*/ 620753 w 2021561"/>
              <a:gd name="csY69" fmla="*/ 1134025 h 1610008"/>
              <a:gd name="csX70" fmla="*/ 620753 w 2021561"/>
              <a:gd name="csY70" fmla="*/ 1134025 h 1610008"/>
              <a:gd name="csX71" fmla="*/ 684363 w 2021561"/>
              <a:gd name="csY71" fmla="*/ 1147186 h 1610008"/>
              <a:gd name="csX72" fmla="*/ 969515 w 2021561"/>
              <a:gd name="csY72" fmla="*/ 1432337 h 1610008"/>
              <a:gd name="csX73" fmla="*/ 947580 w 2021561"/>
              <a:gd name="csY73" fmla="*/ 1454272 h 1610008"/>
              <a:gd name="csX74" fmla="*/ 484757 w 2021561"/>
              <a:gd name="csY74" fmla="*/ 1263440 h 1610008"/>
              <a:gd name="csX75" fmla="*/ 239088 w 2021561"/>
              <a:gd name="csY75" fmla="*/ 903710 h 1610008"/>
              <a:gd name="csX76" fmla="*/ 239088 w 2021561"/>
              <a:gd name="csY76" fmla="*/ 903710 h 16100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</a:cxnLst>
            <a:rect l="l" t="t" r="r" b="b"/>
            <a:pathLst>
              <a:path w="2021561" h="1610008">
                <a:moveTo>
                  <a:pt x="495725" y="587851"/>
                </a:moveTo>
                <a:lnTo>
                  <a:pt x="469403" y="614172"/>
                </a:lnTo>
                <a:lnTo>
                  <a:pt x="469403" y="614172"/>
                </a:lnTo>
                <a:lnTo>
                  <a:pt x="177671" y="903710"/>
                </a:lnTo>
                <a:lnTo>
                  <a:pt x="177671" y="903710"/>
                </a:lnTo>
                <a:lnTo>
                  <a:pt x="151350" y="930032"/>
                </a:lnTo>
                <a:cubicBezTo>
                  <a:pt x="122834" y="901517"/>
                  <a:pt x="59224" y="840100"/>
                  <a:pt x="0" y="780876"/>
                </a:cubicBezTo>
                <a:lnTo>
                  <a:pt x="0" y="842293"/>
                </a:lnTo>
                <a:cubicBezTo>
                  <a:pt x="70191" y="910291"/>
                  <a:pt x="133802" y="973902"/>
                  <a:pt x="135995" y="976095"/>
                </a:cubicBezTo>
                <a:lnTo>
                  <a:pt x="151350" y="991449"/>
                </a:lnTo>
                <a:lnTo>
                  <a:pt x="208380" y="934419"/>
                </a:lnTo>
                <a:cubicBezTo>
                  <a:pt x="401405" y="1138412"/>
                  <a:pt x="451855" y="1302922"/>
                  <a:pt x="451855" y="1302922"/>
                </a:cubicBezTo>
                <a:cubicBezTo>
                  <a:pt x="631720" y="1331438"/>
                  <a:pt x="802811" y="1403822"/>
                  <a:pt x="951967" y="1511302"/>
                </a:cubicBezTo>
                <a:lnTo>
                  <a:pt x="1002417" y="1460852"/>
                </a:lnTo>
                <a:cubicBezTo>
                  <a:pt x="1004610" y="1460852"/>
                  <a:pt x="1004610" y="1463046"/>
                  <a:pt x="1006804" y="1463046"/>
                </a:cubicBezTo>
                <a:lnTo>
                  <a:pt x="1298535" y="1506915"/>
                </a:lnTo>
                <a:cubicBezTo>
                  <a:pt x="1309503" y="1509109"/>
                  <a:pt x="1322664" y="1500335"/>
                  <a:pt x="1322664" y="1489367"/>
                </a:cubicBezTo>
                <a:cubicBezTo>
                  <a:pt x="1322664" y="1484981"/>
                  <a:pt x="1322664" y="1480594"/>
                  <a:pt x="1320470" y="1476207"/>
                </a:cubicBezTo>
                <a:cubicBezTo>
                  <a:pt x="1305116" y="1445498"/>
                  <a:pt x="1283181" y="1384081"/>
                  <a:pt x="1294148" y="1353372"/>
                </a:cubicBezTo>
                <a:cubicBezTo>
                  <a:pt x="1296342" y="1346792"/>
                  <a:pt x="1302922" y="1340211"/>
                  <a:pt x="1309503" y="1338018"/>
                </a:cubicBezTo>
                <a:cubicBezTo>
                  <a:pt x="1344598" y="1324857"/>
                  <a:pt x="1447692" y="1410403"/>
                  <a:pt x="1524463" y="1500335"/>
                </a:cubicBezTo>
                <a:cubicBezTo>
                  <a:pt x="1533237" y="1509109"/>
                  <a:pt x="1546398" y="1511302"/>
                  <a:pt x="1555172" y="1502528"/>
                </a:cubicBezTo>
                <a:cubicBezTo>
                  <a:pt x="1563946" y="1495948"/>
                  <a:pt x="1563946" y="1484981"/>
                  <a:pt x="1559559" y="1476207"/>
                </a:cubicBezTo>
                <a:cubicBezTo>
                  <a:pt x="1537624" y="1438918"/>
                  <a:pt x="1509109" y="1366533"/>
                  <a:pt x="1524463" y="1333631"/>
                </a:cubicBezTo>
                <a:cubicBezTo>
                  <a:pt x="1528850" y="1324857"/>
                  <a:pt x="1537624" y="1318277"/>
                  <a:pt x="1546398" y="1316083"/>
                </a:cubicBezTo>
                <a:cubicBezTo>
                  <a:pt x="1572719" y="1309503"/>
                  <a:pt x="1640717" y="1346792"/>
                  <a:pt x="1809614" y="1566139"/>
                </a:cubicBezTo>
                <a:cubicBezTo>
                  <a:pt x="1833743" y="1596848"/>
                  <a:pt x="1842516" y="1610008"/>
                  <a:pt x="1853484" y="1610008"/>
                </a:cubicBezTo>
                <a:cubicBezTo>
                  <a:pt x="1857871" y="1610008"/>
                  <a:pt x="1862258" y="1607815"/>
                  <a:pt x="1866645" y="1605622"/>
                </a:cubicBezTo>
                <a:cubicBezTo>
                  <a:pt x="1877612" y="1599041"/>
                  <a:pt x="1879805" y="1583687"/>
                  <a:pt x="1873225" y="1574913"/>
                </a:cubicBezTo>
                <a:cubicBezTo>
                  <a:pt x="1873225" y="1574913"/>
                  <a:pt x="1873225" y="1574913"/>
                  <a:pt x="1873225" y="1574913"/>
                </a:cubicBezTo>
                <a:cubicBezTo>
                  <a:pt x="1871032" y="1568332"/>
                  <a:pt x="1862258" y="1557365"/>
                  <a:pt x="1853484" y="1539817"/>
                </a:cubicBezTo>
                <a:cubicBezTo>
                  <a:pt x="1798647" y="1447691"/>
                  <a:pt x="1631943" y="1164734"/>
                  <a:pt x="1726262" y="1072608"/>
                </a:cubicBezTo>
                <a:cubicBezTo>
                  <a:pt x="1767938" y="1030932"/>
                  <a:pt x="1857871" y="1033125"/>
                  <a:pt x="1991673" y="1076995"/>
                </a:cubicBezTo>
                <a:cubicBezTo>
                  <a:pt x="2002640" y="1081382"/>
                  <a:pt x="2015801" y="1074801"/>
                  <a:pt x="2020188" y="1063834"/>
                </a:cubicBezTo>
                <a:cubicBezTo>
                  <a:pt x="2024575" y="1052867"/>
                  <a:pt x="2017994" y="1039706"/>
                  <a:pt x="2007027" y="1035319"/>
                </a:cubicBezTo>
                <a:lnTo>
                  <a:pt x="2007027" y="1035319"/>
                </a:lnTo>
                <a:cubicBezTo>
                  <a:pt x="1853484" y="984869"/>
                  <a:pt x="1752584" y="984869"/>
                  <a:pt x="1697747" y="1039706"/>
                </a:cubicBezTo>
                <a:cubicBezTo>
                  <a:pt x="1620976" y="1116477"/>
                  <a:pt x="1669232" y="1267827"/>
                  <a:pt x="1728456" y="1395048"/>
                </a:cubicBezTo>
                <a:cubicBezTo>
                  <a:pt x="1728456" y="1395048"/>
                  <a:pt x="1728456" y="1395048"/>
                  <a:pt x="1728456" y="1395048"/>
                </a:cubicBezTo>
                <a:cubicBezTo>
                  <a:pt x="1728456" y="1395048"/>
                  <a:pt x="1728456" y="1395048"/>
                  <a:pt x="1728456" y="1395048"/>
                </a:cubicBezTo>
                <a:cubicBezTo>
                  <a:pt x="1656071" y="1313890"/>
                  <a:pt x="1588074" y="1261246"/>
                  <a:pt x="1539817" y="1274407"/>
                </a:cubicBezTo>
                <a:cubicBezTo>
                  <a:pt x="1515689" y="1278794"/>
                  <a:pt x="1498141" y="1294148"/>
                  <a:pt x="1487174" y="1316083"/>
                </a:cubicBezTo>
                <a:cubicBezTo>
                  <a:pt x="1478400" y="1340211"/>
                  <a:pt x="1478400" y="1366533"/>
                  <a:pt x="1484980" y="1390661"/>
                </a:cubicBezTo>
                <a:cubicBezTo>
                  <a:pt x="1484980" y="1390661"/>
                  <a:pt x="1484980" y="1390661"/>
                  <a:pt x="1484980" y="1390661"/>
                </a:cubicBezTo>
                <a:cubicBezTo>
                  <a:pt x="1484980" y="1390661"/>
                  <a:pt x="1484980" y="1390661"/>
                  <a:pt x="1484980" y="1390661"/>
                </a:cubicBezTo>
                <a:cubicBezTo>
                  <a:pt x="1425757" y="1333631"/>
                  <a:pt x="1348985" y="1278794"/>
                  <a:pt x="1298535" y="1298535"/>
                </a:cubicBezTo>
                <a:cubicBezTo>
                  <a:pt x="1280988" y="1305116"/>
                  <a:pt x="1265633" y="1320470"/>
                  <a:pt x="1259053" y="1338018"/>
                </a:cubicBezTo>
                <a:cubicBezTo>
                  <a:pt x="1245892" y="1375307"/>
                  <a:pt x="1259053" y="1423563"/>
                  <a:pt x="1270020" y="1458659"/>
                </a:cubicBezTo>
                <a:cubicBezTo>
                  <a:pt x="1270020" y="1458659"/>
                  <a:pt x="1270020" y="1458659"/>
                  <a:pt x="1270020" y="1458659"/>
                </a:cubicBezTo>
                <a:cubicBezTo>
                  <a:pt x="1270020" y="1458659"/>
                  <a:pt x="1270020" y="1458659"/>
                  <a:pt x="1270020" y="1458659"/>
                </a:cubicBezTo>
                <a:lnTo>
                  <a:pt x="1044093" y="1423563"/>
                </a:lnTo>
                <a:lnTo>
                  <a:pt x="1081382" y="1386274"/>
                </a:lnTo>
                <a:cubicBezTo>
                  <a:pt x="973902" y="1239312"/>
                  <a:pt x="901517" y="1068221"/>
                  <a:pt x="873002" y="886163"/>
                </a:cubicBezTo>
                <a:cubicBezTo>
                  <a:pt x="873002" y="886163"/>
                  <a:pt x="710685" y="835713"/>
                  <a:pt x="506692" y="640494"/>
                </a:cubicBezTo>
                <a:lnTo>
                  <a:pt x="561529" y="585657"/>
                </a:lnTo>
                <a:lnTo>
                  <a:pt x="478177" y="502305"/>
                </a:lnTo>
                <a:cubicBezTo>
                  <a:pt x="471596" y="502305"/>
                  <a:pt x="230315" y="247862"/>
                  <a:pt x="0" y="0"/>
                </a:cubicBezTo>
                <a:lnTo>
                  <a:pt x="0" y="63611"/>
                </a:lnTo>
                <a:cubicBezTo>
                  <a:pt x="221541" y="300506"/>
                  <a:pt x="440888" y="533014"/>
                  <a:pt x="443081" y="535207"/>
                </a:cubicBezTo>
                <a:lnTo>
                  <a:pt x="495725" y="587851"/>
                </a:lnTo>
                <a:close/>
                <a:moveTo>
                  <a:pt x="239088" y="903710"/>
                </a:moveTo>
                <a:lnTo>
                  <a:pt x="469403" y="673396"/>
                </a:lnTo>
                <a:cubicBezTo>
                  <a:pt x="469403" y="673396"/>
                  <a:pt x="469403" y="673396"/>
                  <a:pt x="469403" y="673396"/>
                </a:cubicBezTo>
                <a:cubicBezTo>
                  <a:pt x="633913" y="829132"/>
                  <a:pt x="772102" y="897130"/>
                  <a:pt x="829132" y="919065"/>
                </a:cubicBezTo>
                <a:cubicBezTo>
                  <a:pt x="859841" y="1085769"/>
                  <a:pt x="923452" y="1241505"/>
                  <a:pt x="1019964" y="1381887"/>
                </a:cubicBezTo>
                <a:lnTo>
                  <a:pt x="1000223" y="1401629"/>
                </a:lnTo>
                <a:lnTo>
                  <a:pt x="715072" y="1116477"/>
                </a:lnTo>
                <a:cubicBezTo>
                  <a:pt x="730426" y="1083575"/>
                  <a:pt x="710685" y="1041899"/>
                  <a:pt x="671202" y="1035319"/>
                </a:cubicBezTo>
                <a:cubicBezTo>
                  <a:pt x="651461" y="1030932"/>
                  <a:pt x="631720" y="1037512"/>
                  <a:pt x="618559" y="1052867"/>
                </a:cubicBezTo>
                <a:cubicBezTo>
                  <a:pt x="596624" y="1076995"/>
                  <a:pt x="598818" y="1112090"/>
                  <a:pt x="620753" y="1134025"/>
                </a:cubicBezTo>
                <a:lnTo>
                  <a:pt x="620753" y="1134025"/>
                </a:lnTo>
                <a:cubicBezTo>
                  <a:pt x="638300" y="1151573"/>
                  <a:pt x="662429" y="1155960"/>
                  <a:pt x="684363" y="1147186"/>
                </a:cubicBezTo>
                <a:lnTo>
                  <a:pt x="969515" y="1432337"/>
                </a:lnTo>
                <a:lnTo>
                  <a:pt x="947580" y="1454272"/>
                </a:lnTo>
                <a:cubicBezTo>
                  <a:pt x="809391" y="1359953"/>
                  <a:pt x="651461" y="1294148"/>
                  <a:pt x="484757" y="1263440"/>
                </a:cubicBezTo>
                <a:cubicBezTo>
                  <a:pt x="462823" y="1208603"/>
                  <a:pt x="397018" y="1070414"/>
                  <a:pt x="239088" y="903710"/>
                </a:cubicBezTo>
                <a:cubicBezTo>
                  <a:pt x="239088" y="903710"/>
                  <a:pt x="239088" y="903710"/>
                  <a:pt x="239088" y="903710"/>
                </a:cubicBezTo>
                <a:close/>
              </a:path>
            </a:pathLst>
          </a:custGeom>
          <a:solidFill>
            <a:schemeClr val="accent1"/>
          </a:solidFill>
          <a:ln w="21927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6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623888" y="2264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sz="quarter" idx="10"/>
          </p:nvPr>
        </p:nvSpPr>
        <p:spPr>
          <a:xfrm>
            <a:off x="623888" y="2474443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>
              <a:spcBef>
                <a:spcPts val="0"/>
              </a:spcBef>
              <a:buNone/>
            </a:pPr>
            <a:r>
              <a:rPr lang="en-US" dirty="0"/>
              <a:t>How can school leaders and educators promote a college-going and career-focused culture that helps students prepare for and pursue postsecondary education (PSE)?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2F3F1103-7554-2F09-990A-A2B0C2B0F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>
            <a:extLst>
              <a:ext uri="{FF2B5EF4-FFF2-40B4-BE49-F238E27FC236}">
                <a16:creationId xmlns:a16="http://schemas.microsoft.com/office/drawing/2014/main" id="{E94A1209-7FE1-7150-8EA2-0E86EFD3A3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8" y="2264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44" name="Google Shape;144;p4">
            <a:extLst>
              <a:ext uri="{FF2B5EF4-FFF2-40B4-BE49-F238E27FC236}">
                <a16:creationId xmlns:a16="http://schemas.microsoft.com/office/drawing/2014/main" id="{B2E752B2-9A46-FFA1-AAB1-941EB07BB107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623888" y="2474443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192">
              <a:spcBef>
                <a:spcPts val="0"/>
              </a:spcBef>
            </a:pPr>
            <a:r>
              <a:rPr lang="en-US" sz="2200" dirty="0"/>
              <a:t>Analyze key components of a college-going and career-focused culture that foster student aspirations for postsecondary education.</a:t>
            </a:r>
            <a:endParaRPr sz="2200" dirty="0"/>
          </a:p>
          <a:p>
            <a:pPr lvl="0" indent="-393192"/>
            <a:r>
              <a:rPr lang="en-US" sz="2200" dirty="0"/>
              <a:t>Apply tools and models from GEAR UP activities to design or enhance initiatives that promote a college-going and career-focused culture in schools.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62813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CAC3D-D442-F22D-C322-AACFF7751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487F-065B-837A-6BD0-6514D5AF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Comes to Mind?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A56B512-7215-B6E3-8EB1-A692419269D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altLang="en-US" dirty="0"/>
              <a:t>What do you think of when you hear the following?</a:t>
            </a:r>
            <a:endParaRPr lang="en-US" altLang="en-US" dirty="0">
              <a:highlight>
                <a:srgbClr val="00FFFF"/>
              </a:highlight>
            </a:endParaRPr>
          </a:p>
          <a:p>
            <a:pPr marL="64008" indent="0">
              <a:buNone/>
            </a:pPr>
            <a:endParaRPr lang="en-US" altLang="en-US" dirty="0"/>
          </a:p>
          <a:p>
            <a:pPr marL="64008" indent="0" algn="ctr">
              <a:buNone/>
            </a:pPr>
            <a:r>
              <a:rPr lang="en-US" altLang="en-US" sz="4000" b="1" i="1" dirty="0">
                <a:solidFill>
                  <a:schemeClr val="accent3"/>
                </a:solidFill>
              </a:rPr>
              <a:t>College-Going and</a:t>
            </a:r>
            <a:br>
              <a:rPr lang="en-US" altLang="en-US" sz="4000" b="1" i="1" dirty="0">
                <a:solidFill>
                  <a:schemeClr val="accent3"/>
                </a:solidFill>
              </a:rPr>
            </a:br>
            <a:r>
              <a:rPr lang="en-US" altLang="en-US" sz="4000" b="1" i="1" dirty="0">
                <a:solidFill>
                  <a:schemeClr val="accent3"/>
                </a:solidFill>
              </a:rPr>
              <a:t>Career-Focused Culture</a:t>
            </a:r>
          </a:p>
        </p:txBody>
      </p:sp>
    </p:spTree>
    <p:extLst>
      <p:ext uri="{BB962C8B-B14F-4D97-AF65-F5344CB8AC3E}">
        <p14:creationId xmlns:p14="http://schemas.microsoft.com/office/powerpoint/2010/main" val="143574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Let’s Dream Big!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altLang="en-US" dirty="0"/>
              <a:t>Complete the following prompt as many times as possible to suggest fantastic things that could improve the college-going and career-focused culture in your school.</a:t>
            </a:r>
            <a:endParaRPr lang="en-US" altLang="en-US" dirty="0">
              <a:highlight>
                <a:srgbClr val="00FFFF"/>
              </a:highlight>
            </a:endParaRPr>
          </a:p>
          <a:p>
            <a:pPr marL="64008" indent="0">
              <a:buNone/>
            </a:pPr>
            <a:endParaRPr lang="en-US" altLang="en-US" dirty="0"/>
          </a:p>
          <a:p>
            <a:pPr marL="64008" indent="0" algn="ctr">
              <a:buNone/>
            </a:pPr>
            <a:r>
              <a:rPr lang="en-US" altLang="en-US" sz="3200" b="1" dirty="0">
                <a:solidFill>
                  <a:schemeClr val="accent1"/>
                </a:solidFill>
              </a:rPr>
              <a:t>Wouldn’t It Be Fantastic If…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DE6C4-EF30-16E1-9398-233111073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247" y="380964"/>
            <a:ext cx="2239925" cy="11689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294BB-5A46-E19E-F663-05F64E2C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A8C0-3EF6-216F-A32E-AD4161A4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Card Sort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56206B2-079E-F111-A74F-687DE5BB61D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8650" y="1370013"/>
            <a:ext cx="4621400" cy="3262312"/>
          </a:xfrm>
        </p:spPr>
        <p:txBody>
          <a:bodyPr/>
          <a:lstStyle/>
          <a:p>
            <a:pPr marL="457200" indent="-393192">
              <a:buFont typeface="+mj-lt"/>
              <a:buAutoNum type="arabicPeriod"/>
            </a:pPr>
            <a:r>
              <a:rPr lang="en-US" altLang="en-US" dirty="0"/>
              <a:t>Read each statement.</a:t>
            </a:r>
          </a:p>
          <a:p>
            <a:pPr marL="457200" indent="-393192">
              <a:buFont typeface="+mj-lt"/>
              <a:buAutoNum type="arabicPeriod"/>
            </a:pPr>
            <a:r>
              <a:rPr lang="en-US" altLang="en-US" dirty="0"/>
              <a:t>Determine in which layer of the iceberg you think each statement belongs.</a:t>
            </a:r>
          </a:p>
        </p:txBody>
      </p:sp>
      <p:pic>
        <p:nvPicPr>
          <p:cNvPr id="3" name="Google Shape;159;p6">
            <a:extLst>
              <a:ext uri="{FF2B5EF4-FFF2-40B4-BE49-F238E27FC236}">
                <a16:creationId xmlns:a16="http://schemas.microsoft.com/office/drawing/2014/main" id="{0BEE213C-A2A7-8591-CD82-F88162F4B159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0050" y="599738"/>
            <a:ext cx="2960376" cy="3944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92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C79AF-A3DC-ECCF-963F-095838544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19E8-7BB1-AA41-F37B-F7F039C6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Organizational Cultures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EAEED6B-CEF1-F9B0-866E-EAAFD1D1B4D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908004" y="1568431"/>
            <a:ext cx="5607346" cy="3063894"/>
          </a:xfrm>
        </p:spPr>
        <p:txBody>
          <a:bodyPr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1"/>
                </a:solidFill>
              </a:rPr>
              <a:t>“…</a:t>
            </a:r>
            <a:r>
              <a:rPr lang="en-US" sz="2800" dirty="0">
                <a:solidFill>
                  <a:schemeClr val="accent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cultures</a:t>
            </a:r>
            <a:r>
              <a:rPr lang="en-US" sz="2800" dirty="0">
                <a:solidFill>
                  <a:schemeClr val="accent1"/>
                </a:solidFill>
              </a:rPr>
              <a:t> are learned patterns of beliefs, values, assumptions, and behavioral norms that manifest themselves at different levels of observability.”</a:t>
            </a: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9B1214-C2B5-01B2-F89A-F4100D8E5B9B}"/>
              </a:ext>
            </a:extLst>
          </p:cNvPr>
          <p:cNvGrpSpPr/>
          <p:nvPr/>
        </p:nvGrpSpPr>
        <p:grpSpPr>
          <a:xfrm>
            <a:off x="494413" y="1268414"/>
            <a:ext cx="2413591" cy="3451718"/>
            <a:chOff x="494413" y="1268414"/>
            <a:chExt cx="2413591" cy="3451718"/>
          </a:xfrm>
        </p:grpSpPr>
        <p:pic>
          <p:nvPicPr>
            <p:cNvPr id="4" name="Picture 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3A2C8227-7DB2-CEF1-5825-76BF6802A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274" r="53400"/>
            <a:stretch>
              <a:fillRect/>
            </a:stretch>
          </p:blipFill>
          <p:spPr>
            <a:xfrm>
              <a:off x="494413" y="1268414"/>
              <a:ext cx="2413591" cy="3451718"/>
            </a:xfrm>
            <a:prstGeom prst="rect">
              <a:avLst/>
            </a:prstGeom>
          </p:spPr>
        </p:pic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C32E23C-A2EE-DCB0-0EA4-A002C3118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13" y="3868045"/>
              <a:ext cx="2318589" cy="58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393192" algn="l" rtl="0" eaLnBrk="1" fontAlgn="base" hangingPunct="1">
                <a:spcBef>
                  <a:spcPts val="520"/>
                </a:spcBef>
                <a:spcAft>
                  <a:spcPct val="0"/>
                </a:spcAft>
                <a:buClr>
                  <a:srgbClr val="971D20"/>
                </a:buClr>
                <a:buSzPct val="100000"/>
                <a:buFont typeface="System Font Regular"/>
                <a:buChar char="●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914400" indent="-356616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371600" indent="-338328" algn="l" rtl="0" eaLnBrk="1" fontAlgn="base" hangingPunct="1">
                <a:spcBef>
                  <a:spcPts val="340"/>
                </a:spcBef>
                <a:spcAft>
                  <a:spcPct val="0"/>
                </a:spcAft>
                <a:buClr>
                  <a:srgbClr val="E8BF3C"/>
                </a:buClr>
                <a:buFont typeface="Wingdings" pitchFamily="2" charset="2"/>
                <a:buChar char="§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828800" indent="-320040" algn="l" rtl="0" eaLnBrk="1" fontAlgn="base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971D20"/>
                </a:buClr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286000" indent="-310896" algn="l" rtl="0" eaLnBrk="1" fontAlgn="base" hangingPunct="1">
                <a:lnSpc>
                  <a:spcPct val="90000"/>
                </a:lnSpc>
                <a:spcBef>
                  <a:spcPts val="27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4008" indent="0" algn="ctr">
                <a:buNone/>
              </a:pPr>
              <a:r>
                <a:rPr lang="en-US" altLang="en-US" b="1" dirty="0">
                  <a:solidFill>
                    <a:schemeClr val="accent4">
                      <a:lumMod val="75000"/>
                    </a:schemeClr>
                  </a:solidFill>
                </a:rPr>
                <a:t>Assumptions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161A2E40-3667-7B54-3628-A54EB65B2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13" y="2744370"/>
              <a:ext cx="2318589" cy="58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393192" algn="l" rtl="0" eaLnBrk="1" fontAlgn="base" hangingPunct="1">
                <a:spcBef>
                  <a:spcPts val="520"/>
                </a:spcBef>
                <a:spcAft>
                  <a:spcPct val="0"/>
                </a:spcAft>
                <a:buClr>
                  <a:srgbClr val="971D20"/>
                </a:buClr>
                <a:buSzPct val="100000"/>
                <a:buFont typeface="System Font Regular"/>
                <a:buChar char="●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914400" indent="-356616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371600" indent="-338328" algn="l" rtl="0" eaLnBrk="1" fontAlgn="base" hangingPunct="1">
                <a:spcBef>
                  <a:spcPts val="340"/>
                </a:spcBef>
                <a:spcAft>
                  <a:spcPct val="0"/>
                </a:spcAft>
                <a:buClr>
                  <a:srgbClr val="E8BF3C"/>
                </a:buClr>
                <a:buFont typeface="Wingdings" pitchFamily="2" charset="2"/>
                <a:buChar char="§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828800" indent="-320040" algn="l" rtl="0" eaLnBrk="1" fontAlgn="base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971D20"/>
                </a:buClr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286000" indent="-310896" algn="l" rtl="0" eaLnBrk="1" fontAlgn="base" hangingPunct="1">
                <a:lnSpc>
                  <a:spcPct val="90000"/>
                </a:lnSpc>
                <a:spcBef>
                  <a:spcPts val="27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4008" indent="0" algn="ctr">
                <a:buNone/>
              </a:pPr>
              <a:r>
                <a:rPr lang="en-US" altLang="en-US" b="1" dirty="0">
                  <a:solidFill>
                    <a:schemeClr val="accent3"/>
                  </a:solidFill>
                </a:rPr>
                <a:t>Values</a:t>
              </a: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10F38E27-A16F-C183-2447-42271FBC0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14" y="1568431"/>
              <a:ext cx="2318588" cy="58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393192" algn="l" rtl="0" eaLnBrk="1" fontAlgn="base" hangingPunct="1">
                <a:spcBef>
                  <a:spcPts val="520"/>
                </a:spcBef>
                <a:spcAft>
                  <a:spcPct val="0"/>
                </a:spcAft>
                <a:buClr>
                  <a:srgbClr val="971D20"/>
                </a:buClr>
                <a:buSzPct val="100000"/>
                <a:buFont typeface="System Font Regular"/>
                <a:buChar char="●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914400" indent="-356616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371600" indent="-338328" algn="l" rtl="0" eaLnBrk="1" fontAlgn="base" hangingPunct="1">
                <a:spcBef>
                  <a:spcPts val="340"/>
                </a:spcBef>
                <a:spcAft>
                  <a:spcPct val="0"/>
                </a:spcAft>
                <a:buClr>
                  <a:srgbClr val="E8BF3C"/>
                </a:buClr>
                <a:buFont typeface="Wingdings" pitchFamily="2" charset="2"/>
                <a:buChar char="§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828800" indent="-320040" algn="l" rtl="0" eaLnBrk="1" fontAlgn="base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971D20"/>
                </a:buClr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286000" indent="-310896" algn="l" rtl="0" eaLnBrk="1" fontAlgn="base" hangingPunct="1">
                <a:lnSpc>
                  <a:spcPct val="90000"/>
                </a:lnSpc>
                <a:spcBef>
                  <a:spcPts val="27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defRPr sz="26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4008" indent="0" algn="ctr">
                <a:buNone/>
              </a:pPr>
              <a:r>
                <a:rPr lang="en-US" altLang="en-US" b="1" dirty="0">
                  <a:solidFill>
                    <a:schemeClr val="accent1"/>
                  </a:solidFill>
                </a:rPr>
                <a:t>Artifacts</a:t>
              </a:r>
            </a:p>
          </p:txBody>
        </p:sp>
      </p:grpSp>
      <p:sp>
        <p:nvSpPr>
          <p:cNvPr id="3" name="Google Shape;169;p8">
            <a:extLst>
              <a:ext uri="{FF2B5EF4-FFF2-40B4-BE49-F238E27FC236}">
                <a16:creationId xmlns:a16="http://schemas.microsoft.com/office/drawing/2014/main" id="{F9F757B3-EA95-55CB-CE89-706859CCB4FC}"/>
              </a:ext>
            </a:extLst>
          </p:cNvPr>
          <p:cNvSpPr txBox="1">
            <a:spLocks/>
          </p:cNvSpPr>
          <p:nvPr/>
        </p:nvSpPr>
        <p:spPr>
          <a:xfrm>
            <a:off x="4514522" y="3713350"/>
            <a:ext cx="4000827" cy="71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Edgar Schein’s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Organizational Culture and Leadership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6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074C-AC34-0591-38B8-F02D5E6B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College-Going &amp; Career-Focused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CC929-02CE-7C96-A3F0-92D538A153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educators, we each have our own sphere of influence and contribute to the levels of culture that Schein describes with: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3070293-3EF2-7516-E7D9-0876D7945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4" r="53400"/>
          <a:stretch>
            <a:fillRect/>
          </a:stretch>
        </p:blipFill>
        <p:spPr>
          <a:xfrm>
            <a:off x="2686855" y="2286000"/>
            <a:ext cx="2119416" cy="258286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BF16B2-FA62-F59F-6EAB-6296FAE5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57" y="4132708"/>
            <a:ext cx="2119415" cy="39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</a:rPr>
              <a:t>Assumptions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C92695-68B9-C076-2B5C-47410264F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57" y="3329509"/>
            <a:ext cx="2119415" cy="39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2400" b="1" dirty="0">
                <a:solidFill>
                  <a:schemeClr val="accent3"/>
                </a:solidFill>
              </a:rPr>
              <a:t>Values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F8D3A3-9A3F-1196-E9C0-6BC2D1CBB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57" y="2526309"/>
            <a:ext cx="2119414" cy="39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Artifacts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12D48-3636-6368-E2C1-9C85ABC02EB5}"/>
              </a:ext>
            </a:extLst>
          </p:cNvPr>
          <p:cNvSpPr txBox="1">
            <a:spLocks noChangeArrowheads="1"/>
          </p:cNvSpPr>
          <p:nvPr/>
        </p:nvSpPr>
        <p:spPr>
          <a:xfrm>
            <a:off x="5514353" y="4097076"/>
            <a:ext cx="3000998" cy="56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0" indent="0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High Expectations</a:t>
            </a: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6F830F-0E2F-3E69-4251-D3892F9CEB5D}"/>
              </a:ext>
            </a:extLst>
          </p:cNvPr>
          <p:cNvSpPr txBox="1">
            <a:spLocks noChangeArrowheads="1"/>
          </p:cNvSpPr>
          <p:nvPr/>
        </p:nvSpPr>
        <p:spPr>
          <a:xfrm>
            <a:off x="5514353" y="3254908"/>
            <a:ext cx="3000998" cy="53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Making Connections</a:t>
            </a:r>
            <a:endParaRPr lang="en-US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2C3940-D775-47B6-571C-5C6F65041BE9}"/>
              </a:ext>
            </a:extLst>
          </p:cNvPr>
          <p:cNvSpPr txBox="1">
            <a:spLocks noChangeArrowheads="1"/>
          </p:cNvSpPr>
          <p:nvPr/>
        </p:nvSpPr>
        <p:spPr>
          <a:xfrm>
            <a:off x="5514354" y="2443870"/>
            <a:ext cx="3000998" cy="62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Visual Cues</a:t>
            </a:r>
            <a:endParaRPr lang="en-US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B0BC67-7711-C0B7-97ED-AF5E43535D21}"/>
              </a:ext>
            </a:extLst>
          </p:cNvPr>
          <p:cNvCxnSpPr>
            <a:cxnSpLocks/>
          </p:cNvCxnSpPr>
          <p:nvPr/>
        </p:nvCxnSpPr>
        <p:spPr>
          <a:xfrm>
            <a:off x="4572000" y="2755079"/>
            <a:ext cx="995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9CEBCB-DB7F-25E8-0213-FB3E44A3543A}"/>
              </a:ext>
            </a:extLst>
          </p:cNvPr>
          <p:cNvCxnSpPr>
            <a:cxnSpLocks/>
          </p:cNvCxnSpPr>
          <p:nvPr/>
        </p:nvCxnSpPr>
        <p:spPr>
          <a:xfrm>
            <a:off x="4693227" y="4400999"/>
            <a:ext cx="8744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72A40B-D258-B691-43AE-7E86140854C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806271" y="3577431"/>
            <a:ext cx="7614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3687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599D4ADF-E4DB-094E-914B-4A8E1DF9F7A5}" vid="{F79FC640-6D5A-D648-B5D1-D1D1FBEB47AD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599D4ADF-E4DB-094E-914B-4A8E1DF9F7A5}" vid="{BF08C4D1-4642-C544-959A-3C456151C3B2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418</TotalTime>
  <Words>931</Words>
  <Application>Microsoft Office PowerPoint</Application>
  <PresentationFormat>On-screen Show (16:9)</PresentationFormat>
  <Paragraphs>108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College-Going and Career-Focused Culture</vt:lpstr>
      <vt:lpstr>Essential Question</vt:lpstr>
      <vt:lpstr>Learning Objectives</vt:lpstr>
      <vt:lpstr>What Comes to Mind?</vt:lpstr>
      <vt:lpstr>Let’s Dream Big!</vt:lpstr>
      <vt:lpstr>Card Sort</vt:lpstr>
      <vt:lpstr>Organizational Cultures</vt:lpstr>
      <vt:lpstr>College-Going &amp; Career-Focused Culture</vt:lpstr>
      <vt:lpstr>This Is How We Do It</vt:lpstr>
      <vt:lpstr>This Is How We Do It</vt:lpstr>
      <vt:lpstr>This Is How We Do It</vt:lpstr>
      <vt:lpstr>College-Going and Career-Focused Culture</vt:lpstr>
      <vt:lpstr>Card Re-Sort</vt:lpstr>
      <vt:lpstr>What We Believe</vt:lpstr>
      <vt:lpstr>What We Say and Do</vt:lpstr>
      <vt:lpstr>What We See</vt:lpstr>
      <vt:lpstr>Assessment Rubric</vt:lpstr>
      <vt:lpstr>Assessment Rubric</vt:lpstr>
      <vt:lpstr>Assessment Rubric: Section Total Scores</vt:lpstr>
      <vt:lpstr>Assessment Rubric: Overall Total Score</vt:lpstr>
      <vt:lpstr>Assessment Rubric: Summary</vt:lpstr>
      <vt:lpstr>College and Career Culture Tool Kit</vt:lpstr>
      <vt:lpstr>College and Career Culture Tool Kit</vt:lpstr>
      <vt:lpstr>College and Career Culture Tool Kit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College-Going and Career-Focused Culture</dc:title>
  <dc:subject/>
  <dc:creator>K20 Center</dc:creator>
  <cp:keywords/>
  <dc:description/>
  <cp:lastModifiedBy>Eike, Michell L.</cp:lastModifiedBy>
  <cp:revision>7</cp:revision>
  <dcterms:created xsi:type="dcterms:W3CDTF">2025-09-29T14:06:08Z</dcterms:created>
  <dcterms:modified xsi:type="dcterms:W3CDTF">2026-04-22T15:58:21Z</dcterms:modified>
  <cp:category/>
</cp:coreProperties>
</file>