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862AB62-997B-4A62-9362-582DDC633FC2}">
  <a:tblStyle styleId="{8862AB62-997B-4A62-9362-582DDC633FC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61"/>
  </p:normalViewPr>
  <p:slideViewPr>
    <p:cSldViewPr snapToGrid="0">
      <p:cViewPr varScale="1">
        <p:scale>
          <a:sx n="152" d="100"/>
          <a:sy n="152" d="100"/>
        </p:scale>
        <p:origin x="672"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learn.k20center.ou.edu/strategy/116"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learn.k20center.ou.edu/strategy/147"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youtube.com/watch?v=qt0fRSx5Kl4"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learn.k20center.ou.edu/strategy/87"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learn.k20center.ou.edu/strategy/161"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learn.k20center.ou.edu/strategy/161"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learn.k20center.ou.edu/strategy/119"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learn.k20center.ou.edu/strategy/161"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learn.k20center.ou.edu/strategy/87" TargetMode="External"/><Relationship Id="rId7" Type="http://schemas.openxmlformats.org/officeDocument/2006/relationships/hyperlink" Target="https://learn.k20center.ou.edu/strategy/116" TargetMode="External"/><Relationship Id="rId2" Type="http://schemas.openxmlformats.org/officeDocument/2006/relationships/slide" Target="../slides/slide27.xml"/><Relationship Id="rId1" Type="http://schemas.openxmlformats.org/officeDocument/2006/relationships/notesMaster" Target="../notesMasters/notesMaster1.xml"/><Relationship Id="rId6" Type="http://schemas.openxmlformats.org/officeDocument/2006/relationships/hyperlink" Target="https://learn.k20center.ou.edu/strategy/119" TargetMode="External"/><Relationship Id="rId5" Type="http://schemas.openxmlformats.org/officeDocument/2006/relationships/hyperlink" Target="https://learn.k20center.ou.edu/strategy/161" TargetMode="External"/><Relationship Id="rId4" Type="http://schemas.openxmlformats.org/officeDocument/2006/relationships/hyperlink" Target="https://learn.k20center.ou.edu/strategy/147"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0" name="Google Shape;7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100">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4" name="Google Shape;7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K20 Center. (n.d.). Elbow partners. Strategies. </a:t>
            </a:r>
            <a:r>
              <a:rPr lang="en-US" dirty="0">
                <a:hlinkClick r:id="rId3"/>
              </a:rPr>
              <a:t>https://learn.k20center.ou.edu/strategy/116</a:t>
            </a:r>
            <a:endParaRPr lang="en-US" dirty="0"/>
          </a:p>
          <a:p>
            <a:pPr marL="0" lvl="0" indent="0" algn="l" rtl="0">
              <a:spcBef>
                <a:spcPts val="0"/>
              </a:spcBef>
              <a:spcAft>
                <a:spcPts val="0"/>
              </a:spcAft>
              <a:buNone/>
            </a:pPr>
            <a:endParaRPr dirty="0"/>
          </a:p>
        </p:txBody>
      </p:sp>
      <p:sp>
        <p:nvSpPr>
          <p:cNvPr id="81" name="Google Shape;8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f94a62fefa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f94a62fefa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3f94a62fefa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3f94a62fefa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f94a62fefa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3f94a62fefa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f94a62fefa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g3f94a62fefa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3f94a62fef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K20 Center. (n.d.). Card sort. Strategies. </a:t>
            </a:r>
            <a:r>
              <a:rPr lang="en-US" dirty="0">
                <a:hlinkClick r:id="rId3"/>
              </a:rPr>
              <a:t>https://learn.k20center.ou.edu/strategy/147</a:t>
            </a:r>
            <a:endParaRPr lang="en-US" dirty="0"/>
          </a:p>
          <a:p>
            <a:pPr marL="0" lvl="0" indent="0" algn="l" rtl="0">
              <a:spcBef>
                <a:spcPts val="0"/>
              </a:spcBef>
              <a:spcAft>
                <a:spcPts val="0"/>
              </a:spcAft>
              <a:buNone/>
            </a:pPr>
            <a:endParaRPr dirty="0"/>
          </a:p>
        </p:txBody>
      </p:sp>
      <p:sp>
        <p:nvSpPr>
          <p:cNvPr id="119" name="Google Shape;119;g3f94a62fef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3f94a62fefa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3f94a62fefa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f94a62fefa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3f94a62fefa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600" dirty="0"/>
              <a:t>TEDx Talks. (2021, June 21). </a:t>
            </a:r>
            <a:r>
              <a:rPr lang="en-US" sz="1600" i="1" dirty="0"/>
              <a:t>The science and power of hope | Chad Hellman | </a:t>
            </a:r>
            <a:r>
              <a:rPr lang="en-US" sz="1600" i="1" dirty="0" err="1"/>
              <a:t>TEDxOklahomaCity</a:t>
            </a:r>
            <a:r>
              <a:rPr lang="en-US" sz="1600" dirty="0"/>
              <a:t> [Video]. YouTube. </a:t>
            </a:r>
            <a:r>
              <a:rPr lang="en-US" sz="1600" dirty="0">
                <a:hlinkClick r:id="rId3"/>
              </a:rPr>
              <a:t>https://www.youtube.com/watch?v=qt0fRSx5Kl4</a:t>
            </a:r>
            <a:endParaRPr lang="en-US" sz="1600"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0" name="Google Shape;14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3f94a62fefa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K20 Center. (n.d.). Affinity process. Strategies. </a:t>
            </a:r>
            <a:r>
              <a:rPr lang="en-US" dirty="0">
                <a:hlinkClick r:id="rId3"/>
              </a:rPr>
              <a:t>https://learn.k20center.ou.edu/strategy/87</a:t>
            </a:r>
            <a:endParaRPr lang="en-US" dirty="0"/>
          </a:p>
          <a:p>
            <a:pPr marL="0" lvl="0" indent="0" algn="l" rtl="0">
              <a:spcBef>
                <a:spcPts val="0"/>
              </a:spcBef>
              <a:spcAft>
                <a:spcPts val="0"/>
              </a:spcAft>
              <a:buNone/>
            </a:pPr>
            <a:endParaRPr dirty="0"/>
          </a:p>
        </p:txBody>
      </p:sp>
      <p:sp>
        <p:nvSpPr>
          <p:cNvPr id="146" name="Google Shape;146;g3f94a62fefa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3f94a62fefa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3f94a62fefa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3f94a62fefa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1" name="Google Shape;161;g3f94a62fefa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3f94a62fefa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K20 Center. (n.d.). Color, symbol, image. Strategies. </a:t>
            </a:r>
            <a:r>
              <a:rPr lang="en-US" dirty="0">
                <a:hlinkClick r:id="rId3"/>
              </a:rPr>
              <a:t>https://learn.k20center.ou.edu/strategy/161</a:t>
            </a:r>
            <a:endParaRPr lang="en-US" dirty="0"/>
          </a:p>
          <a:p>
            <a:pPr marL="0" lvl="0" indent="0" algn="l" rtl="0">
              <a:spcBef>
                <a:spcPts val="0"/>
              </a:spcBef>
              <a:spcAft>
                <a:spcPts val="0"/>
              </a:spcAft>
              <a:buNone/>
            </a:pPr>
            <a:endParaRPr dirty="0"/>
          </a:p>
        </p:txBody>
      </p:sp>
      <p:sp>
        <p:nvSpPr>
          <p:cNvPr id="167" name="Google Shape;167;g3f94a62fefa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3f94a62fefa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K20 Center. (n.d.). Color, symbol, image. Strategies. </a:t>
            </a:r>
            <a:r>
              <a:rPr lang="en-US" dirty="0">
                <a:hlinkClick r:id="rId3"/>
              </a:rPr>
              <a:t>https://learn.k20center.ou.edu/strategy/161</a:t>
            </a:r>
            <a:endParaRPr lang="en-US" dirty="0"/>
          </a:p>
          <a:p>
            <a:pPr marL="0" lvl="0" indent="0" algn="l" rtl="0">
              <a:spcBef>
                <a:spcPts val="0"/>
              </a:spcBef>
              <a:spcAft>
                <a:spcPts val="0"/>
              </a:spcAft>
              <a:buNone/>
            </a:pPr>
            <a:endParaRPr dirty="0"/>
          </a:p>
        </p:txBody>
      </p:sp>
      <p:sp>
        <p:nvSpPr>
          <p:cNvPr id="178" name="Google Shape;178;g3f94a62fefa_0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3f94a62fefa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3f94a62fefa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3f94a62fefa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93" name="Google Shape;193;g3f94a62fefa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3f94a62fefa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3f94a62fefa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3f94a62fefa_0_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3f94a62fefa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K20 Center. (n.d.). Commit and toss. Strategies. </a:t>
            </a:r>
            <a:r>
              <a:rPr lang="en-US" dirty="0">
                <a:hlinkClick r:id="rId3"/>
              </a:rPr>
              <a:t>https://learn.k20center.ou.edu/strategy/119</a:t>
            </a:r>
            <a:r>
              <a:rPr lang="en-US" dirty="0"/>
              <a:t> </a:t>
            </a:r>
          </a:p>
          <a:p>
            <a:pPr marL="0" lvl="0" indent="0" algn="l" rtl="0">
              <a:spcBef>
                <a:spcPts val="0"/>
              </a:spcBef>
              <a:spcAft>
                <a:spcPts val="0"/>
              </a:spcAft>
              <a:buNone/>
            </a:pP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3f94a62fefa_0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3f94a62fefa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3f94a62fefa_0_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K20 Center. (n.d.). Color, symbol, image. Strategies. </a:t>
            </a:r>
            <a:r>
              <a:rPr lang="en-US" dirty="0">
                <a:hlinkClick r:id="rId3"/>
              </a:rPr>
              <a:t>https://learn.k20center.ou.edu/strategy/161</a:t>
            </a:r>
            <a:endParaRPr lang="en-US" dirty="0"/>
          </a:p>
          <a:p>
            <a:pPr marL="0" lvl="0" indent="0" algn="l" rtl="0">
              <a:spcBef>
                <a:spcPts val="0"/>
              </a:spcBef>
              <a:spcAft>
                <a:spcPts val="0"/>
              </a:spcAft>
              <a:buNone/>
            </a:pPr>
            <a:endParaRPr dirty="0"/>
          </a:p>
        </p:txBody>
      </p:sp>
      <p:sp>
        <p:nvSpPr>
          <p:cNvPr id="221" name="Google Shape;221;g3f94a62fefa_0_1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3f94a62fefa_0_1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3f94a62fefa_0_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3f94a62fefa_0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3f94a62fefa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3f94a62fefa_0_1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 name="Google Shape;248;g3f94a62fefa_0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3f94a62fefa_0_1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 name="Google Shape;254;g3f94a62fefa_0_1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lvl="0"/>
            <a:r>
              <a:rPr lang="en-US" dirty="0"/>
              <a:t>K20 Center. (n.d.). Affinity process. Strategies. </a:t>
            </a:r>
            <a:r>
              <a:rPr lang="en-US" dirty="0">
                <a:hlinkClick r:id="rId3"/>
              </a:rPr>
              <a:t>https://learn.k20center.ou.edu/strategy/87</a:t>
            </a:r>
            <a:endParaRPr lang="en-US" dirty="0"/>
          </a:p>
          <a:p>
            <a:pPr lvl="0"/>
            <a:r>
              <a:rPr lang="en-US" dirty="0"/>
              <a:t>K20 Center. (n.d.). Card sort. Strategies. </a:t>
            </a:r>
            <a:r>
              <a:rPr lang="en-US" dirty="0">
                <a:hlinkClick r:id="rId4"/>
              </a:rPr>
              <a:t>https://learn.k20center.ou.edu/strategy/147</a:t>
            </a:r>
            <a:endParaRPr lang="en-US" dirty="0"/>
          </a:p>
          <a:p>
            <a:pPr lvl="0"/>
            <a:r>
              <a:rPr lang="en-US" dirty="0"/>
              <a:t>K20 Center. (n.d.). Color, symbol, image. Strategies. </a:t>
            </a:r>
            <a:r>
              <a:rPr lang="en-US" dirty="0">
                <a:hlinkClick r:id="rId5"/>
              </a:rPr>
              <a:t>https://learn.k20center.ou.edu/strategy/161</a:t>
            </a:r>
            <a:r>
              <a:rPr lang="en-US" dirty="0"/>
              <a:t> </a:t>
            </a:r>
          </a:p>
          <a:p>
            <a:pPr lvl="0"/>
            <a:r>
              <a:rPr lang="en-US" dirty="0"/>
              <a:t>K20 Center. (n.d.). Commit and toss. Strategies. </a:t>
            </a:r>
            <a:r>
              <a:rPr lang="en-US" dirty="0">
                <a:hlinkClick r:id="rId6"/>
              </a:rPr>
              <a:t>https://learn.k20center.ou.edu/strategy/119</a:t>
            </a:r>
            <a:r>
              <a:rPr lang="en-US" dirty="0"/>
              <a:t> </a:t>
            </a:r>
          </a:p>
          <a:p>
            <a:pPr lvl="0"/>
            <a:r>
              <a:rPr lang="en-US" dirty="0"/>
              <a:t>K20 Center. (n.d.). Elbow partners. Strategies. </a:t>
            </a:r>
            <a:r>
              <a:rPr lang="en-US" dirty="0">
                <a:hlinkClick r:id="rId7"/>
              </a:rPr>
              <a:t>https://learn.k20center.ou.edu/strategy/116</a:t>
            </a:r>
            <a:endParaRPr lang="en-US" dirty="0"/>
          </a:p>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type="title">
  <p:cSld name="TITLE">
    <p:bg>
      <p:bgPr>
        <a:blipFill>
          <a:blip r:embed="rId2">
            <a:alphaModFix/>
          </a:blip>
          <a:stretch>
            <a:fillRect/>
          </a:stretch>
        </a:blipFill>
        <a:effectLst/>
      </p:bgPr>
    </p:bg>
    <p:spTree>
      <p:nvGrpSpPr>
        <p:cNvPr id="1" name="Shape 8"/>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pic>
        <p:nvPicPr>
          <p:cNvPr id="10" name="Google Shape;10;p3" title="k20center-logo-variations_K20 Bug - White.png"/>
          <p:cNvPicPr preferRelativeResize="0"/>
          <p:nvPr/>
        </p:nvPicPr>
        <p:blipFill rotWithShape="1">
          <a:blip r:embed="rId3">
            <a:alphaModFix/>
          </a:blip>
          <a:srcRect/>
          <a:stretch/>
        </p:blipFill>
        <p:spPr>
          <a:xfrm>
            <a:off x="8428038" y="4451350"/>
            <a:ext cx="511175" cy="509588"/>
          </a:xfrm>
          <a:prstGeom prst="rect">
            <a:avLst/>
          </a:prstGeom>
          <a:noFill/>
          <a:ln>
            <a:noFill/>
          </a:ln>
        </p:spPr>
      </p:pic>
      <p:sp>
        <p:nvSpPr>
          <p:cNvPr id="11" name="Google Shape;11;p3"/>
          <p:cNvSpPr txBox="1">
            <a:spLocks noGrp="1"/>
          </p:cNvSpPr>
          <p:nvPr>
            <p:ph type="title"/>
          </p:nvPr>
        </p:nvSpPr>
        <p:spPr>
          <a:xfrm>
            <a:off x="3945466" y="559689"/>
            <a:ext cx="4565121" cy="21399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SzPts val="1400"/>
              <a:buNone/>
              <a:defRPr sz="5000">
                <a:solidFill>
                  <a:schemeClr val="lt1"/>
                </a:solidFill>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2" name="Google Shape;12;p3"/>
          <p:cNvSpPr txBox="1">
            <a:spLocks noGrp="1"/>
          </p:cNvSpPr>
          <p:nvPr>
            <p:ph type="body" idx="1"/>
          </p:nvPr>
        </p:nvSpPr>
        <p:spPr>
          <a:xfrm>
            <a:off x="3944799" y="2807732"/>
            <a:ext cx="4564202" cy="1397000"/>
          </a:xfrm>
          <a:prstGeom prst="rect">
            <a:avLst/>
          </a:prstGeom>
          <a:noFill/>
          <a:ln>
            <a:noFill/>
          </a:ln>
        </p:spPr>
        <p:txBody>
          <a:bodyPr spcFirstLastPara="1" wrap="square" lIns="91425" tIns="45700" rIns="91425" bIns="45700" anchor="t" anchorCtr="0">
            <a:noAutofit/>
          </a:bodyPr>
          <a:lstStyle>
            <a:lvl1pPr marL="457200" lvl="0" indent="-228600" algn="l">
              <a:spcBef>
                <a:spcPts val="520"/>
              </a:spcBef>
              <a:spcAft>
                <a:spcPts val="0"/>
              </a:spcAft>
              <a:buClr>
                <a:schemeClr val="lt1"/>
              </a:buClr>
              <a:buSzPts val="2600"/>
              <a:buNone/>
              <a:defRPr>
                <a:solidFill>
                  <a:schemeClr val="lt1"/>
                </a:solidFill>
              </a:defRPr>
            </a:lvl1pPr>
            <a:lvl2pPr marL="914400" lvl="1" indent="-228600" algn="l">
              <a:spcBef>
                <a:spcPts val="400"/>
              </a:spcBef>
              <a:spcAft>
                <a:spcPts val="0"/>
              </a:spcAft>
              <a:buClr>
                <a:schemeClr val="lt1"/>
              </a:buClr>
              <a:buSzPts val="2600"/>
              <a:buNone/>
              <a:defRPr>
                <a:solidFill>
                  <a:schemeClr val="lt1"/>
                </a:solidFill>
              </a:defRPr>
            </a:lvl2pPr>
            <a:lvl3pPr marL="1371600" lvl="2" indent="-228600" algn="l">
              <a:spcBef>
                <a:spcPts val="340"/>
              </a:spcBef>
              <a:spcAft>
                <a:spcPts val="0"/>
              </a:spcAft>
              <a:buClr>
                <a:schemeClr val="lt1"/>
              </a:buClr>
              <a:buSzPts val="2600"/>
              <a:buNone/>
              <a:defRPr>
                <a:solidFill>
                  <a:schemeClr val="lt1"/>
                </a:solidFill>
              </a:defRPr>
            </a:lvl3pPr>
            <a:lvl4pPr marL="1828800" lvl="3" indent="-228600" algn="l">
              <a:lnSpc>
                <a:spcPct val="90000"/>
              </a:lnSpc>
              <a:spcBef>
                <a:spcPts val="300"/>
              </a:spcBef>
              <a:spcAft>
                <a:spcPts val="0"/>
              </a:spcAft>
              <a:buClr>
                <a:schemeClr val="lt1"/>
              </a:buClr>
              <a:buSzPts val="2600"/>
              <a:buNone/>
              <a:defRPr>
                <a:solidFill>
                  <a:schemeClr val="lt1"/>
                </a:solidFill>
              </a:defRPr>
            </a:lvl4pPr>
            <a:lvl5pPr marL="2286000" lvl="4" indent="-228600" algn="l">
              <a:lnSpc>
                <a:spcPct val="90000"/>
              </a:lnSpc>
              <a:spcBef>
                <a:spcPts val="270"/>
              </a:spcBef>
              <a:spcAft>
                <a:spcPts val="0"/>
              </a:spcAft>
              <a:buClr>
                <a:schemeClr val="lt1"/>
              </a:buClr>
              <a:buSzPts val="2080"/>
              <a:buNone/>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bjective(s)">
  <p:cSld name="Objective(s)">
    <p:bg>
      <p:bgPr>
        <a:blipFill>
          <a:blip r:embed="rId2">
            <a:alphaModFix/>
          </a:blip>
          <a:stretch>
            <a:fillRect/>
          </a:stretch>
        </a:blipFill>
        <a:effectLst/>
      </p:bgPr>
    </p:bg>
    <p:spTree>
      <p:nvGrpSpPr>
        <p:cNvPr id="1" name="Shape 13"/>
        <p:cNvGrpSpPr/>
        <p:nvPr/>
      </p:nvGrpSpPr>
      <p:grpSpPr>
        <a:xfrm>
          <a:off x="0" y="0"/>
          <a:ext cx="0" cy="0"/>
          <a:chOff x="0" y="0"/>
          <a:chExt cx="0" cy="0"/>
        </a:xfrm>
      </p:grpSpPr>
      <p:pic>
        <p:nvPicPr>
          <p:cNvPr id="14" name="Google Shape;14;p4" title="k20center-logo-variations_K20 Bug - White.png"/>
          <p:cNvPicPr preferRelativeResize="0"/>
          <p:nvPr/>
        </p:nvPicPr>
        <p:blipFill rotWithShape="1">
          <a:blip r:embed="rId3">
            <a:alphaModFix/>
          </a:blip>
          <a:srcRect/>
          <a:stretch/>
        </p:blipFill>
        <p:spPr>
          <a:xfrm>
            <a:off x="8428038" y="4451350"/>
            <a:ext cx="511175" cy="509588"/>
          </a:xfrm>
          <a:prstGeom prst="rect">
            <a:avLst/>
          </a:prstGeom>
          <a:noFill/>
          <a:ln>
            <a:noFill/>
          </a:ln>
        </p:spPr>
      </p:pic>
      <p:sp>
        <p:nvSpPr>
          <p:cNvPr id="15" name="Google Shape;15;p4"/>
          <p:cNvSpPr txBox="1">
            <a:spLocks noGrp="1"/>
          </p:cNvSpPr>
          <p:nvPr>
            <p:ph type="title"/>
          </p:nvPr>
        </p:nvSpPr>
        <p:spPr>
          <a:xfrm>
            <a:off x="623888" y="559689"/>
            <a:ext cx="7886700" cy="21399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SzPts val="1400"/>
              <a:buNone/>
              <a:defRPr sz="5000">
                <a:solidFill>
                  <a:schemeClr val="lt1"/>
                </a:solidFill>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6" name="Google Shape;16;p4"/>
          <p:cNvSpPr txBox="1">
            <a:spLocks noGrp="1"/>
          </p:cNvSpPr>
          <p:nvPr>
            <p:ph type="body" idx="1"/>
          </p:nvPr>
        </p:nvSpPr>
        <p:spPr>
          <a:xfrm>
            <a:off x="623888" y="2807732"/>
            <a:ext cx="7885113" cy="1397000"/>
          </a:xfrm>
          <a:prstGeom prst="rect">
            <a:avLst/>
          </a:prstGeom>
          <a:noFill/>
          <a:ln>
            <a:noFill/>
          </a:ln>
        </p:spPr>
        <p:txBody>
          <a:bodyPr spcFirstLastPara="1" wrap="square" lIns="91425" tIns="45700" rIns="91425" bIns="45700" anchor="t" anchorCtr="0">
            <a:noAutofit/>
          </a:bodyPr>
          <a:lstStyle>
            <a:lvl1pPr marL="457200" lvl="0" indent="-393700" algn="l">
              <a:spcBef>
                <a:spcPts val="520"/>
              </a:spcBef>
              <a:spcAft>
                <a:spcPts val="0"/>
              </a:spcAft>
              <a:buClr>
                <a:schemeClr val="lt1"/>
              </a:buClr>
              <a:buSzPts val="2600"/>
              <a:buChar char="●"/>
              <a:defRPr>
                <a:solidFill>
                  <a:schemeClr val="lt1"/>
                </a:solidFill>
              </a:defRPr>
            </a:lvl1pPr>
            <a:lvl2pPr marL="914400" lvl="1" indent="-393700" algn="l">
              <a:spcBef>
                <a:spcPts val="400"/>
              </a:spcBef>
              <a:spcAft>
                <a:spcPts val="0"/>
              </a:spcAft>
              <a:buClr>
                <a:schemeClr val="lt1"/>
              </a:buClr>
              <a:buSzPts val="2600"/>
              <a:buChar char="o"/>
              <a:defRPr>
                <a:solidFill>
                  <a:schemeClr val="lt1"/>
                </a:solidFill>
              </a:defRPr>
            </a:lvl2pPr>
            <a:lvl3pPr marL="1371600" lvl="2" indent="-393700" algn="l">
              <a:spcBef>
                <a:spcPts val="340"/>
              </a:spcBef>
              <a:spcAft>
                <a:spcPts val="0"/>
              </a:spcAft>
              <a:buClr>
                <a:schemeClr val="lt1"/>
              </a:buClr>
              <a:buSzPts val="2600"/>
              <a:buChar char="▪"/>
              <a:defRPr>
                <a:solidFill>
                  <a:schemeClr val="lt1"/>
                </a:solidFill>
              </a:defRPr>
            </a:lvl3pPr>
            <a:lvl4pPr marL="1828800" lvl="3" indent="-393700" algn="l">
              <a:lnSpc>
                <a:spcPct val="90000"/>
              </a:lnSpc>
              <a:spcBef>
                <a:spcPts val="300"/>
              </a:spcBef>
              <a:spcAft>
                <a:spcPts val="0"/>
              </a:spcAft>
              <a:buClr>
                <a:schemeClr val="lt1"/>
              </a:buClr>
              <a:buSzPts val="2600"/>
              <a:buChar char="•"/>
              <a:defRPr>
                <a:solidFill>
                  <a:schemeClr val="lt1"/>
                </a:solidFill>
              </a:defRPr>
            </a:lvl4pPr>
            <a:lvl5pPr marL="2286000" lvl="4" indent="-360680" algn="l">
              <a:lnSpc>
                <a:spcPct val="90000"/>
              </a:lnSpc>
              <a:spcBef>
                <a:spcPts val="270"/>
              </a:spcBef>
              <a:spcAft>
                <a:spcPts val="0"/>
              </a:spcAft>
              <a:buClr>
                <a:schemeClr val="lt1"/>
              </a:buClr>
              <a:buSzPts val="2080"/>
              <a:buChar char="o"/>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ntent - 1 Column">
  <p:cSld name="Content - 1 Column">
    <p:spTree>
      <p:nvGrpSpPr>
        <p:cNvPr id="1" name="Shape 17"/>
        <p:cNvGrpSpPr/>
        <p:nvPr/>
      </p:nvGrpSpPr>
      <p:grpSpPr>
        <a:xfrm>
          <a:off x="0" y="0"/>
          <a:ext cx="0" cy="0"/>
          <a:chOff x="0" y="0"/>
          <a:chExt cx="0" cy="0"/>
        </a:xfrm>
      </p:grpSpPr>
      <p:pic>
        <p:nvPicPr>
          <p:cNvPr id="18" name="Google Shape;18;p5" title="k20center-logo-variations_K20 - Bug Color.png"/>
          <p:cNvPicPr preferRelativeResize="0"/>
          <p:nvPr/>
        </p:nvPicPr>
        <p:blipFill rotWithShape="1">
          <a:blip r:embed="rId2">
            <a:alphaModFix/>
          </a:blip>
          <a:srcRect/>
          <a:stretch/>
        </p:blipFill>
        <p:spPr>
          <a:xfrm>
            <a:off x="8428038" y="4451350"/>
            <a:ext cx="511175" cy="509588"/>
          </a:xfrm>
          <a:prstGeom prst="rect">
            <a:avLst/>
          </a:prstGeom>
          <a:noFill/>
          <a:ln>
            <a:noFill/>
          </a:ln>
        </p:spPr>
      </p:pic>
      <p:sp>
        <p:nvSpPr>
          <p:cNvPr id="19" name="Google Shape;19;p5"/>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a:solidFill>
                  <a:schemeClr val="accent3"/>
                </a:solidFill>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20" name="Google Shape;20;p5"/>
          <p:cNvSpPr txBox="1">
            <a:spLocks noGrp="1"/>
          </p:cNvSpPr>
          <p:nvPr>
            <p:ph type="body" idx="1"/>
          </p:nvPr>
        </p:nvSpPr>
        <p:spPr>
          <a:xfrm>
            <a:off x="628649" y="1370013"/>
            <a:ext cx="7886699" cy="3262312"/>
          </a:xfrm>
          <a:prstGeom prst="rect">
            <a:avLst/>
          </a:prstGeom>
          <a:noFill/>
          <a:ln>
            <a:noFill/>
          </a:ln>
        </p:spPr>
        <p:txBody>
          <a:bodyPr spcFirstLastPara="1" wrap="square" lIns="91425" tIns="45700" rIns="91425" bIns="45700" anchor="t" anchorCtr="0">
            <a:noAutofit/>
          </a:bodyPr>
          <a:lstStyle>
            <a:lvl1pPr marL="457200" lvl="0" indent="-393700" algn="l">
              <a:spcBef>
                <a:spcPts val="520"/>
              </a:spcBef>
              <a:spcAft>
                <a:spcPts val="0"/>
              </a:spcAft>
              <a:buSzPts val="2600"/>
              <a:buFont typeface="Calibri"/>
              <a:buAutoNum type="arabicPeriod"/>
              <a:defRPr/>
            </a:lvl1pPr>
            <a:lvl2pPr marL="914400" lvl="1" indent="-393700" algn="l">
              <a:spcBef>
                <a:spcPts val="400"/>
              </a:spcBef>
              <a:spcAft>
                <a:spcPts val="0"/>
              </a:spcAft>
              <a:buSzPts val="2600"/>
              <a:buFont typeface="Calibri"/>
              <a:buAutoNum type="alphaLcPeriod"/>
              <a:defRPr/>
            </a:lvl2pPr>
            <a:lvl3pPr marL="1371600" lvl="2" indent="-393700" algn="l">
              <a:spcBef>
                <a:spcPts val="340"/>
              </a:spcBef>
              <a:spcAft>
                <a:spcPts val="0"/>
              </a:spcAft>
              <a:buSzPts val="2600"/>
              <a:buFont typeface="Calibri"/>
              <a:buAutoNum type="romanLcPeriod"/>
              <a:defRPr/>
            </a:lvl3pPr>
            <a:lvl4pPr marL="1828800" lvl="3" indent="-426720" algn="l">
              <a:lnSpc>
                <a:spcPct val="100000"/>
              </a:lnSpc>
              <a:spcBef>
                <a:spcPts val="300"/>
              </a:spcBef>
              <a:spcAft>
                <a:spcPts val="0"/>
              </a:spcAft>
              <a:buSzPts val="3120"/>
              <a:buFont typeface="Arial"/>
              <a:buChar char="•"/>
              <a:defRPr/>
            </a:lvl4pPr>
            <a:lvl5pPr marL="2286000" lvl="4" indent="-360680" algn="l">
              <a:lnSpc>
                <a:spcPct val="100000"/>
              </a:lnSpc>
              <a:spcBef>
                <a:spcPts val="270"/>
              </a:spcBef>
              <a:spcAft>
                <a:spcPts val="0"/>
              </a:spcAft>
              <a:buSzPts val="2080"/>
              <a:buFont typeface="Courier New"/>
              <a:buChar char="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21"/>
        <p:cNvGrpSpPr/>
        <p:nvPr/>
      </p:nvGrpSpPr>
      <p:grpSpPr>
        <a:xfrm>
          <a:off x="0" y="0"/>
          <a:ext cx="0" cy="0"/>
          <a:chOff x="0" y="0"/>
          <a:chExt cx="0" cy="0"/>
        </a:xfrm>
      </p:grpSpPr>
      <p:pic>
        <p:nvPicPr>
          <p:cNvPr id="22" name="Google Shape;22;p6" title="k20center-logo-variations_K20 - Bug Color.png"/>
          <p:cNvPicPr preferRelativeResize="0"/>
          <p:nvPr/>
        </p:nvPicPr>
        <p:blipFill rotWithShape="1">
          <a:blip r:embed="rId2">
            <a:alphaModFix/>
          </a:blip>
          <a:srcRect/>
          <a:stretch/>
        </p:blipFill>
        <p:spPr>
          <a:xfrm>
            <a:off x="8428038" y="4451350"/>
            <a:ext cx="511175" cy="509588"/>
          </a:xfrm>
          <a:prstGeom prst="rect">
            <a:avLst/>
          </a:prstGeom>
          <a:noFill/>
          <a:ln>
            <a:noFill/>
          </a:ln>
        </p:spPr>
      </p:pic>
      <p:sp>
        <p:nvSpPr>
          <p:cNvPr id="23" name="Google Shape;23;p6"/>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a:solidFill>
                  <a:schemeClr val="accent3"/>
                </a:solidFill>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Instructional Strategy">
  <p:cSld name="Instructional Strategy">
    <p:spTree>
      <p:nvGrpSpPr>
        <p:cNvPr id="1" name="Shape 24"/>
        <p:cNvGrpSpPr/>
        <p:nvPr/>
      </p:nvGrpSpPr>
      <p:grpSpPr>
        <a:xfrm>
          <a:off x="0" y="0"/>
          <a:ext cx="0" cy="0"/>
          <a:chOff x="0" y="0"/>
          <a:chExt cx="0" cy="0"/>
        </a:xfrm>
      </p:grpSpPr>
      <p:pic>
        <p:nvPicPr>
          <p:cNvPr id="25" name="Google Shape;25;p7" title="k20center-logo-variations_K20 - Bug Color.png"/>
          <p:cNvPicPr preferRelativeResize="0"/>
          <p:nvPr/>
        </p:nvPicPr>
        <p:blipFill rotWithShape="1">
          <a:blip r:embed="rId2">
            <a:alphaModFix/>
          </a:blip>
          <a:srcRect/>
          <a:stretch/>
        </p:blipFill>
        <p:spPr>
          <a:xfrm>
            <a:off x="8428038" y="4451350"/>
            <a:ext cx="511175" cy="509588"/>
          </a:xfrm>
          <a:prstGeom prst="rect">
            <a:avLst/>
          </a:prstGeom>
          <a:noFill/>
          <a:ln>
            <a:noFill/>
          </a:ln>
        </p:spPr>
      </p:pic>
      <p:sp>
        <p:nvSpPr>
          <p:cNvPr id="26" name="Google Shape;26;p7"/>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a:solidFill>
                  <a:schemeClr val="accent3"/>
                </a:solidFill>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27" name="Google Shape;27;p7"/>
          <p:cNvSpPr txBox="1">
            <a:spLocks noGrp="1"/>
          </p:cNvSpPr>
          <p:nvPr>
            <p:ph type="body" idx="1"/>
          </p:nvPr>
        </p:nvSpPr>
        <p:spPr>
          <a:xfrm>
            <a:off x="628650" y="1370013"/>
            <a:ext cx="3867150" cy="3262312"/>
          </a:xfrm>
          <a:prstGeom prst="rect">
            <a:avLst/>
          </a:prstGeom>
          <a:noFill/>
          <a:ln>
            <a:noFill/>
          </a:ln>
        </p:spPr>
        <p:txBody>
          <a:bodyPr spcFirstLastPara="1" wrap="square" lIns="91425" tIns="45700" rIns="91425" bIns="45700" anchor="t" anchorCtr="0">
            <a:noAutofit/>
          </a:bodyPr>
          <a:lstStyle>
            <a:lvl1pPr marL="457200" lvl="0" indent="-342900" algn="l">
              <a:spcBef>
                <a:spcPts val="520"/>
              </a:spcBef>
              <a:spcAft>
                <a:spcPts val="0"/>
              </a:spcAft>
              <a:buSzPts val="1800"/>
              <a:buChar char="●"/>
              <a:defRPr/>
            </a:lvl1pPr>
            <a:lvl2pPr marL="914400" lvl="1" indent="-342900" algn="l">
              <a:spcBef>
                <a:spcPts val="400"/>
              </a:spcBef>
              <a:spcAft>
                <a:spcPts val="0"/>
              </a:spcAft>
              <a:buSzPts val="1800"/>
              <a:buChar char="o"/>
              <a:defRPr/>
            </a:lvl2pPr>
            <a:lvl3pPr marL="1371600" lvl="2" indent="-342900" algn="l">
              <a:spcBef>
                <a:spcPts val="340"/>
              </a:spcBef>
              <a:spcAft>
                <a:spcPts val="0"/>
              </a:spcAft>
              <a:buSzPts val="1800"/>
              <a:buChar char="▪"/>
              <a:defRPr/>
            </a:lvl3pPr>
            <a:lvl4pPr marL="1828800" lvl="3" indent="-342900" algn="l">
              <a:lnSpc>
                <a:spcPct val="90000"/>
              </a:lnSpc>
              <a:spcBef>
                <a:spcPts val="300"/>
              </a:spcBef>
              <a:spcAft>
                <a:spcPts val="0"/>
              </a:spcAft>
              <a:buSzPts val="1800"/>
              <a:buChar char="•"/>
              <a:defRPr/>
            </a:lvl4pPr>
            <a:lvl5pPr marL="2286000" lvl="4" indent="-320040" algn="l">
              <a:lnSpc>
                <a:spcPct val="90000"/>
              </a:lnSpc>
              <a:spcBef>
                <a:spcPts val="270"/>
              </a:spcBef>
              <a:spcAft>
                <a:spcPts val="0"/>
              </a:spcAft>
              <a:buSzPts val="1440"/>
              <a:buChar char="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 2 column" type="twoObj">
  <p:cSld name="TWO_OBJECTS">
    <p:spTree>
      <p:nvGrpSpPr>
        <p:cNvPr id="1" name="Shape 28"/>
        <p:cNvGrpSpPr/>
        <p:nvPr/>
      </p:nvGrpSpPr>
      <p:grpSpPr>
        <a:xfrm>
          <a:off x="0" y="0"/>
          <a:ext cx="0" cy="0"/>
          <a:chOff x="0" y="0"/>
          <a:chExt cx="0" cy="0"/>
        </a:xfrm>
      </p:grpSpPr>
      <p:pic>
        <p:nvPicPr>
          <p:cNvPr id="29" name="Google Shape;29;p8" title="k20center-logo-variations_K20 - Bug Color.png"/>
          <p:cNvPicPr preferRelativeResize="0"/>
          <p:nvPr/>
        </p:nvPicPr>
        <p:blipFill rotWithShape="1">
          <a:blip r:embed="rId2">
            <a:alphaModFix/>
          </a:blip>
          <a:srcRect/>
          <a:stretch/>
        </p:blipFill>
        <p:spPr>
          <a:xfrm>
            <a:off x="8428038" y="4451350"/>
            <a:ext cx="511175" cy="509588"/>
          </a:xfrm>
          <a:prstGeom prst="rect">
            <a:avLst/>
          </a:prstGeom>
          <a:noFill/>
          <a:ln>
            <a:noFill/>
          </a:ln>
        </p:spPr>
      </p:pic>
      <p:sp>
        <p:nvSpPr>
          <p:cNvPr id="30" name="Google Shape;30;p8"/>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a:solidFill>
                  <a:schemeClr val="accent3"/>
                </a:solidFill>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31" name="Google Shape;31;p8"/>
          <p:cNvSpPr txBox="1">
            <a:spLocks noGrp="1"/>
          </p:cNvSpPr>
          <p:nvPr>
            <p:ph type="body" idx="1"/>
          </p:nvPr>
        </p:nvSpPr>
        <p:spPr>
          <a:xfrm>
            <a:off x="628650" y="1370013"/>
            <a:ext cx="3867150" cy="3262312"/>
          </a:xfrm>
          <a:prstGeom prst="rect">
            <a:avLst/>
          </a:prstGeom>
          <a:noFill/>
          <a:ln>
            <a:noFill/>
          </a:ln>
        </p:spPr>
        <p:txBody>
          <a:bodyPr spcFirstLastPara="1" wrap="square" lIns="91425" tIns="45700" rIns="91425" bIns="45700" anchor="t" anchorCtr="0">
            <a:noAutofit/>
          </a:bodyPr>
          <a:lstStyle>
            <a:lvl1pPr marL="457200" lvl="0" indent="-342900" algn="l">
              <a:spcBef>
                <a:spcPts val="520"/>
              </a:spcBef>
              <a:spcAft>
                <a:spcPts val="0"/>
              </a:spcAft>
              <a:buSzPts val="1800"/>
              <a:buChar char="●"/>
              <a:defRPr/>
            </a:lvl1pPr>
            <a:lvl2pPr marL="914400" lvl="1" indent="-342900" algn="l">
              <a:spcBef>
                <a:spcPts val="400"/>
              </a:spcBef>
              <a:spcAft>
                <a:spcPts val="0"/>
              </a:spcAft>
              <a:buSzPts val="1800"/>
              <a:buChar char="o"/>
              <a:defRPr/>
            </a:lvl2pPr>
            <a:lvl3pPr marL="1371600" lvl="2" indent="-342900" algn="l">
              <a:spcBef>
                <a:spcPts val="340"/>
              </a:spcBef>
              <a:spcAft>
                <a:spcPts val="0"/>
              </a:spcAft>
              <a:buSzPts val="1800"/>
              <a:buChar char="▪"/>
              <a:defRPr/>
            </a:lvl3pPr>
            <a:lvl4pPr marL="1828800" lvl="3" indent="-342900" algn="l">
              <a:lnSpc>
                <a:spcPct val="90000"/>
              </a:lnSpc>
              <a:spcBef>
                <a:spcPts val="300"/>
              </a:spcBef>
              <a:spcAft>
                <a:spcPts val="0"/>
              </a:spcAft>
              <a:buSzPts val="1800"/>
              <a:buChar char="•"/>
              <a:defRPr/>
            </a:lvl4pPr>
            <a:lvl5pPr marL="2286000" lvl="4" indent="-320040" algn="l">
              <a:lnSpc>
                <a:spcPct val="90000"/>
              </a:lnSpc>
              <a:spcBef>
                <a:spcPts val="270"/>
              </a:spcBef>
              <a:spcAft>
                <a:spcPts val="0"/>
              </a:spcAft>
              <a:buSzPts val="1440"/>
              <a:buChar char="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8"/>
          <p:cNvSpPr txBox="1">
            <a:spLocks noGrp="1"/>
          </p:cNvSpPr>
          <p:nvPr>
            <p:ph type="body" idx="2"/>
          </p:nvPr>
        </p:nvSpPr>
        <p:spPr>
          <a:xfrm>
            <a:off x="4648200" y="1370013"/>
            <a:ext cx="3867150" cy="3262312"/>
          </a:xfrm>
          <a:prstGeom prst="rect">
            <a:avLst/>
          </a:prstGeom>
          <a:noFill/>
          <a:ln>
            <a:noFill/>
          </a:ln>
        </p:spPr>
        <p:txBody>
          <a:bodyPr spcFirstLastPara="1" wrap="square" lIns="91425" tIns="45700" rIns="91425" bIns="45700" anchor="t" anchorCtr="0">
            <a:noAutofit/>
          </a:bodyPr>
          <a:lstStyle>
            <a:lvl1pPr marL="457200" lvl="0" indent="-393700" algn="l">
              <a:spcBef>
                <a:spcPts val="520"/>
              </a:spcBef>
              <a:spcAft>
                <a:spcPts val="0"/>
              </a:spcAft>
              <a:buSzPts val="2600"/>
              <a:buFont typeface="Calibri"/>
              <a:buAutoNum type="arabicPeriod"/>
              <a:defRPr/>
            </a:lvl1pPr>
            <a:lvl2pPr marL="914400" lvl="1" indent="-393700" algn="l">
              <a:spcBef>
                <a:spcPts val="400"/>
              </a:spcBef>
              <a:spcAft>
                <a:spcPts val="0"/>
              </a:spcAft>
              <a:buSzPts val="2600"/>
              <a:buFont typeface="Calibri"/>
              <a:buAutoNum type="alphaLcPeriod"/>
              <a:defRPr/>
            </a:lvl2pPr>
            <a:lvl3pPr marL="1371600" lvl="2" indent="-393700" algn="l">
              <a:spcBef>
                <a:spcPts val="340"/>
              </a:spcBef>
              <a:spcAft>
                <a:spcPts val="0"/>
              </a:spcAft>
              <a:buSzPts val="2600"/>
              <a:buFont typeface="Calibri"/>
              <a:buAutoNum type="romanLcPeriod"/>
              <a:defRPr/>
            </a:lvl3pPr>
            <a:lvl4pPr marL="1828800" lvl="3" indent="-426720" algn="l">
              <a:lnSpc>
                <a:spcPct val="100000"/>
              </a:lnSpc>
              <a:spcBef>
                <a:spcPts val="300"/>
              </a:spcBef>
              <a:spcAft>
                <a:spcPts val="0"/>
              </a:spcAft>
              <a:buSzPts val="3120"/>
              <a:buFont typeface="Arial"/>
              <a:buChar char="•"/>
              <a:defRPr/>
            </a:lvl4pPr>
            <a:lvl5pPr marL="2286000" lvl="4" indent="-360680" algn="l">
              <a:lnSpc>
                <a:spcPct val="100000"/>
              </a:lnSpc>
              <a:spcBef>
                <a:spcPts val="270"/>
              </a:spcBef>
              <a:spcAft>
                <a:spcPts val="0"/>
              </a:spcAft>
              <a:buSzPts val="2080"/>
              <a:buFont typeface="Courier New"/>
              <a:buChar char="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3"/>
        <p:cNvGrpSpPr/>
        <p:nvPr/>
      </p:nvGrpSpPr>
      <p:grpSpPr>
        <a:xfrm>
          <a:off x="0" y="0"/>
          <a:ext cx="0" cy="0"/>
          <a:chOff x="0" y="0"/>
          <a:chExt cx="0" cy="0"/>
        </a:xfrm>
      </p:grpSpPr>
      <p:pic>
        <p:nvPicPr>
          <p:cNvPr id="34" name="Google Shape;34;p9" title="k20center-logo-variations_K20 - Bug Color.png"/>
          <p:cNvPicPr preferRelativeResize="0"/>
          <p:nvPr/>
        </p:nvPicPr>
        <p:blipFill rotWithShape="1">
          <a:blip r:embed="rId2">
            <a:alphaModFix/>
          </a:blip>
          <a:srcRect/>
          <a:stretch/>
        </p:blipFill>
        <p:spPr>
          <a:xfrm>
            <a:off x="8428038" y="4451350"/>
            <a:ext cx="511175" cy="509588"/>
          </a:xfrm>
          <a:prstGeom prst="rect">
            <a:avLst/>
          </a:prstGeom>
          <a:noFill/>
          <a:ln>
            <a:noFill/>
          </a:ln>
        </p:spPr>
      </p:pic>
      <p:sp>
        <p:nvSpPr>
          <p:cNvPr id="35" name="Google Shape;35;p9"/>
          <p:cNvSpPr txBox="1">
            <a:spLocks noGrp="1"/>
          </p:cNvSpPr>
          <p:nvPr>
            <p:ph type="title"/>
          </p:nvPr>
        </p:nvSpPr>
        <p:spPr>
          <a:xfrm>
            <a:off x="630238" y="274638"/>
            <a:ext cx="7886700" cy="993775"/>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a:solidFill>
                  <a:schemeClr val="accent3"/>
                </a:solidFill>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36" name="Google Shape;36;p9"/>
          <p:cNvSpPr txBox="1">
            <a:spLocks noGrp="1"/>
          </p:cNvSpPr>
          <p:nvPr>
            <p:ph type="body" idx="1"/>
          </p:nvPr>
        </p:nvSpPr>
        <p:spPr>
          <a:xfrm>
            <a:off x="630238" y="1260475"/>
            <a:ext cx="3868737" cy="619125"/>
          </a:xfrm>
          <a:prstGeom prst="rect">
            <a:avLst/>
          </a:prstGeom>
          <a:noFill/>
          <a:ln>
            <a:noFill/>
          </a:ln>
        </p:spPr>
        <p:txBody>
          <a:bodyPr spcFirstLastPara="1" wrap="square" lIns="91425" tIns="45700" rIns="91425" bIns="45700" anchor="b" anchorCtr="0">
            <a:normAutofit/>
          </a:bodyPr>
          <a:lstStyle>
            <a:lvl1pPr marL="457200" lvl="0" indent="-228600" algn="l">
              <a:spcBef>
                <a:spcPts val="520"/>
              </a:spcBef>
              <a:spcAft>
                <a:spcPts val="0"/>
              </a:spcAft>
              <a:buSzPts val="2600"/>
              <a:buNone/>
              <a:defRPr sz="2600" b="1">
                <a:solidFill>
                  <a:schemeClr val="accent1"/>
                </a:solidFill>
              </a:defRPr>
            </a:lvl1pPr>
            <a:lvl2pPr marL="914400" lvl="1" indent="-228600" algn="l">
              <a:spcBef>
                <a:spcPts val="400"/>
              </a:spcBef>
              <a:spcAft>
                <a:spcPts val="0"/>
              </a:spcAft>
              <a:buSzPts val="2000"/>
              <a:buNone/>
              <a:defRPr sz="2000" b="1"/>
            </a:lvl2pPr>
            <a:lvl3pPr marL="1371600" lvl="2" indent="-228600" algn="l">
              <a:spcBef>
                <a:spcPts val="340"/>
              </a:spcBef>
              <a:spcAft>
                <a:spcPts val="0"/>
              </a:spcAft>
              <a:buSzPts val="1800"/>
              <a:buNone/>
              <a:defRPr sz="1800" b="1"/>
            </a:lvl3pPr>
            <a:lvl4pPr marL="1828800" lvl="3" indent="-228600" algn="l">
              <a:lnSpc>
                <a:spcPct val="90000"/>
              </a:lnSpc>
              <a:spcBef>
                <a:spcPts val="300"/>
              </a:spcBef>
              <a:spcAft>
                <a:spcPts val="0"/>
              </a:spcAft>
              <a:buSzPts val="1600"/>
              <a:buNone/>
              <a:defRPr sz="1600" b="1"/>
            </a:lvl4pPr>
            <a:lvl5pPr marL="2286000" lvl="4" indent="-228600" algn="l">
              <a:lnSpc>
                <a:spcPct val="90000"/>
              </a:lnSpc>
              <a:spcBef>
                <a:spcPts val="270"/>
              </a:spcBef>
              <a:spcAft>
                <a:spcPts val="0"/>
              </a:spcAft>
              <a:buSzPts val="128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7" name="Google Shape;37;p9"/>
          <p:cNvSpPr txBox="1">
            <a:spLocks noGrp="1"/>
          </p:cNvSpPr>
          <p:nvPr>
            <p:ph type="body" idx="2"/>
          </p:nvPr>
        </p:nvSpPr>
        <p:spPr>
          <a:xfrm>
            <a:off x="630238" y="1879600"/>
            <a:ext cx="3868737" cy="2762250"/>
          </a:xfrm>
          <a:prstGeom prst="rect">
            <a:avLst/>
          </a:prstGeom>
          <a:noFill/>
          <a:ln>
            <a:noFill/>
          </a:ln>
        </p:spPr>
        <p:txBody>
          <a:bodyPr spcFirstLastPara="1" wrap="square" lIns="91425" tIns="45700" rIns="91425" bIns="45700" anchor="t" anchorCtr="0">
            <a:noAutofit/>
          </a:bodyPr>
          <a:lstStyle>
            <a:lvl1pPr marL="457200" lvl="0" indent="-342900" algn="l">
              <a:spcBef>
                <a:spcPts val="520"/>
              </a:spcBef>
              <a:spcAft>
                <a:spcPts val="0"/>
              </a:spcAft>
              <a:buSzPts val="1800"/>
              <a:buChar char="●"/>
              <a:defRPr/>
            </a:lvl1pPr>
            <a:lvl2pPr marL="914400" lvl="1" indent="-342900" algn="l">
              <a:spcBef>
                <a:spcPts val="400"/>
              </a:spcBef>
              <a:spcAft>
                <a:spcPts val="0"/>
              </a:spcAft>
              <a:buSzPts val="1800"/>
              <a:buChar char="o"/>
              <a:defRPr/>
            </a:lvl2pPr>
            <a:lvl3pPr marL="1371600" lvl="2" indent="-342900" algn="l">
              <a:spcBef>
                <a:spcPts val="340"/>
              </a:spcBef>
              <a:spcAft>
                <a:spcPts val="0"/>
              </a:spcAft>
              <a:buSzPts val="1800"/>
              <a:buChar char="▪"/>
              <a:defRPr/>
            </a:lvl3pPr>
            <a:lvl4pPr marL="1828800" lvl="3" indent="-342900" algn="l">
              <a:lnSpc>
                <a:spcPct val="90000"/>
              </a:lnSpc>
              <a:spcBef>
                <a:spcPts val="300"/>
              </a:spcBef>
              <a:spcAft>
                <a:spcPts val="0"/>
              </a:spcAft>
              <a:buSzPts val="1800"/>
              <a:buChar char="•"/>
              <a:defRPr/>
            </a:lvl4pPr>
            <a:lvl5pPr marL="2286000" lvl="4" indent="-320040" algn="l">
              <a:lnSpc>
                <a:spcPct val="90000"/>
              </a:lnSpc>
              <a:spcBef>
                <a:spcPts val="270"/>
              </a:spcBef>
              <a:spcAft>
                <a:spcPts val="0"/>
              </a:spcAft>
              <a:buSzPts val="1440"/>
              <a:buChar char="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9"/>
          <p:cNvSpPr txBox="1">
            <a:spLocks noGrp="1"/>
          </p:cNvSpPr>
          <p:nvPr>
            <p:ph type="body" idx="3"/>
          </p:nvPr>
        </p:nvSpPr>
        <p:spPr>
          <a:xfrm>
            <a:off x="4629150" y="1260475"/>
            <a:ext cx="3887788" cy="619125"/>
          </a:xfrm>
          <a:prstGeom prst="rect">
            <a:avLst/>
          </a:prstGeom>
          <a:noFill/>
          <a:ln>
            <a:noFill/>
          </a:ln>
        </p:spPr>
        <p:txBody>
          <a:bodyPr spcFirstLastPara="1" wrap="square" lIns="91425" tIns="45700" rIns="91425" bIns="45700" anchor="b" anchorCtr="0">
            <a:noAutofit/>
          </a:bodyPr>
          <a:lstStyle>
            <a:lvl1pPr marL="457200" lvl="0" indent="-228600" algn="l">
              <a:spcBef>
                <a:spcPts val="520"/>
              </a:spcBef>
              <a:spcAft>
                <a:spcPts val="0"/>
              </a:spcAft>
              <a:buSzPts val="2600"/>
              <a:buNone/>
              <a:defRPr sz="2600" b="1">
                <a:solidFill>
                  <a:schemeClr val="accent1"/>
                </a:solidFill>
              </a:defRPr>
            </a:lvl1pPr>
            <a:lvl2pPr marL="914400" lvl="1" indent="-228600" algn="l">
              <a:spcBef>
                <a:spcPts val="400"/>
              </a:spcBef>
              <a:spcAft>
                <a:spcPts val="0"/>
              </a:spcAft>
              <a:buSzPts val="2000"/>
              <a:buNone/>
              <a:defRPr sz="2000" b="1"/>
            </a:lvl2pPr>
            <a:lvl3pPr marL="1371600" lvl="2" indent="-228600" algn="l">
              <a:spcBef>
                <a:spcPts val="340"/>
              </a:spcBef>
              <a:spcAft>
                <a:spcPts val="0"/>
              </a:spcAft>
              <a:buSzPts val="1800"/>
              <a:buNone/>
              <a:defRPr sz="1800" b="1"/>
            </a:lvl3pPr>
            <a:lvl4pPr marL="1828800" lvl="3" indent="-228600" algn="l">
              <a:lnSpc>
                <a:spcPct val="90000"/>
              </a:lnSpc>
              <a:spcBef>
                <a:spcPts val="300"/>
              </a:spcBef>
              <a:spcAft>
                <a:spcPts val="0"/>
              </a:spcAft>
              <a:buSzPts val="1600"/>
              <a:buNone/>
              <a:defRPr sz="1600" b="1"/>
            </a:lvl4pPr>
            <a:lvl5pPr marL="2286000" lvl="4" indent="-228600" algn="l">
              <a:lnSpc>
                <a:spcPct val="90000"/>
              </a:lnSpc>
              <a:spcBef>
                <a:spcPts val="270"/>
              </a:spcBef>
              <a:spcAft>
                <a:spcPts val="0"/>
              </a:spcAft>
              <a:buSzPts val="128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9"/>
          <p:cNvSpPr txBox="1">
            <a:spLocks noGrp="1"/>
          </p:cNvSpPr>
          <p:nvPr>
            <p:ph type="body" idx="4"/>
          </p:nvPr>
        </p:nvSpPr>
        <p:spPr>
          <a:xfrm>
            <a:off x="4629150" y="1879600"/>
            <a:ext cx="3887788" cy="2762250"/>
          </a:xfrm>
          <a:prstGeom prst="rect">
            <a:avLst/>
          </a:prstGeom>
          <a:noFill/>
          <a:ln>
            <a:noFill/>
          </a:ln>
        </p:spPr>
        <p:txBody>
          <a:bodyPr spcFirstLastPara="1" wrap="square" lIns="91425" tIns="45700" rIns="91425" bIns="45700" anchor="t" anchorCtr="0">
            <a:noAutofit/>
          </a:bodyPr>
          <a:lstStyle>
            <a:lvl1pPr marL="457200" lvl="0" indent="-342900" algn="l">
              <a:spcBef>
                <a:spcPts val="520"/>
              </a:spcBef>
              <a:spcAft>
                <a:spcPts val="0"/>
              </a:spcAft>
              <a:buSzPts val="1800"/>
              <a:buChar char="●"/>
              <a:defRPr/>
            </a:lvl1pPr>
            <a:lvl2pPr marL="914400" lvl="1" indent="-342900" algn="l">
              <a:spcBef>
                <a:spcPts val="400"/>
              </a:spcBef>
              <a:spcAft>
                <a:spcPts val="0"/>
              </a:spcAft>
              <a:buSzPts val="1800"/>
              <a:buChar char="o"/>
              <a:defRPr/>
            </a:lvl2pPr>
            <a:lvl3pPr marL="1371600" lvl="2" indent="-342900" algn="l">
              <a:spcBef>
                <a:spcPts val="340"/>
              </a:spcBef>
              <a:spcAft>
                <a:spcPts val="0"/>
              </a:spcAft>
              <a:buSzPts val="1800"/>
              <a:buChar char="▪"/>
              <a:defRPr/>
            </a:lvl3pPr>
            <a:lvl4pPr marL="1828800" lvl="3" indent="-342900" algn="l">
              <a:lnSpc>
                <a:spcPct val="90000"/>
              </a:lnSpc>
              <a:spcBef>
                <a:spcPts val="300"/>
              </a:spcBef>
              <a:spcAft>
                <a:spcPts val="0"/>
              </a:spcAft>
              <a:buSzPts val="1800"/>
              <a:buChar char="•"/>
              <a:defRPr/>
            </a:lvl4pPr>
            <a:lvl5pPr marL="2286000" lvl="4" indent="-320040" algn="l">
              <a:lnSpc>
                <a:spcPct val="90000"/>
              </a:lnSpc>
              <a:spcBef>
                <a:spcPts val="270"/>
              </a:spcBef>
              <a:spcAft>
                <a:spcPts val="0"/>
              </a:spcAft>
              <a:buSzPts val="1440"/>
              <a:buChar char="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ideo">
  <p:cSld name="Video">
    <p:spTree>
      <p:nvGrpSpPr>
        <p:cNvPr id="1" name="Shape 40"/>
        <p:cNvGrpSpPr/>
        <p:nvPr/>
      </p:nvGrpSpPr>
      <p:grpSpPr>
        <a:xfrm>
          <a:off x="0" y="0"/>
          <a:ext cx="0" cy="0"/>
          <a:chOff x="0" y="0"/>
          <a:chExt cx="0" cy="0"/>
        </a:xfrm>
      </p:grpSpPr>
      <p:pic>
        <p:nvPicPr>
          <p:cNvPr id="41" name="Google Shape;41;p10" title="k20center-logo-variations_K20 - Bug Color.png"/>
          <p:cNvPicPr preferRelativeResize="0"/>
          <p:nvPr/>
        </p:nvPicPr>
        <p:blipFill rotWithShape="1">
          <a:blip r:embed="rId2">
            <a:alphaModFix/>
          </a:blip>
          <a:srcRect/>
          <a:stretch/>
        </p:blipFill>
        <p:spPr>
          <a:xfrm>
            <a:off x="8428038" y="4451350"/>
            <a:ext cx="511175" cy="509588"/>
          </a:xfrm>
          <a:prstGeom prst="rect">
            <a:avLst/>
          </a:prstGeom>
          <a:noFill/>
          <a:ln>
            <a:noFill/>
          </a:ln>
        </p:spPr>
      </p:pic>
      <p:sp>
        <p:nvSpPr>
          <p:cNvPr id="42" name="Google Shape;42;p10"/>
          <p:cNvSpPr txBox="1">
            <a:spLocks noGrp="1"/>
          </p:cNvSpPr>
          <p:nvPr>
            <p:ph type="title"/>
          </p:nvPr>
        </p:nvSpPr>
        <p:spPr>
          <a:xfrm>
            <a:off x="754050" y="4329575"/>
            <a:ext cx="7635900" cy="572700"/>
          </a:xfrm>
          <a:prstGeom prst="rect">
            <a:avLst/>
          </a:prstGeom>
          <a:noFill/>
          <a:ln>
            <a:noFill/>
          </a:ln>
        </p:spPr>
        <p:txBody>
          <a:bodyPr spcFirstLastPara="1" wrap="square" lIns="91425" tIns="91425" rIns="91425" bIns="91425" anchor="t" anchorCtr="0">
            <a:normAutofit/>
          </a:bodyPr>
          <a:lstStyle>
            <a:lvl1pPr lvl="0" algn="ctr">
              <a:lnSpc>
                <a:spcPct val="150000"/>
              </a:lnSpc>
              <a:spcBef>
                <a:spcPts val="0"/>
              </a:spcBef>
              <a:spcAft>
                <a:spcPts val="0"/>
              </a:spcAft>
              <a:buClr>
                <a:srgbClr val="275781"/>
              </a:buClr>
              <a:buSzPts val="1800"/>
              <a:buFont typeface="Calibri"/>
              <a:buNone/>
              <a:defRPr sz="1800">
                <a:solidFill>
                  <a:srgbClr val="275781"/>
                </a:solidFill>
                <a:latin typeface="Calibri"/>
                <a:ea typeface="Calibri"/>
                <a:cs typeface="Calibri"/>
                <a:sym typeface="Calibri"/>
              </a:defRPr>
            </a:lvl1pPr>
            <a:lvl2pPr lvl="1" algn="l">
              <a:lnSpc>
                <a:spcPct val="90000"/>
              </a:lnSpc>
              <a:spcBef>
                <a:spcPts val="0"/>
              </a:spcBef>
              <a:spcAft>
                <a:spcPts val="0"/>
              </a:spcAft>
              <a:buClr>
                <a:schemeClr val="dk1"/>
              </a:buClr>
              <a:buSzPts val="2800"/>
              <a:buFont typeface="Calibri"/>
              <a:buNone/>
              <a:defRPr>
                <a:latin typeface="Calibri"/>
                <a:ea typeface="Calibri"/>
                <a:cs typeface="Calibri"/>
                <a:sym typeface="Calibri"/>
              </a:defRPr>
            </a:lvl2pPr>
            <a:lvl3pPr lvl="2" algn="l">
              <a:lnSpc>
                <a:spcPct val="90000"/>
              </a:lnSpc>
              <a:spcBef>
                <a:spcPts val="0"/>
              </a:spcBef>
              <a:spcAft>
                <a:spcPts val="0"/>
              </a:spcAft>
              <a:buClr>
                <a:schemeClr val="dk1"/>
              </a:buClr>
              <a:buSzPts val="2800"/>
              <a:buFont typeface="Calibri"/>
              <a:buNone/>
              <a:defRPr>
                <a:latin typeface="Calibri"/>
                <a:ea typeface="Calibri"/>
                <a:cs typeface="Calibri"/>
                <a:sym typeface="Calibri"/>
              </a:defRPr>
            </a:lvl3pPr>
            <a:lvl4pPr lvl="3" algn="l">
              <a:lnSpc>
                <a:spcPct val="90000"/>
              </a:lnSpc>
              <a:spcBef>
                <a:spcPts val="0"/>
              </a:spcBef>
              <a:spcAft>
                <a:spcPts val="0"/>
              </a:spcAft>
              <a:buClr>
                <a:schemeClr val="dk1"/>
              </a:buClr>
              <a:buSzPts val="2800"/>
              <a:buFont typeface="Calibri"/>
              <a:buNone/>
              <a:defRPr>
                <a:latin typeface="Calibri"/>
                <a:ea typeface="Calibri"/>
                <a:cs typeface="Calibri"/>
                <a:sym typeface="Calibri"/>
              </a:defRPr>
            </a:lvl4pPr>
            <a:lvl5pPr lvl="4" algn="l">
              <a:lnSpc>
                <a:spcPct val="90000"/>
              </a:lnSpc>
              <a:spcBef>
                <a:spcPts val="0"/>
              </a:spcBef>
              <a:spcAft>
                <a:spcPts val="0"/>
              </a:spcAft>
              <a:buClr>
                <a:schemeClr val="dk1"/>
              </a:buClr>
              <a:buSzPts val="2800"/>
              <a:buFont typeface="Calibri"/>
              <a:buNone/>
              <a:defRPr>
                <a:latin typeface="Calibri"/>
                <a:ea typeface="Calibri"/>
                <a:cs typeface="Calibri"/>
                <a:sym typeface="Calibri"/>
              </a:defRPr>
            </a:lvl5pPr>
            <a:lvl6pPr lvl="5" algn="l">
              <a:lnSpc>
                <a:spcPct val="90000"/>
              </a:lnSpc>
              <a:spcBef>
                <a:spcPts val="0"/>
              </a:spcBef>
              <a:spcAft>
                <a:spcPts val="0"/>
              </a:spcAft>
              <a:buClr>
                <a:schemeClr val="dk1"/>
              </a:buClr>
              <a:buSzPts val="2800"/>
              <a:buFont typeface="Calibri"/>
              <a:buNone/>
              <a:defRPr>
                <a:latin typeface="Calibri"/>
                <a:ea typeface="Calibri"/>
                <a:cs typeface="Calibri"/>
                <a:sym typeface="Calibri"/>
              </a:defRPr>
            </a:lvl6pPr>
            <a:lvl7pPr lvl="6" algn="l">
              <a:lnSpc>
                <a:spcPct val="90000"/>
              </a:lnSpc>
              <a:spcBef>
                <a:spcPts val="0"/>
              </a:spcBef>
              <a:spcAft>
                <a:spcPts val="0"/>
              </a:spcAft>
              <a:buClr>
                <a:schemeClr val="dk1"/>
              </a:buClr>
              <a:buSzPts val="2800"/>
              <a:buFont typeface="Calibri"/>
              <a:buNone/>
              <a:defRPr>
                <a:latin typeface="Calibri"/>
                <a:ea typeface="Calibri"/>
                <a:cs typeface="Calibri"/>
                <a:sym typeface="Calibri"/>
              </a:defRPr>
            </a:lvl7pPr>
            <a:lvl8pPr lvl="7" algn="l">
              <a:lnSpc>
                <a:spcPct val="90000"/>
              </a:lnSpc>
              <a:spcBef>
                <a:spcPts val="0"/>
              </a:spcBef>
              <a:spcAft>
                <a:spcPts val="0"/>
              </a:spcAft>
              <a:buClr>
                <a:schemeClr val="dk1"/>
              </a:buClr>
              <a:buSzPts val="2800"/>
              <a:buFont typeface="Calibri"/>
              <a:buNone/>
              <a:defRPr>
                <a:latin typeface="Calibri"/>
                <a:ea typeface="Calibri"/>
                <a:cs typeface="Calibri"/>
                <a:sym typeface="Calibri"/>
              </a:defRPr>
            </a:lvl8pPr>
            <a:lvl9pPr lvl="8" algn="l">
              <a:lnSpc>
                <a:spcPct val="90000"/>
              </a:lnSpc>
              <a:spcBef>
                <a:spcPts val="0"/>
              </a:spcBef>
              <a:spcAft>
                <a:spcPts val="0"/>
              </a:spcAft>
              <a:buClr>
                <a:schemeClr val="dk1"/>
              </a:buClr>
              <a:buSzPts val="2800"/>
              <a:buFont typeface="Calibri"/>
              <a:buNone/>
              <a:defRPr>
                <a:latin typeface="Calibri"/>
                <a:ea typeface="Calibri"/>
                <a:cs typeface="Calibri"/>
                <a:sym typeface="Calibri"/>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Quote" type="secHead">
  <p:cSld name="SECTION_HEADER">
    <p:bg>
      <p:bgPr>
        <a:blipFill>
          <a:blip r:embed="rId2">
            <a:alphaModFix/>
          </a:blip>
          <a:stretch>
            <a:fillRect/>
          </a:stretch>
        </a:blipFill>
        <a:effectLst/>
      </p:bgPr>
    </p:bg>
    <p:spTree>
      <p:nvGrpSpPr>
        <p:cNvPr id="1" name="Shape 43"/>
        <p:cNvGrpSpPr/>
        <p:nvPr/>
      </p:nvGrpSpPr>
      <p:grpSpPr>
        <a:xfrm>
          <a:off x="0" y="0"/>
          <a:ext cx="0" cy="0"/>
          <a:chOff x="0" y="0"/>
          <a:chExt cx="0" cy="0"/>
        </a:xfrm>
      </p:grpSpPr>
      <p:pic>
        <p:nvPicPr>
          <p:cNvPr id="44" name="Google Shape;44;p11" title="k20center-logo-variations_K20 Bug - White.png"/>
          <p:cNvPicPr preferRelativeResize="0"/>
          <p:nvPr/>
        </p:nvPicPr>
        <p:blipFill rotWithShape="1">
          <a:blip r:embed="rId3">
            <a:alphaModFix/>
          </a:blip>
          <a:srcRect/>
          <a:stretch/>
        </p:blipFill>
        <p:spPr>
          <a:xfrm>
            <a:off x="8428038" y="4451350"/>
            <a:ext cx="511175" cy="509588"/>
          </a:xfrm>
          <a:prstGeom prst="rect">
            <a:avLst/>
          </a:prstGeom>
          <a:noFill/>
          <a:ln>
            <a:noFill/>
          </a:ln>
        </p:spPr>
      </p:pic>
      <p:sp>
        <p:nvSpPr>
          <p:cNvPr id="45" name="Google Shape;45;p11"/>
          <p:cNvSpPr txBox="1">
            <a:spLocks noGrp="1"/>
          </p:cNvSpPr>
          <p:nvPr>
            <p:ph type="title"/>
          </p:nvPr>
        </p:nvSpPr>
        <p:spPr>
          <a:xfrm>
            <a:off x="623888" y="559689"/>
            <a:ext cx="7886700" cy="21399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SzPts val="1400"/>
              <a:buNone/>
              <a:defRPr sz="3600">
                <a:solidFill>
                  <a:schemeClr val="dk1"/>
                </a:solidFill>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46" name="Google Shape;46;p11"/>
          <p:cNvSpPr txBox="1">
            <a:spLocks noGrp="1"/>
          </p:cNvSpPr>
          <p:nvPr>
            <p:ph type="body" idx="1"/>
          </p:nvPr>
        </p:nvSpPr>
        <p:spPr>
          <a:xfrm>
            <a:off x="623888" y="2718689"/>
            <a:ext cx="7886700" cy="1125538"/>
          </a:xfrm>
          <a:prstGeom prst="rect">
            <a:avLst/>
          </a:prstGeom>
          <a:noFill/>
          <a:ln>
            <a:noFill/>
          </a:ln>
        </p:spPr>
        <p:txBody>
          <a:bodyPr spcFirstLastPara="1" wrap="square" lIns="91425" tIns="45700" rIns="91425" bIns="45700" anchor="t" anchorCtr="0">
            <a:normAutofit/>
          </a:bodyPr>
          <a:lstStyle>
            <a:lvl1pPr marL="457200" lvl="0" indent="-228600" algn="l">
              <a:spcBef>
                <a:spcPts val="520"/>
              </a:spcBef>
              <a:spcAft>
                <a:spcPts val="0"/>
              </a:spcAft>
              <a:buSzPts val="2600"/>
              <a:buNone/>
              <a:defRPr sz="2600">
                <a:solidFill>
                  <a:schemeClr val="dk1"/>
                </a:solidFill>
              </a:defRPr>
            </a:lvl1pPr>
            <a:lvl2pPr marL="914400" lvl="1" indent="-228600" algn="l">
              <a:spcBef>
                <a:spcPts val="400"/>
              </a:spcBef>
              <a:spcAft>
                <a:spcPts val="0"/>
              </a:spcAft>
              <a:buSzPts val="2000"/>
              <a:buNone/>
              <a:defRPr sz="2000">
                <a:solidFill>
                  <a:srgbClr val="757575"/>
                </a:solidFill>
              </a:defRPr>
            </a:lvl2pPr>
            <a:lvl3pPr marL="1371600" lvl="2" indent="-228600" algn="l">
              <a:spcBef>
                <a:spcPts val="340"/>
              </a:spcBef>
              <a:spcAft>
                <a:spcPts val="0"/>
              </a:spcAft>
              <a:buSzPts val="1800"/>
              <a:buNone/>
              <a:defRPr sz="1800">
                <a:solidFill>
                  <a:srgbClr val="757575"/>
                </a:solidFill>
              </a:defRPr>
            </a:lvl3pPr>
            <a:lvl4pPr marL="1828800" lvl="3" indent="-228600" algn="l">
              <a:lnSpc>
                <a:spcPct val="90000"/>
              </a:lnSpc>
              <a:spcBef>
                <a:spcPts val="300"/>
              </a:spcBef>
              <a:spcAft>
                <a:spcPts val="0"/>
              </a:spcAft>
              <a:buSzPts val="1600"/>
              <a:buNone/>
              <a:defRPr sz="1600">
                <a:solidFill>
                  <a:srgbClr val="757575"/>
                </a:solidFill>
              </a:defRPr>
            </a:lvl4pPr>
            <a:lvl5pPr marL="2286000" lvl="4" indent="-228600" algn="l">
              <a:lnSpc>
                <a:spcPct val="90000"/>
              </a:lnSpc>
              <a:spcBef>
                <a:spcPts val="270"/>
              </a:spcBef>
              <a:spcAft>
                <a:spcPts val="0"/>
              </a:spcAft>
              <a:buSzPts val="128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ver Slide">
  <p:cSld name="Cover Slide">
    <p:bg>
      <p:bgPr>
        <a:blipFill>
          <a:blip r:embed="rId2">
            <a:alphaModFix/>
          </a:blip>
          <a:stretch>
            <a:fillRect/>
          </a:stretch>
        </a:blipFill>
        <a:effectLst/>
      </p:bgPr>
    </p:bg>
    <p:spTree>
      <p:nvGrpSpPr>
        <p:cNvPr id="1" name="Shape 47"/>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With Cover Image">
  <p:cSld name="Title - With Cover Image">
    <p:bg>
      <p:bgPr>
        <a:blipFill>
          <a:blip r:embed="rId2">
            <a:alphaModFix/>
          </a:blip>
          <a:stretch>
            <a:fillRect/>
          </a:stretch>
        </a:blipFill>
        <a:effectLst/>
      </p:bgPr>
    </p:bg>
    <p:spTree>
      <p:nvGrpSpPr>
        <p:cNvPr id="1" name="Shape 48"/>
        <p:cNvGrpSpPr/>
        <p:nvPr/>
      </p:nvGrpSpPr>
      <p:grpSpPr>
        <a:xfrm>
          <a:off x="0" y="0"/>
          <a:ext cx="0" cy="0"/>
          <a:chOff x="0" y="0"/>
          <a:chExt cx="0" cy="0"/>
        </a:xfrm>
      </p:grpSpPr>
      <p:pic>
        <p:nvPicPr>
          <p:cNvPr id="49" name="Google Shape;49;p13" title="k20center-logo-variations_K20 Bug - White.png"/>
          <p:cNvPicPr preferRelativeResize="0"/>
          <p:nvPr/>
        </p:nvPicPr>
        <p:blipFill rotWithShape="1">
          <a:blip r:embed="rId3">
            <a:alphaModFix/>
          </a:blip>
          <a:srcRect/>
          <a:stretch/>
        </p:blipFill>
        <p:spPr>
          <a:xfrm>
            <a:off x="8428038" y="4451350"/>
            <a:ext cx="511175" cy="509588"/>
          </a:xfrm>
          <a:prstGeom prst="rect">
            <a:avLst/>
          </a:prstGeom>
          <a:noFill/>
          <a:ln>
            <a:noFill/>
          </a:ln>
        </p:spPr>
      </p:pic>
      <p:sp>
        <p:nvSpPr>
          <p:cNvPr id="50" name="Google Shape;50;p13"/>
          <p:cNvSpPr txBox="1">
            <a:spLocks noGrp="1"/>
          </p:cNvSpPr>
          <p:nvPr>
            <p:ph type="title"/>
          </p:nvPr>
        </p:nvSpPr>
        <p:spPr>
          <a:xfrm>
            <a:off x="623888" y="559689"/>
            <a:ext cx="7886700" cy="21399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SzPts val="1400"/>
              <a:buNone/>
              <a:defRPr sz="5000">
                <a:solidFill>
                  <a:schemeClr val="lt1"/>
                </a:solidFill>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51" name="Google Shape;51;p13"/>
          <p:cNvSpPr txBox="1">
            <a:spLocks noGrp="1"/>
          </p:cNvSpPr>
          <p:nvPr>
            <p:ph type="body" idx="1"/>
          </p:nvPr>
        </p:nvSpPr>
        <p:spPr>
          <a:xfrm>
            <a:off x="623888" y="2807732"/>
            <a:ext cx="7885113" cy="1397000"/>
          </a:xfrm>
          <a:prstGeom prst="rect">
            <a:avLst/>
          </a:prstGeom>
          <a:noFill/>
          <a:ln>
            <a:noFill/>
          </a:ln>
        </p:spPr>
        <p:txBody>
          <a:bodyPr spcFirstLastPara="1" wrap="square" lIns="91425" tIns="45700" rIns="91425" bIns="45700" anchor="t" anchorCtr="0">
            <a:noAutofit/>
          </a:bodyPr>
          <a:lstStyle>
            <a:lvl1pPr marL="457200" lvl="0" indent="-393700" algn="l">
              <a:spcBef>
                <a:spcPts val="520"/>
              </a:spcBef>
              <a:spcAft>
                <a:spcPts val="0"/>
              </a:spcAft>
              <a:buClr>
                <a:schemeClr val="lt1"/>
              </a:buClr>
              <a:buSzPts val="2600"/>
              <a:buChar char="●"/>
              <a:defRPr>
                <a:solidFill>
                  <a:schemeClr val="lt1"/>
                </a:solidFill>
              </a:defRPr>
            </a:lvl1pPr>
            <a:lvl2pPr marL="914400" lvl="1" indent="-393700" algn="l">
              <a:spcBef>
                <a:spcPts val="400"/>
              </a:spcBef>
              <a:spcAft>
                <a:spcPts val="0"/>
              </a:spcAft>
              <a:buClr>
                <a:schemeClr val="lt1"/>
              </a:buClr>
              <a:buSzPts val="2600"/>
              <a:buChar char="o"/>
              <a:defRPr>
                <a:solidFill>
                  <a:schemeClr val="lt1"/>
                </a:solidFill>
              </a:defRPr>
            </a:lvl2pPr>
            <a:lvl3pPr marL="1371600" lvl="2" indent="-393700" algn="l">
              <a:spcBef>
                <a:spcPts val="340"/>
              </a:spcBef>
              <a:spcAft>
                <a:spcPts val="0"/>
              </a:spcAft>
              <a:buClr>
                <a:schemeClr val="lt1"/>
              </a:buClr>
              <a:buSzPts val="2600"/>
              <a:buChar char="▪"/>
              <a:defRPr>
                <a:solidFill>
                  <a:schemeClr val="lt1"/>
                </a:solidFill>
              </a:defRPr>
            </a:lvl3pPr>
            <a:lvl4pPr marL="1828800" lvl="3" indent="-393700" algn="l">
              <a:lnSpc>
                <a:spcPct val="90000"/>
              </a:lnSpc>
              <a:spcBef>
                <a:spcPts val="300"/>
              </a:spcBef>
              <a:spcAft>
                <a:spcPts val="0"/>
              </a:spcAft>
              <a:buClr>
                <a:schemeClr val="lt1"/>
              </a:buClr>
              <a:buSzPts val="2600"/>
              <a:buChar char="•"/>
              <a:defRPr>
                <a:solidFill>
                  <a:schemeClr val="lt1"/>
                </a:solidFill>
              </a:defRPr>
            </a:lvl4pPr>
            <a:lvl5pPr marL="2286000" lvl="4" indent="-360680" algn="l">
              <a:lnSpc>
                <a:spcPct val="90000"/>
              </a:lnSpc>
              <a:spcBef>
                <a:spcPts val="270"/>
              </a:spcBef>
              <a:spcAft>
                <a:spcPts val="0"/>
              </a:spcAft>
              <a:buClr>
                <a:schemeClr val="lt1"/>
              </a:buClr>
              <a:buSzPts val="2080"/>
              <a:buChar char="o"/>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ontent - 1 Column" type="obj">
  <p:cSld name="OBJECT">
    <p:spTree>
      <p:nvGrpSpPr>
        <p:cNvPr id="1" name="Shape 52"/>
        <p:cNvGrpSpPr/>
        <p:nvPr/>
      </p:nvGrpSpPr>
      <p:grpSpPr>
        <a:xfrm>
          <a:off x="0" y="0"/>
          <a:ext cx="0" cy="0"/>
          <a:chOff x="0" y="0"/>
          <a:chExt cx="0" cy="0"/>
        </a:xfrm>
      </p:grpSpPr>
      <p:pic>
        <p:nvPicPr>
          <p:cNvPr id="53" name="Google Shape;53;p14" title="k20center-logo-variations_K20 - Bug Color.png"/>
          <p:cNvPicPr preferRelativeResize="0"/>
          <p:nvPr/>
        </p:nvPicPr>
        <p:blipFill rotWithShape="1">
          <a:blip r:embed="rId2">
            <a:alphaModFix/>
          </a:blip>
          <a:srcRect/>
          <a:stretch/>
        </p:blipFill>
        <p:spPr>
          <a:xfrm>
            <a:off x="8428038" y="4451350"/>
            <a:ext cx="511175" cy="509588"/>
          </a:xfrm>
          <a:prstGeom prst="rect">
            <a:avLst/>
          </a:prstGeom>
          <a:noFill/>
          <a:ln>
            <a:noFill/>
          </a:ln>
        </p:spPr>
      </p:pic>
      <p:sp>
        <p:nvSpPr>
          <p:cNvPr id="54" name="Google Shape;54;p14"/>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a:solidFill>
                  <a:schemeClr val="accent3"/>
                </a:solidFill>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55" name="Google Shape;55;p14"/>
          <p:cNvSpPr txBox="1">
            <a:spLocks noGrp="1"/>
          </p:cNvSpPr>
          <p:nvPr>
            <p:ph type="body" idx="1"/>
          </p:nvPr>
        </p:nvSpPr>
        <p:spPr>
          <a:xfrm>
            <a:off x="628650" y="1370013"/>
            <a:ext cx="7886700" cy="3262312"/>
          </a:xfrm>
          <a:prstGeom prst="rect">
            <a:avLst/>
          </a:prstGeom>
          <a:noFill/>
          <a:ln>
            <a:noFill/>
          </a:ln>
        </p:spPr>
        <p:txBody>
          <a:bodyPr spcFirstLastPara="1" wrap="square" lIns="91425" tIns="45700" rIns="91425" bIns="45700" anchor="t" anchorCtr="0">
            <a:noAutofit/>
          </a:bodyPr>
          <a:lstStyle>
            <a:lvl1pPr marL="457200" lvl="0" indent="-342900" algn="l">
              <a:spcBef>
                <a:spcPts val="520"/>
              </a:spcBef>
              <a:spcAft>
                <a:spcPts val="0"/>
              </a:spcAft>
              <a:buSzPts val="1800"/>
              <a:buChar char="●"/>
              <a:defRPr/>
            </a:lvl1pPr>
            <a:lvl2pPr marL="914400" lvl="1" indent="-342900" algn="l">
              <a:spcBef>
                <a:spcPts val="400"/>
              </a:spcBef>
              <a:spcAft>
                <a:spcPts val="0"/>
              </a:spcAft>
              <a:buSzPts val="1800"/>
              <a:buChar char="o"/>
              <a:defRPr/>
            </a:lvl2pPr>
            <a:lvl3pPr marL="1371600" lvl="2" indent="-342900" algn="l">
              <a:spcBef>
                <a:spcPts val="340"/>
              </a:spcBef>
              <a:spcAft>
                <a:spcPts val="0"/>
              </a:spcAft>
              <a:buSzPts val="1800"/>
              <a:buChar char="▪"/>
              <a:defRPr/>
            </a:lvl3pPr>
            <a:lvl4pPr marL="1828800" lvl="3" indent="-342900" algn="l">
              <a:lnSpc>
                <a:spcPct val="90000"/>
              </a:lnSpc>
              <a:spcBef>
                <a:spcPts val="300"/>
              </a:spcBef>
              <a:spcAft>
                <a:spcPts val="0"/>
              </a:spcAft>
              <a:buSzPts val="1800"/>
              <a:buChar char="•"/>
              <a:defRPr/>
            </a:lvl4pPr>
            <a:lvl5pPr marL="2286000" lvl="4" indent="-320040" algn="l">
              <a:lnSpc>
                <a:spcPct val="90000"/>
              </a:lnSpc>
              <a:spcBef>
                <a:spcPts val="270"/>
              </a:spcBef>
              <a:spcAft>
                <a:spcPts val="0"/>
              </a:spcAft>
              <a:buSzPts val="1440"/>
              <a:buChar char="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ntent - Blue Background">
  <p:cSld name="Content - Blue Background">
    <p:spTree>
      <p:nvGrpSpPr>
        <p:cNvPr id="1" name="Shape 56"/>
        <p:cNvGrpSpPr/>
        <p:nvPr/>
      </p:nvGrpSpPr>
      <p:grpSpPr>
        <a:xfrm>
          <a:off x="0" y="0"/>
          <a:ext cx="0" cy="0"/>
          <a:chOff x="0" y="0"/>
          <a:chExt cx="0" cy="0"/>
        </a:xfrm>
      </p:grpSpPr>
      <p:pic>
        <p:nvPicPr>
          <p:cNvPr id="57" name="Google Shape;57;p15" title="k20center-logo-variations_K20 - Bug Color.png"/>
          <p:cNvPicPr preferRelativeResize="0"/>
          <p:nvPr/>
        </p:nvPicPr>
        <p:blipFill rotWithShape="1">
          <a:blip r:embed="rId2">
            <a:alphaModFix/>
          </a:blip>
          <a:srcRect/>
          <a:stretch/>
        </p:blipFill>
        <p:spPr>
          <a:xfrm>
            <a:off x="8428038" y="4451350"/>
            <a:ext cx="511175" cy="509588"/>
          </a:xfrm>
          <a:prstGeom prst="rect">
            <a:avLst/>
          </a:prstGeom>
          <a:noFill/>
          <a:ln>
            <a:noFill/>
          </a:ln>
        </p:spPr>
      </p:pic>
      <p:sp>
        <p:nvSpPr>
          <p:cNvPr id="58" name="Google Shape;58;p15"/>
          <p:cNvSpPr/>
          <p:nvPr/>
        </p:nvSpPr>
        <p:spPr>
          <a:xfrm>
            <a:off x="4572000" y="0"/>
            <a:ext cx="4572000" cy="51435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59" name="Google Shape;59;p15" title="k20center-logo-variations_K20 Bug - White.png"/>
          <p:cNvPicPr preferRelativeResize="0"/>
          <p:nvPr/>
        </p:nvPicPr>
        <p:blipFill rotWithShape="1">
          <a:blip r:embed="rId3">
            <a:alphaModFix/>
          </a:blip>
          <a:srcRect/>
          <a:stretch/>
        </p:blipFill>
        <p:spPr>
          <a:xfrm>
            <a:off x="8428038" y="4451350"/>
            <a:ext cx="511175" cy="509588"/>
          </a:xfrm>
          <a:prstGeom prst="rect">
            <a:avLst/>
          </a:prstGeom>
          <a:noFill/>
          <a:ln>
            <a:noFill/>
          </a:ln>
        </p:spPr>
      </p:pic>
      <p:sp>
        <p:nvSpPr>
          <p:cNvPr id="60" name="Google Shape;60;p15"/>
          <p:cNvSpPr txBox="1">
            <a:spLocks noGrp="1"/>
          </p:cNvSpPr>
          <p:nvPr>
            <p:ph type="body" idx="1"/>
          </p:nvPr>
        </p:nvSpPr>
        <p:spPr>
          <a:xfrm>
            <a:off x="351496" y="521401"/>
            <a:ext cx="3867150" cy="4100697"/>
          </a:xfrm>
          <a:prstGeom prst="rect">
            <a:avLst/>
          </a:prstGeom>
          <a:noFill/>
          <a:ln>
            <a:noFill/>
          </a:ln>
        </p:spPr>
        <p:txBody>
          <a:bodyPr spcFirstLastPara="1" wrap="square" lIns="91425" tIns="45700" rIns="91425" bIns="45700" anchor="t" anchorCtr="0">
            <a:noAutofit/>
          </a:bodyPr>
          <a:lstStyle>
            <a:lvl1pPr marL="457200" lvl="0" indent="-342900" algn="l">
              <a:spcBef>
                <a:spcPts val="520"/>
              </a:spcBef>
              <a:spcAft>
                <a:spcPts val="0"/>
              </a:spcAft>
              <a:buSzPts val="1800"/>
              <a:buChar char="●"/>
              <a:defRPr/>
            </a:lvl1pPr>
            <a:lvl2pPr marL="914400" lvl="1" indent="-342900" algn="l">
              <a:spcBef>
                <a:spcPts val="400"/>
              </a:spcBef>
              <a:spcAft>
                <a:spcPts val="0"/>
              </a:spcAft>
              <a:buSzPts val="1800"/>
              <a:buChar char="o"/>
              <a:defRPr/>
            </a:lvl2pPr>
            <a:lvl3pPr marL="1371600" lvl="2" indent="-342900" algn="l">
              <a:spcBef>
                <a:spcPts val="340"/>
              </a:spcBef>
              <a:spcAft>
                <a:spcPts val="0"/>
              </a:spcAft>
              <a:buSzPts val="1800"/>
              <a:buChar char="▪"/>
              <a:defRPr/>
            </a:lvl3pPr>
            <a:lvl4pPr marL="1828800" lvl="3" indent="-342900" algn="l">
              <a:lnSpc>
                <a:spcPct val="90000"/>
              </a:lnSpc>
              <a:spcBef>
                <a:spcPts val="300"/>
              </a:spcBef>
              <a:spcAft>
                <a:spcPts val="0"/>
              </a:spcAft>
              <a:buSzPts val="1800"/>
              <a:buChar char="•"/>
              <a:defRPr/>
            </a:lvl4pPr>
            <a:lvl5pPr marL="2286000" lvl="4" indent="-320040" algn="l">
              <a:lnSpc>
                <a:spcPct val="90000"/>
              </a:lnSpc>
              <a:spcBef>
                <a:spcPts val="270"/>
              </a:spcBef>
              <a:spcAft>
                <a:spcPts val="0"/>
              </a:spcAft>
              <a:buSzPts val="1440"/>
              <a:buChar char="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ntent - Red Background">
  <p:cSld name="Content - Red Background">
    <p:spTree>
      <p:nvGrpSpPr>
        <p:cNvPr id="1" name="Shape 61"/>
        <p:cNvGrpSpPr/>
        <p:nvPr/>
      </p:nvGrpSpPr>
      <p:grpSpPr>
        <a:xfrm>
          <a:off x="0" y="0"/>
          <a:ext cx="0" cy="0"/>
          <a:chOff x="0" y="0"/>
          <a:chExt cx="0" cy="0"/>
        </a:xfrm>
      </p:grpSpPr>
      <p:pic>
        <p:nvPicPr>
          <p:cNvPr id="62" name="Google Shape;62;p16" title="k20center-logo-variations_K20 - Bug Color.png"/>
          <p:cNvPicPr preferRelativeResize="0"/>
          <p:nvPr/>
        </p:nvPicPr>
        <p:blipFill rotWithShape="1">
          <a:blip r:embed="rId2">
            <a:alphaModFix/>
          </a:blip>
          <a:srcRect/>
          <a:stretch/>
        </p:blipFill>
        <p:spPr>
          <a:xfrm>
            <a:off x="8428038" y="4451350"/>
            <a:ext cx="511175" cy="509588"/>
          </a:xfrm>
          <a:prstGeom prst="rect">
            <a:avLst/>
          </a:prstGeom>
          <a:noFill/>
          <a:ln>
            <a:noFill/>
          </a:ln>
        </p:spPr>
      </p:pic>
      <p:sp>
        <p:nvSpPr>
          <p:cNvPr id="63" name="Google Shape;63;p16"/>
          <p:cNvSpPr/>
          <p:nvPr/>
        </p:nvSpPr>
        <p:spPr>
          <a:xfrm>
            <a:off x="4572000" y="0"/>
            <a:ext cx="4572000" cy="514350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64" name="Google Shape;64;p16" title="k20center-logo-variations_K20 Bug - White.png"/>
          <p:cNvPicPr preferRelativeResize="0"/>
          <p:nvPr/>
        </p:nvPicPr>
        <p:blipFill rotWithShape="1">
          <a:blip r:embed="rId3">
            <a:alphaModFix/>
          </a:blip>
          <a:srcRect/>
          <a:stretch/>
        </p:blipFill>
        <p:spPr>
          <a:xfrm>
            <a:off x="8428038" y="4451350"/>
            <a:ext cx="511175" cy="509588"/>
          </a:xfrm>
          <a:prstGeom prst="rect">
            <a:avLst/>
          </a:prstGeom>
          <a:noFill/>
          <a:ln>
            <a:noFill/>
          </a:ln>
        </p:spPr>
      </p:pic>
      <p:sp>
        <p:nvSpPr>
          <p:cNvPr id="65" name="Google Shape;65;p16"/>
          <p:cNvSpPr txBox="1">
            <a:spLocks noGrp="1"/>
          </p:cNvSpPr>
          <p:nvPr>
            <p:ph type="body" idx="1"/>
          </p:nvPr>
        </p:nvSpPr>
        <p:spPr>
          <a:xfrm>
            <a:off x="351496" y="521401"/>
            <a:ext cx="3867150" cy="4100697"/>
          </a:xfrm>
          <a:prstGeom prst="rect">
            <a:avLst/>
          </a:prstGeom>
          <a:noFill/>
          <a:ln>
            <a:noFill/>
          </a:ln>
        </p:spPr>
        <p:txBody>
          <a:bodyPr spcFirstLastPara="1" wrap="square" lIns="91425" tIns="45700" rIns="91425" bIns="45700" anchor="t" anchorCtr="0">
            <a:noAutofit/>
          </a:bodyPr>
          <a:lstStyle>
            <a:lvl1pPr marL="457200" lvl="0" indent="-342900" algn="l">
              <a:spcBef>
                <a:spcPts val="520"/>
              </a:spcBef>
              <a:spcAft>
                <a:spcPts val="0"/>
              </a:spcAft>
              <a:buSzPts val="1800"/>
              <a:buChar char="●"/>
              <a:defRPr/>
            </a:lvl1pPr>
            <a:lvl2pPr marL="914400" lvl="1" indent="-342900" algn="l">
              <a:spcBef>
                <a:spcPts val="400"/>
              </a:spcBef>
              <a:spcAft>
                <a:spcPts val="0"/>
              </a:spcAft>
              <a:buSzPts val="1800"/>
              <a:buChar char="o"/>
              <a:defRPr/>
            </a:lvl2pPr>
            <a:lvl3pPr marL="1371600" lvl="2" indent="-342900" algn="l">
              <a:spcBef>
                <a:spcPts val="340"/>
              </a:spcBef>
              <a:spcAft>
                <a:spcPts val="0"/>
              </a:spcAft>
              <a:buSzPts val="1800"/>
              <a:buChar char="▪"/>
              <a:defRPr/>
            </a:lvl3pPr>
            <a:lvl4pPr marL="1828800" lvl="3" indent="-342900" algn="l">
              <a:lnSpc>
                <a:spcPct val="90000"/>
              </a:lnSpc>
              <a:spcBef>
                <a:spcPts val="300"/>
              </a:spcBef>
              <a:spcAft>
                <a:spcPts val="0"/>
              </a:spcAft>
              <a:buSzPts val="1800"/>
              <a:buChar char="•"/>
              <a:defRPr/>
            </a:lvl4pPr>
            <a:lvl5pPr marL="2286000" lvl="4" indent="-320040" algn="l">
              <a:lnSpc>
                <a:spcPct val="90000"/>
              </a:lnSpc>
              <a:spcBef>
                <a:spcPts val="270"/>
              </a:spcBef>
              <a:spcAft>
                <a:spcPts val="0"/>
              </a:spcAft>
              <a:buSzPts val="1440"/>
              <a:buChar char="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66"/>
        <p:cNvGrpSpPr/>
        <p:nvPr/>
      </p:nvGrpSpPr>
      <p:grpSpPr>
        <a:xfrm>
          <a:off x="0" y="0"/>
          <a:ext cx="0" cy="0"/>
          <a:chOff x="0" y="0"/>
          <a:chExt cx="0" cy="0"/>
        </a:xfrm>
      </p:grpSpPr>
      <p:pic>
        <p:nvPicPr>
          <p:cNvPr id="67" name="Google Shape;67;p17" title="k20center-logo-variations_K20 - Bug Color.png"/>
          <p:cNvPicPr preferRelativeResize="0"/>
          <p:nvPr/>
        </p:nvPicPr>
        <p:blipFill rotWithShape="1">
          <a:blip r:embed="rId2">
            <a:alphaModFix/>
          </a:blip>
          <a:srcRect/>
          <a:stretch/>
        </p:blipFill>
        <p:spPr>
          <a:xfrm>
            <a:off x="8428038" y="4451350"/>
            <a:ext cx="511175" cy="509588"/>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lnSpc>
                <a:spcPct val="90000"/>
              </a:lnSpc>
              <a:spcBef>
                <a:spcPts val="0"/>
              </a:spcBef>
              <a:spcAft>
                <a:spcPts val="0"/>
              </a:spcAft>
              <a:buSzPts val="1400"/>
              <a:buNone/>
              <a:defRPr sz="3600" b="0" i="0" u="none" strike="noStrike" cap="none">
                <a:solidFill>
                  <a:schemeClr val="dk1"/>
                </a:solidFill>
                <a:latin typeface="Calibri"/>
                <a:ea typeface="Calibri"/>
                <a:cs typeface="Calibri"/>
                <a:sym typeface="Calibri"/>
              </a:defRPr>
            </a:lvl2pPr>
            <a:lvl3pPr marR="0" lvl="2" algn="l" rtl="0">
              <a:lnSpc>
                <a:spcPct val="90000"/>
              </a:lnSpc>
              <a:spcBef>
                <a:spcPts val="0"/>
              </a:spcBef>
              <a:spcAft>
                <a:spcPts val="0"/>
              </a:spcAft>
              <a:buSzPts val="1400"/>
              <a:buNone/>
              <a:defRPr sz="3600" b="0" i="0" u="none" strike="noStrike" cap="none">
                <a:solidFill>
                  <a:schemeClr val="dk1"/>
                </a:solidFill>
                <a:latin typeface="Calibri"/>
                <a:ea typeface="Calibri"/>
                <a:cs typeface="Calibri"/>
                <a:sym typeface="Calibri"/>
              </a:defRPr>
            </a:lvl3pPr>
            <a:lvl4pPr marR="0" lvl="3" algn="l" rtl="0">
              <a:lnSpc>
                <a:spcPct val="90000"/>
              </a:lnSpc>
              <a:spcBef>
                <a:spcPts val="0"/>
              </a:spcBef>
              <a:spcAft>
                <a:spcPts val="0"/>
              </a:spcAft>
              <a:buSzPts val="1400"/>
              <a:buNone/>
              <a:defRPr sz="3600" b="0" i="0" u="none" strike="noStrike" cap="none">
                <a:solidFill>
                  <a:schemeClr val="dk1"/>
                </a:solidFill>
                <a:latin typeface="Calibri"/>
                <a:ea typeface="Calibri"/>
                <a:cs typeface="Calibri"/>
                <a:sym typeface="Calibri"/>
              </a:defRPr>
            </a:lvl4pPr>
            <a:lvl5pPr marR="0" lvl="4" algn="l" rtl="0">
              <a:lnSpc>
                <a:spcPct val="90000"/>
              </a:lnSpc>
              <a:spcBef>
                <a:spcPts val="0"/>
              </a:spcBef>
              <a:spcAft>
                <a:spcPts val="0"/>
              </a:spcAft>
              <a:buSzPts val="1400"/>
              <a:buNone/>
              <a:defRPr sz="3600" b="0" i="0" u="none" strike="noStrike" cap="none">
                <a:solidFill>
                  <a:schemeClr val="dk1"/>
                </a:solidFill>
                <a:latin typeface="Calibri"/>
                <a:ea typeface="Calibri"/>
                <a:cs typeface="Calibri"/>
                <a:sym typeface="Calibri"/>
              </a:defRPr>
            </a:lvl5pPr>
            <a:lvl6pPr marR="0" lvl="5" algn="l" rtl="0">
              <a:lnSpc>
                <a:spcPct val="90000"/>
              </a:lnSpc>
              <a:spcBef>
                <a:spcPts val="0"/>
              </a:spcBef>
              <a:spcAft>
                <a:spcPts val="0"/>
              </a:spcAft>
              <a:buSzPts val="1400"/>
              <a:buNone/>
              <a:defRPr sz="3600" b="0" i="0" u="none" strike="noStrike" cap="none">
                <a:solidFill>
                  <a:schemeClr val="dk1"/>
                </a:solidFill>
                <a:latin typeface="Calibri"/>
                <a:ea typeface="Calibri"/>
                <a:cs typeface="Calibri"/>
                <a:sym typeface="Calibri"/>
              </a:defRPr>
            </a:lvl6pPr>
            <a:lvl7pPr marR="0" lvl="6" algn="l" rtl="0">
              <a:lnSpc>
                <a:spcPct val="90000"/>
              </a:lnSpc>
              <a:spcBef>
                <a:spcPts val="0"/>
              </a:spcBef>
              <a:spcAft>
                <a:spcPts val="0"/>
              </a:spcAft>
              <a:buSzPts val="1400"/>
              <a:buNone/>
              <a:defRPr sz="3600" b="0" i="0" u="none" strike="noStrike" cap="none">
                <a:solidFill>
                  <a:schemeClr val="dk1"/>
                </a:solidFill>
                <a:latin typeface="Calibri"/>
                <a:ea typeface="Calibri"/>
                <a:cs typeface="Calibri"/>
                <a:sym typeface="Calibri"/>
              </a:defRPr>
            </a:lvl7pPr>
            <a:lvl8pPr marR="0" lvl="7" algn="l" rtl="0">
              <a:lnSpc>
                <a:spcPct val="90000"/>
              </a:lnSpc>
              <a:spcBef>
                <a:spcPts val="0"/>
              </a:spcBef>
              <a:spcAft>
                <a:spcPts val="0"/>
              </a:spcAft>
              <a:buSzPts val="1400"/>
              <a:buNone/>
              <a:defRPr sz="3600" b="0" i="0" u="none" strike="noStrike" cap="none">
                <a:solidFill>
                  <a:schemeClr val="dk1"/>
                </a:solidFill>
                <a:latin typeface="Calibri"/>
                <a:ea typeface="Calibri"/>
                <a:cs typeface="Calibri"/>
                <a:sym typeface="Calibri"/>
              </a:defRPr>
            </a:lvl8pPr>
            <a:lvl9pPr marR="0" lvl="8" algn="l" rtl="0">
              <a:lnSpc>
                <a:spcPct val="90000"/>
              </a:lnSpc>
              <a:spcBef>
                <a:spcPts val="0"/>
              </a:spcBef>
              <a:spcAft>
                <a:spcPts val="0"/>
              </a:spcAft>
              <a:buSzPts val="1400"/>
              <a:buNone/>
              <a:defRPr sz="3600" b="0" i="0" u="none" strike="noStrike" cap="none">
                <a:solidFill>
                  <a:schemeClr val="dk1"/>
                </a:solidFill>
                <a:latin typeface="Calibri"/>
                <a:ea typeface="Calibri"/>
                <a:cs typeface="Calibri"/>
                <a:sym typeface="Calibri"/>
              </a:defRPr>
            </a:lvl9pPr>
          </a:lstStyle>
          <a:p>
            <a:endParaRPr/>
          </a:p>
        </p:txBody>
      </p:sp>
      <p:sp>
        <p:nvSpPr>
          <p:cNvPr id="7" name="Google Shape;7;p1"/>
          <p:cNvSpPr txBox="1">
            <a:spLocks noGrp="1"/>
          </p:cNvSpPr>
          <p:nvPr>
            <p:ph type="body" idx="1"/>
          </p:nvPr>
        </p:nvSpPr>
        <p:spPr>
          <a:xfrm>
            <a:off x="628650" y="1370013"/>
            <a:ext cx="7886700" cy="3262312"/>
          </a:xfrm>
          <a:prstGeom prst="rect">
            <a:avLst/>
          </a:prstGeom>
          <a:noFill/>
          <a:ln>
            <a:noFill/>
          </a:ln>
        </p:spPr>
        <p:txBody>
          <a:bodyPr spcFirstLastPara="1" wrap="square" lIns="91425" tIns="45700" rIns="91425" bIns="45700" anchor="t" anchorCtr="0">
            <a:noAutofit/>
          </a:bodyPr>
          <a:lstStyle>
            <a:lvl1pPr marL="457200" marR="0" lvl="0" indent="-393700" algn="l" rtl="0">
              <a:spcBef>
                <a:spcPts val="520"/>
              </a:spcBef>
              <a:spcAft>
                <a:spcPts val="0"/>
              </a:spcAft>
              <a:buClr>
                <a:srgbClr val="971D20"/>
              </a:buClr>
              <a:buSzPts val="2600"/>
              <a:buFont typeface="NTR"/>
              <a:buChar char="●"/>
              <a:defRPr sz="2600" b="0" i="0" u="none" strike="noStrike" cap="none">
                <a:solidFill>
                  <a:schemeClr val="dk1"/>
                </a:solidFill>
                <a:latin typeface="Calibri"/>
                <a:ea typeface="Calibri"/>
                <a:cs typeface="Calibri"/>
                <a:sym typeface="Calibri"/>
              </a:defRPr>
            </a:lvl1pPr>
            <a:lvl2pPr marL="914400" marR="0" lvl="1" indent="-393700" algn="l" rtl="0">
              <a:spcBef>
                <a:spcPts val="400"/>
              </a:spcBef>
              <a:spcAft>
                <a:spcPts val="0"/>
              </a:spcAft>
              <a:buClr>
                <a:schemeClr val="accent1"/>
              </a:buClr>
              <a:buSzPts val="2600"/>
              <a:buFont typeface="Courier New"/>
              <a:buChar char="o"/>
              <a:defRPr sz="2600" b="0" i="0" u="none" strike="noStrike" cap="none">
                <a:solidFill>
                  <a:schemeClr val="dk1"/>
                </a:solidFill>
                <a:latin typeface="Calibri"/>
                <a:ea typeface="Calibri"/>
                <a:cs typeface="Calibri"/>
                <a:sym typeface="Calibri"/>
              </a:defRPr>
            </a:lvl2pPr>
            <a:lvl3pPr marL="1371600" marR="0" lvl="2" indent="-393700" algn="l" rtl="0">
              <a:spcBef>
                <a:spcPts val="340"/>
              </a:spcBef>
              <a:spcAft>
                <a:spcPts val="0"/>
              </a:spcAft>
              <a:buClr>
                <a:srgbClr val="E8BF3C"/>
              </a:buClr>
              <a:buSzPts val="2600"/>
              <a:buFont typeface="Noto Sans Symbols"/>
              <a:buChar char="▪"/>
              <a:defRPr sz="2600" b="0" i="0" u="none" strike="noStrike" cap="none">
                <a:solidFill>
                  <a:schemeClr val="dk1"/>
                </a:solidFill>
                <a:latin typeface="Calibri"/>
                <a:ea typeface="Calibri"/>
                <a:cs typeface="Calibri"/>
                <a:sym typeface="Calibri"/>
              </a:defRPr>
            </a:lvl3pPr>
            <a:lvl4pPr marL="1828800" marR="0" lvl="3" indent="-393700" algn="l" rtl="0">
              <a:lnSpc>
                <a:spcPct val="90000"/>
              </a:lnSpc>
              <a:spcBef>
                <a:spcPts val="300"/>
              </a:spcBef>
              <a:spcAft>
                <a:spcPts val="0"/>
              </a:spcAft>
              <a:buClr>
                <a:srgbClr val="971D20"/>
              </a:buClr>
              <a:buSzPts val="2600"/>
              <a:buFont typeface="Arial"/>
              <a:buChar char="•"/>
              <a:defRPr sz="2600" b="0" i="0" u="none" strike="noStrike" cap="none">
                <a:solidFill>
                  <a:schemeClr val="dk1"/>
                </a:solidFill>
                <a:latin typeface="Calibri"/>
                <a:ea typeface="Calibri"/>
                <a:cs typeface="Calibri"/>
                <a:sym typeface="Calibri"/>
              </a:defRPr>
            </a:lvl4pPr>
            <a:lvl5pPr marL="2286000" marR="0" lvl="4" indent="-360680" algn="l" rtl="0">
              <a:lnSpc>
                <a:spcPct val="90000"/>
              </a:lnSpc>
              <a:spcBef>
                <a:spcPts val="270"/>
              </a:spcBef>
              <a:spcAft>
                <a:spcPts val="0"/>
              </a:spcAft>
              <a:buClr>
                <a:schemeClr val="accent1"/>
              </a:buClr>
              <a:buSzPts val="2080"/>
              <a:buFont typeface="Courier New"/>
              <a:buChar char="o"/>
              <a:defRPr sz="2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hyperlink" Target="http://www.youtube.com/watch?v=qt0fRSx5Kl4" TargetMode="External"/><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image" Target="../media/image12.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9.pn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9"/>
          <p:cNvSpPr txBox="1">
            <a:spLocks noGrp="1"/>
          </p:cNvSpPr>
          <p:nvPr>
            <p:ph type="title"/>
          </p:nvPr>
        </p:nvSpPr>
        <p:spPr>
          <a:xfrm>
            <a:off x="3945466" y="559689"/>
            <a:ext cx="4565121" cy="213995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None/>
            </a:pPr>
            <a:r>
              <a:rPr lang="en-US"/>
              <a:t>Developing Hopeful Minds</a:t>
            </a:r>
            <a:endParaRPr/>
          </a:p>
        </p:txBody>
      </p:sp>
      <p:sp>
        <p:nvSpPr>
          <p:cNvPr id="77" name="Google Shape;77;p19"/>
          <p:cNvSpPr txBox="1">
            <a:spLocks noGrp="1"/>
          </p:cNvSpPr>
          <p:nvPr>
            <p:ph type="body" idx="1"/>
          </p:nvPr>
        </p:nvSpPr>
        <p:spPr>
          <a:xfrm>
            <a:off x="3944799" y="2807732"/>
            <a:ext cx="4564202" cy="1397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2600"/>
              <a:buNone/>
            </a:pPr>
            <a:r>
              <a:rPr lang="en-US"/>
              <a:t>Strengthening Student </a:t>
            </a:r>
            <a:r>
              <a:rPr lang="en-US" dirty="0"/>
              <a:t>Resilience and Well-Being</a:t>
            </a:r>
            <a:endParaRPr dirty="0"/>
          </a:p>
        </p:txBody>
      </p:sp>
      <p:pic>
        <p:nvPicPr>
          <p:cNvPr id="78" name="Google Shape;78;p19" title="K20_DHM_Final._Cpng.png"/>
          <p:cNvPicPr preferRelativeResize="0"/>
          <p:nvPr/>
        </p:nvPicPr>
        <p:blipFill>
          <a:blip r:embed="rId3">
            <a:alphaModFix/>
          </a:blip>
          <a:stretch>
            <a:fillRect/>
          </a:stretch>
        </p:blipFill>
        <p:spPr>
          <a:xfrm>
            <a:off x="898000" y="1312200"/>
            <a:ext cx="2787900" cy="2519100"/>
          </a:xfrm>
          <a:prstGeom prst="hexagon">
            <a:avLst>
              <a:gd name="adj" fmla="val 25000"/>
              <a:gd name="vf" fmla="val 115470"/>
            </a:avLst>
          </a:prstGeom>
          <a:noFill/>
          <a:ln w="19050" cap="flat" cmpd="sng">
            <a:solidFill>
              <a:schemeClr val="lt1"/>
            </a:solidFill>
            <a:prstDash val="solid"/>
            <a:round/>
            <a:headEnd type="none" w="sm" len="sm"/>
            <a:tailEnd type="none" w="sm" len="sm"/>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20"/>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None/>
            </a:pPr>
            <a:r>
              <a:rPr lang="en-US" dirty="0"/>
              <a:t>Self-Reflection</a:t>
            </a:r>
            <a:endParaRPr dirty="0"/>
          </a:p>
        </p:txBody>
      </p:sp>
      <p:sp>
        <p:nvSpPr>
          <p:cNvPr id="84" name="Google Shape;84;p20"/>
          <p:cNvSpPr txBox="1">
            <a:spLocks noGrp="1"/>
          </p:cNvSpPr>
          <p:nvPr>
            <p:ph type="body" idx="4294967295"/>
          </p:nvPr>
        </p:nvSpPr>
        <p:spPr>
          <a:xfrm>
            <a:off x="628650" y="1370013"/>
            <a:ext cx="7886700" cy="3262312"/>
          </a:xfrm>
          <a:prstGeom prst="rect">
            <a:avLst/>
          </a:prstGeom>
          <a:noFill/>
          <a:ln>
            <a:noFill/>
          </a:ln>
        </p:spPr>
        <p:txBody>
          <a:bodyPr spcFirstLastPara="1" wrap="square" lIns="91425" tIns="45700" rIns="91425" bIns="45700" anchor="t" anchorCtr="0">
            <a:noAutofit/>
          </a:bodyPr>
          <a:lstStyle/>
          <a:p>
            <a:pPr marL="457200" lvl="0" indent="-393192" algn="l" rtl="0">
              <a:lnSpc>
                <a:spcPct val="115000"/>
              </a:lnSpc>
              <a:spcBef>
                <a:spcPts val="1000"/>
              </a:spcBef>
              <a:spcAft>
                <a:spcPts val="0"/>
              </a:spcAft>
              <a:buSzPts val="2600"/>
              <a:buChar char="●"/>
            </a:pPr>
            <a:r>
              <a:rPr lang="en-US" dirty="0"/>
              <a:t>With an elbow partner, discuss a time when you or someone else succeeded despite significant obstacles. </a:t>
            </a:r>
            <a:endParaRPr dirty="0"/>
          </a:p>
          <a:p>
            <a:pPr marL="457200" lvl="0" indent="-393192" algn="l" rtl="0">
              <a:lnSpc>
                <a:spcPct val="115000"/>
              </a:lnSpc>
              <a:spcBef>
                <a:spcPts val="1000"/>
              </a:spcBef>
              <a:spcAft>
                <a:spcPts val="0"/>
              </a:spcAft>
              <a:buSzPts val="2600"/>
              <a:buChar char="●"/>
            </a:pPr>
            <a:r>
              <a:rPr lang="en-US" dirty="0"/>
              <a:t>What helped you or them to keep going?</a:t>
            </a:r>
            <a:endParaRPr dirty="0"/>
          </a:p>
          <a:p>
            <a:pPr marL="0" lvl="0" indent="0" algn="l" rtl="0">
              <a:spcBef>
                <a:spcPts val="0"/>
              </a:spcBef>
              <a:spcAft>
                <a:spcPts val="0"/>
              </a:spcAft>
              <a:buNone/>
            </a:pPr>
            <a:endParaRPr dirty="0"/>
          </a:p>
        </p:txBody>
      </p:sp>
      <p:pic>
        <p:nvPicPr>
          <p:cNvPr id="85" name="Google Shape;85;p20" title="Elbow Partners.png"/>
          <p:cNvPicPr preferRelativeResize="0"/>
          <p:nvPr/>
        </p:nvPicPr>
        <p:blipFill>
          <a:blip r:embed="rId3">
            <a:alphaModFix/>
          </a:blip>
          <a:stretch>
            <a:fillRect/>
          </a:stretch>
        </p:blipFill>
        <p:spPr>
          <a:xfrm>
            <a:off x="6894921" y="274649"/>
            <a:ext cx="1620429" cy="9937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21"/>
          <p:cNvSpPr txBox="1">
            <a:spLocks noGrp="1"/>
          </p:cNvSpPr>
          <p:nvPr>
            <p:ph type="title"/>
          </p:nvPr>
        </p:nvSpPr>
        <p:spPr>
          <a:xfrm>
            <a:off x="628638" y="1501789"/>
            <a:ext cx="7886700" cy="21399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Hope Survey</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22"/>
          <p:cNvSpPr txBox="1">
            <a:spLocks noGrp="1"/>
          </p:cNvSpPr>
          <p:nvPr>
            <p:ph type="title"/>
          </p:nvPr>
        </p:nvSpPr>
        <p:spPr>
          <a:xfrm>
            <a:off x="628650" y="274638"/>
            <a:ext cx="7886700" cy="9939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Hope Survey</a:t>
            </a:r>
            <a:endParaRPr/>
          </a:p>
        </p:txBody>
      </p:sp>
      <p:sp>
        <p:nvSpPr>
          <p:cNvPr id="96" name="Google Shape;96;p22"/>
          <p:cNvSpPr txBox="1">
            <a:spLocks noGrp="1"/>
          </p:cNvSpPr>
          <p:nvPr>
            <p:ph type="body" idx="1"/>
          </p:nvPr>
        </p:nvSpPr>
        <p:spPr>
          <a:xfrm>
            <a:off x="628650" y="1370013"/>
            <a:ext cx="7886700" cy="3262200"/>
          </a:xfrm>
          <a:prstGeom prst="rect">
            <a:avLst/>
          </a:prstGeom>
        </p:spPr>
        <p:txBody>
          <a:bodyPr spcFirstLastPara="1" wrap="square" lIns="91425" tIns="45700" rIns="91425" bIns="45700" anchor="t" anchorCtr="0">
            <a:noAutofit/>
          </a:bodyPr>
          <a:lstStyle/>
          <a:p>
            <a:pPr marL="457200" lvl="0" indent="-355600" algn="l" rtl="0">
              <a:lnSpc>
                <a:spcPct val="115000"/>
              </a:lnSpc>
              <a:spcBef>
                <a:spcPts val="1000"/>
              </a:spcBef>
              <a:spcAft>
                <a:spcPts val="0"/>
              </a:spcAft>
              <a:buSzPts val="2000"/>
              <a:buChar char="●"/>
            </a:pPr>
            <a:r>
              <a:rPr lang="en-US" sz="2800" dirty="0"/>
              <a:t>What surprised you?</a:t>
            </a:r>
            <a:endParaRPr sz="2800" dirty="0"/>
          </a:p>
          <a:p>
            <a:pPr marL="457200" lvl="0" indent="-355600" algn="l" rtl="0">
              <a:lnSpc>
                <a:spcPct val="115000"/>
              </a:lnSpc>
              <a:spcBef>
                <a:spcPts val="1000"/>
              </a:spcBef>
              <a:spcAft>
                <a:spcPts val="0"/>
              </a:spcAft>
              <a:buSzPts val="2000"/>
              <a:buChar char="●"/>
            </a:pPr>
            <a:r>
              <a:rPr lang="en-US" sz="2800" dirty="0"/>
              <a:t>What contributed to your own sense of Hope?</a:t>
            </a:r>
            <a:endParaRPr sz="2800" dirty="0"/>
          </a:p>
          <a:p>
            <a:pPr marL="457200" lvl="0" indent="-355600" algn="l" rtl="0">
              <a:lnSpc>
                <a:spcPct val="115000"/>
              </a:lnSpc>
              <a:spcBef>
                <a:spcPts val="1000"/>
              </a:spcBef>
              <a:spcAft>
                <a:spcPts val="0"/>
              </a:spcAft>
              <a:buSzPts val="2000"/>
              <a:buChar char="●"/>
            </a:pPr>
            <a:r>
              <a:rPr lang="en-US" sz="2800" dirty="0"/>
              <a:t>How might a low Hope score affect a student?</a:t>
            </a:r>
            <a:endParaRPr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3"/>
          <p:cNvSpPr/>
          <p:nvPr/>
        </p:nvSpPr>
        <p:spPr>
          <a:xfrm>
            <a:off x="4514650" y="0"/>
            <a:ext cx="4629300" cy="5143500"/>
          </a:xfrm>
          <a:prstGeom prst="rect">
            <a:avLst/>
          </a:pr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02" name="Google Shape;102;p23"/>
          <p:cNvSpPr txBox="1">
            <a:spLocks noGrp="1"/>
          </p:cNvSpPr>
          <p:nvPr>
            <p:ph type="body" idx="1"/>
          </p:nvPr>
        </p:nvSpPr>
        <p:spPr>
          <a:xfrm>
            <a:off x="351500" y="1291475"/>
            <a:ext cx="3867300" cy="3591300"/>
          </a:xfrm>
          <a:prstGeom prst="rect">
            <a:avLst/>
          </a:prstGeom>
        </p:spPr>
        <p:txBody>
          <a:bodyPr spcFirstLastPara="1" wrap="square" lIns="91425" tIns="45700" rIns="91425" bIns="45700" anchor="t" anchorCtr="0">
            <a:noAutofit/>
          </a:bodyPr>
          <a:lstStyle/>
          <a:p>
            <a:pPr marL="0" lvl="0" indent="0" algn="l" rtl="0">
              <a:spcBef>
                <a:spcPts val="520"/>
              </a:spcBef>
              <a:spcAft>
                <a:spcPts val="0"/>
              </a:spcAft>
              <a:buNone/>
            </a:pPr>
            <a:r>
              <a:rPr lang="en-US" sz="3000" b="1" dirty="0"/>
              <a:t>Petal #1</a:t>
            </a:r>
            <a:endParaRPr sz="3000" b="1" dirty="0"/>
          </a:p>
          <a:p>
            <a:pPr marL="0" lvl="0" indent="0" algn="l" rtl="0">
              <a:spcBef>
                <a:spcPts val="520"/>
              </a:spcBef>
              <a:spcAft>
                <a:spcPts val="0"/>
              </a:spcAft>
              <a:buNone/>
            </a:pPr>
            <a:endParaRPr dirty="0"/>
          </a:p>
          <a:p>
            <a:pPr marL="0" lvl="0" indent="0" algn="ctr" rtl="0">
              <a:spcBef>
                <a:spcPts val="520"/>
              </a:spcBef>
              <a:spcAft>
                <a:spcPts val="0"/>
              </a:spcAft>
              <a:buNone/>
            </a:pPr>
            <a:r>
              <a:rPr lang="en-US" sz="3000" i="1" dirty="0"/>
              <a:t>A key component for Hope is…</a:t>
            </a:r>
            <a:endParaRPr sz="3000" i="1" dirty="0"/>
          </a:p>
        </p:txBody>
      </p:sp>
      <p:sp>
        <p:nvSpPr>
          <p:cNvPr id="103" name="Google Shape;103;p23"/>
          <p:cNvSpPr txBox="1"/>
          <p:nvPr/>
        </p:nvSpPr>
        <p:spPr>
          <a:xfrm>
            <a:off x="351500" y="260725"/>
            <a:ext cx="3867300" cy="9939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None/>
            </a:pPr>
            <a:r>
              <a:rPr lang="en-US" sz="3600">
                <a:solidFill>
                  <a:srgbClr val="971D20"/>
                </a:solidFill>
                <a:latin typeface="Calibri"/>
                <a:ea typeface="Calibri"/>
                <a:cs typeface="Calibri"/>
                <a:sym typeface="Calibri"/>
              </a:rPr>
              <a:t>Sunflower Petal</a:t>
            </a:r>
            <a:endParaRPr sz="3600">
              <a:solidFill>
                <a:srgbClr val="971D20"/>
              </a:solidFill>
              <a:latin typeface="Calibri"/>
              <a:ea typeface="Calibri"/>
              <a:cs typeface="Calibri"/>
              <a:sym typeface="Calibri"/>
            </a:endParaRPr>
          </a:p>
        </p:txBody>
      </p:sp>
      <p:pic>
        <p:nvPicPr>
          <p:cNvPr id="104" name="Google Shape;104;p23" title="DHS_FP_Final__1_-removebg-preview.png"/>
          <p:cNvPicPr preferRelativeResize="0"/>
          <p:nvPr/>
        </p:nvPicPr>
        <p:blipFill>
          <a:blip r:embed="rId3">
            <a:alphaModFix/>
          </a:blip>
          <a:stretch>
            <a:fillRect/>
          </a:stretch>
        </p:blipFill>
        <p:spPr>
          <a:xfrm>
            <a:off x="4874802" y="-1750"/>
            <a:ext cx="3975346" cy="5143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4"/>
          <p:cNvSpPr txBox="1">
            <a:spLocks noGrp="1"/>
          </p:cNvSpPr>
          <p:nvPr>
            <p:ph type="title"/>
          </p:nvPr>
        </p:nvSpPr>
        <p:spPr>
          <a:xfrm>
            <a:off x="991200" y="234725"/>
            <a:ext cx="7161600" cy="11232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None/>
            </a:pPr>
            <a:r>
              <a:rPr lang="en-US"/>
              <a:t>Essential Question</a:t>
            </a:r>
            <a:endParaRPr/>
          </a:p>
        </p:txBody>
      </p:sp>
      <p:sp>
        <p:nvSpPr>
          <p:cNvPr id="110" name="Google Shape;110;p24"/>
          <p:cNvSpPr txBox="1">
            <a:spLocks noGrp="1"/>
          </p:cNvSpPr>
          <p:nvPr>
            <p:ph type="body" idx="1"/>
          </p:nvPr>
        </p:nvSpPr>
        <p:spPr>
          <a:xfrm>
            <a:off x="623900" y="1495986"/>
            <a:ext cx="7885200" cy="2709300"/>
          </a:xfrm>
          <a:prstGeom prst="rect">
            <a:avLst/>
          </a:prstGeom>
          <a:noFill/>
          <a:ln>
            <a:noFill/>
          </a:ln>
        </p:spPr>
        <p:txBody>
          <a:bodyPr spcFirstLastPara="1" wrap="square" lIns="91425" tIns="45700" rIns="91425" bIns="45700" anchor="t" anchorCtr="0">
            <a:noAutofit/>
          </a:bodyPr>
          <a:lstStyle/>
          <a:p>
            <a:pPr marL="457200" lvl="0" indent="-393192" algn="l" rtl="0">
              <a:spcBef>
                <a:spcPts val="0"/>
              </a:spcBef>
              <a:spcAft>
                <a:spcPts val="0"/>
              </a:spcAft>
              <a:buClr>
                <a:schemeClr val="lt1"/>
              </a:buClr>
              <a:buSzPts val="2600"/>
              <a:buChar char="●"/>
            </a:pPr>
            <a:r>
              <a:rPr lang="en-US" dirty="0"/>
              <a:t>Why does Hope matter in education?</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5"/>
          <p:cNvSpPr txBox="1">
            <a:spLocks noGrp="1"/>
          </p:cNvSpPr>
          <p:nvPr>
            <p:ph type="title"/>
          </p:nvPr>
        </p:nvSpPr>
        <p:spPr>
          <a:xfrm>
            <a:off x="991200" y="215050"/>
            <a:ext cx="7161600" cy="11232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None/>
            </a:pPr>
            <a:r>
              <a:rPr lang="en-US"/>
              <a:t>Learning Objectives</a:t>
            </a:r>
            <a:endParaRPr/>
          </a:p>
        </p:txBody>
      </p:sp>
      <p:sp>
        <p:nvSpPr>
          <p:cNvPr id="116" name="Google Shape;116;p25"/>
          <p:cNvSpPr txBox="1">
            <a:spLocks noGrp="1"/>
          </p:cNvSpPr>
          <p:nvPr>
            <p:ph type="body" idx="1"/>
          </p:nvPr>
        </p:nvSpPr>
        <p:spPr>
          <a:xfrm>
            <a:off x="623900" y="1495986"/>
            <a:ext cx="7885200" cy="2709300"/>
          </a:xfrm>
          <a:prstGeom prst="rect">
            <a:avLst/>
          </a:prstGeom>
          <a:noFill/>
          <a:ln>
            <a:noFill/>
          </a:ln>
        </p:spPr>
        <p:txBody>
          <a:bodyPr spcFirstLastPara="1" wrap="square" lIns="91425" tIns="45700" rIns="91425" bIns="45700" anchor="t" anchorCtr="0">
            <a:noAutofit/>
          </a:bodyPr>
          <a:lstStyle/>
          <a:p>
            <a:pPr marL="457200" lvl="0" indent="-405892" algn="l" rtl="0">
              <a:lnSpc>
                <a:spcPct val="115000"/>
              </a:lnSpc>
              <a:spcBef>
                <a:spcPts val="0"/>
              </a:spcBef>
              <a:spcAft>
                <a:spcPts val="0"/>
              </a:spcAft>
              <a:buSzPts val="2800"/>
              <a:buFont typeface="Arial"/>
              <a:buChar char="●"/>
            </a:pPr>
            <a:r>
              <a:rPr lang="en-US" sz="2800" dirty="0"/>
              <a:t>Explore the research behind the science of Hope.</a:t>
            </a:r>
            <a:endParaRPr sz="2800" dirty="0"/>
          </a:p>
          <a:p>
            <a:pPr marL="457200" lvl="0" indent="-405892" algn="l" rtl="0">
              <a:lnSpc>
                <a:spcPct val="115000"/>
              </a:lnSpc>
              <a:spcBef>
                <a:spcPts val="0"/>
              </a:spcBef>
              <a:spcAft>
                <a:spcPts val="0"/>
              </a:spcAft>
              <a:buSzPts val="2800"/>
              <a:buFont typeface="Arial"/>
              <a:buChar char="●"/>
            </a:pPr>
            <a:r>
              <a:rPr lang="en-US" sz="2800" dirty="0"/>
              <a:t>Distinguish between optimism and Hope.</a:t>
            </a:r>
            <a:endParaRPr sz="2800" dirty="0"/>
          </a:p>
          <a:p>
            <a:pPr marL="457200" lvl="0" indent="-405892" algn="l" rtl="0">
              <a:lnSpc>
                <a:spcPct val="115000"/>
              </a:lnSpc>
              <a:spcBef>
                <a:spcPts val="0"/>
              </a:spcBef>
              <a:spcAft>
                <a:spcPts val="0"/>
              </a:spcAft>
              <a:buSzPts val="2800"/>
              <a:buFont typeface="Arial"/>
              <a:buChar char="●"/>
            </a:pPr>
            <a:r>
              <a:rPr lang="en-US" sz="2800" dirty="0"/>
              <a:t>Recognize the three components of Hope (Goals, Pathways, Agency) and how to support these.</a:t>
            </a:r>
            <a:endParaRPr sz="2800" dirty="0"/>
          </a:p>
          <a:p>
            <a:pPr marL="457200" lvl="0" indent="-405892" algn="l" rtl="0">
              <a:lnSpc>
                <a:spcPct val="115000"/>
              </a:lnSpc>
              <a:spcBef>
                <a:spcPts val="0"/>
              </a:spcBef>
              <a:spcAft>
                <a:spcPts val="0"/>
              </a:spcAft>
              <a:buSzPts val="2800"/>
              <a:buFont typeface="Arial"/>
              <a:buChar char="●"/>
            </a:pPr>
            <a:r>
              <a:rPr lang="en-US" sz="2800" dirty="0"/>
              <a:t>Develop practical strategies to build Hope in students.</a:t>
            </a: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6"/>
          <p:cNvSpPr txBox="1">
            <a:spLocks noGrp="1"/>
          </p:cNvSpPr>
          <p:nvPr>
            <p:ph type="title"/>
          </p:nvPr>
        </p:nvSpPr>
        <p:spPr>
          <a:xfrm>
            <a:off x="628650" y="274638"/>
            <a:ext cx="7886700" cy="993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None/>
            </a:pPr>
            <a:r>
              <a:rPr lang="en-US"/>
              <a:t>Card Sort</a:t>
            </a:r>
            <a:endParaRPr/>
          </a:p>
        </p:txBody>
      </p:sp>
      <p:sp>
        <p:nvSpPr>
          <p:cNvPr id="122" name="Google Shape;122;p26"/>
          <p:cNvSpPr txBox="1">
            <a:spLocks noGrp="1"/>
          </p:cNvSpPr>
          <p:nvPr>
            <p:ph type="body" idx="4294967295"/>
          </p:nvPr>
        </p:nvSpPr>
        <p:spPr>
          <a:xfrm>
            <a:off x="628650" y="1370013"/>
            <a:ext cx="7886700" cy="3262200"/>
          </a:xfrm>
          <a:prstGeom prst="rect">
            <a:avLst/>
          </a:prstGeom>
          <a:noFill/>
          <a:ln>
            <a:noFill/>
          </a:ln>
        </p:spPr>
        <p:txBody>
          <a:bodyPr spcFirstLastPara="1" wrap="square" lIns="91425" tIns="45700" rIns="91425" bIns="45700" anchor="t" anchorCtr="0">
            <a:noAutofit/>
          </a:bodyPr>
          <a:lstStyle/>
          <a:p>
            <a:pPr marL="457200" lvl="0" indent="-393700" algn="l" rtl="0">
              <a:lnSpc>
                <a:spcPct val="115000"/>
              </a:lnSpc>
              <a:spcBef>
                <a:spcPts val="0"/>
              </a:spcBef>
              <a:spcAft>
                <a:spcPts val="0"/>
              </a:spcAft>
              <a:buSzPts val="2600"/>
              <a:buChar char="●"/>
            </a:pPr>
            <a:r>
              <a:rPr lang="en-US" dirty="0"/>
              <a:t>With your group, sort the cards into which are optimism versus Hope.</a:t>
            </a:r>
            <a:endParaRPr dirty="0"/>
          </a:p>
          <a:p>
            <a:pPr marL="457200" lvl="0" indent="-393192" algn="l" rtl="0">
              <a:lnSpc>
                <a:spcPct val="115000"/>
              </a:lnSpc>
              <a:spcBef>
                <a:spcPts val="0"/>
              </a:spcBef>
              <a:spcAft>
                <a:spcPts val="0"/>
              </a:spcAft>
              <a:buSzPts val="2600"/>
              <a:buChar char="●"/>
            </a:pPr>
            <a:r>
              <a:rPr lang="en-US" dirty="0"/>
              <a:t>Consider how we use the word “Hope” in everyday conversation.</a:t>
            </a:r>
            <a:endParaRPr dirty="0"/>
          </a:p>
        </p:txBody>
      </p:sp>
      <p:pic>
        <p:nvPicPr>
          <p:cNvPr id="123" name="Google Shape;123;p26"/>
          <p:cNvPicPr preferRelativeResize="0"/>
          <p:nvPr/>
        </p:nvPicPr>
        <p:blipFill rotWithShape="1">
          <a:blip r:embed="rId3">
            <a:alphaModFix/>
          </a:blip>
          <a:srcRect t="20046" b="16699"/>
          <a:stretch/>
        </p:blipFill>
        <p:spPr>
          <a:xfrm>
            <a:off x="6915688" y="274650"/>
            <a:ext cx="1599661" cy="993900"/>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7"/>
          <p:cNvSpPr txBox="1">
            <a:spLocks noGrp="1"/>
          </p:cNvSpPr>
          <p:nvPr>
            <p:ph type="body" idx="1"/>
          </p:nvPr>
        </p:nvSpPr>
        <p:spPr>
          <a:xfrm>
            <a:off x="351500" y="1291475"/>
            <a:ext cx="3867300" cy="3591300"/>
          </a:xfrm>
          <a:prstGeom prst="rect">
            <a:avLst/>
          </a:prstGeom>
        </p:spPr>
        <p:txBody>
          <a:bodyPr spcFirstLastPara="1" wrap="square" lIns="91425" tIns="45700" rIns="91425" bIns="45700" anchor="t" anchorCtr="0">
            <a:noAutofit/>
          </a:bodyPr>
          <a:lstStyle/>
          <a:p>
            <a:pPr marL="0" lvl="0" indent="0" algn="l" rtl="0">
              <a:spcBef>
                <a:spcPts val="520"/>
              </a:spcBef>
              <a:spcAft>
                <a:spcPts val="0"/>
              </a:spcAft>
              <a:buNone/>
            </a:pPr>
            <a:r>
              <a:rPr lang="en-US" sz="3000" b="1" dirty="0"/>
              <a:t>Petal #2</a:t>
            </a:r>
            <a:endParaRPr sz="3000" b="1" dirty="0"/>
          </a:p>
          <a:p>
            <a:pPr marL="0" lvl="0" indent="0" algn="l" rtl="0">
              <a:spcBef>
                <a:spcPts val="520"/>
              </a:spcBef>
              <a:spcAft>
                <a:spcPts val="0"/>
              </a:spcAft>
              <a:buNone/>
            </a:pPr>
            <a:endParaRPr dirty="0"/>
          </a:p>
          <a:p>
            <a:pPr marL="0" lvl="0" indent="0" algn="ctr" rtl="0">
              <a:spcBef>
                <a:spcPts val="520"/>
              </a:spcBef>
              <a:spcAft>
                <a:spcPts val="0"/>
              </a:spcAft>
              <a:buNone/>
            </a:pPr>
            <a:r>
              <a:rPr lang="en-US" sz="3000" i="1" dirty="0"/>
              <a:t>A key difference between optimism and Hope is…</a:t>
            </a:r>
            <a:endParaRPr sz="3000" i="1" dirty="0"/>
          </a:p>
        </p:txBody>
      </p:sp>
      <p:sp>
        <p:nvSpPr>
          <p:cNvPr id="129" name="Google Shape;129;p27"/>
          <p:cNvSpPr txBox="1"/>
          <p:nvPr/>
        </p:nvSpPr>
        <p:spPr>
          <a:xfrm>
            <a:off x="351500" y="260725"/>
            <a:ext cx="3867300" cy="9939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None/>
            </a:pPr>
            <a:r>
              <a:rPr lang="en-US" sz="3600">
                <a:solidFill>
                  <a:srgbClr val="971D20"/>
                </a:solidFill>
                <a:latin typeface="Calibri"/>
                <a:ea typeface="Calibri"/>
                <a:cs typeface="Calibri"/>
                <a:sym typeface="Calibri"/>
              </a:rPr>
              <a:t>Sunflower Petal</a:t>
            </a:r>
            <a:endParaRPr sz="3600">
              <a:solidFill>
                <a:srgbClr val="971D20"/>
              </a:solidFill>
              <a:latin typeface="Calibri"/>
              <a:ea typeface="Calibri"/>
              <a:cs typeface="Calibri"/>
              <a:sym typeface="Calibri"/>
            </a:endParaRPr>
          </a:p>
        </p:txBody>
      </p:sp>
      <p:sp>
        <p:nvSpPr>
          <p:cNvPr id="130" name="Google Shape;130;p27"/>
          <p:cNvSpPr/>
          <p:nvPr/>
        </p:nvSpPr>
        <p:spPr>
          <a:xfrm>
            <a:off x="4514650" y="0"/>
            <a:ext cx="4629300" cy="5143500"/>
          </a:xfrm>
          <a:prstGeom prst="rect">
            <a:avLst/>
          </a:pr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pic>
        <p:nvPicPr>
          <p:cNvPr id="131" name="Google Shape;131;p27" title="DHS_FP_Final__1_-removebg-preview.png"/>
          <p:cNvPicPr preferRelativeResize="0"/>
          <p:nvPr/>
        </p:nvPicPr>
        <p:blipFill>
          <a:blip r:embed="rId3">
            <a:alphaModFix/>
          </a:blip>
          <a:stretch>
            <a:fillRect/>
          </a:stretch>
        </p:blipFill>
        <p:spPr>
          <a:xfrm>
            <a:off x="4874802" y="-1750"/>
            <a:ext cx="3975346" cy="5143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8"/>
          <p:cNvSpPr txBox="1">
            <a:spLocks noGrp="1"/>
          </p:cNvSpPr>
          <p:nvPr>
            <p:ph type="title"/>
          </p:nvPr>
        </p:nvSpPr>
        <p:spPr>
          <a:xfrm>
            <a:off x="754050" y="4329575"/>
            <a:ext cx="76359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US"/>
              <a:t>TEDx Talk video</a:t>
            </a:r>
            <a:endParaRPr/>
          </a:p>
        </p:txBody>
      </p:sp>
      <p:pic>
        <p:nvPicPr>
          <p:cNvPr id="137" name="Google Shape;137;p28" descr="A lot of people want to change their lives, but they are not quite sure how. They think of hope as a magic wish, or an ideal that is out of reach. In this talk, Dr. Chan Hellman shares there is both science and power in hope to help people create the change they want in life.&#10;&#10;Chan M. Hellman is a professor of social work at the University of Oklahoma and Director of The Hope Research Center. He has written more than 150 scientific publications and has presented at numerous national and international conferences worldwide. Chan’s research is focused on hope as a psychological strength helping children and adults overcome trauma and adversity. Chan is the co-author of the award-winning book “Hope Rising: How the Science of Hope Can Change Your Life” with his co-author Casey Gwinn published by Morgan James.&#10;&#10;This talk was given at a TEDx event using the TED conference format but independently organized by a local community. Learn more at https://www.ted.com/tedx Chan M. Hellman is a professor of social work at the University of Oklahoma and Director of The Hope Research Center. He has written more than 150 scientific publications and has presented at numerous national and international conferences worldwide. Chan’s research is focused on hope as a psychological strength helping children and adults overcome trauma and adversity. Chan is the co-author of the award-winning book “Hope Rising: How the Science of Hope Can Change Your Life” with his co-author Casey Gwinn published by Morgan James. This talk was given at a TEDx event using the TED conference format but independently organized by a local community. Learn more at https://www.ted.com/tedx" title="The Science and Power of Hope | Chan Hellman | TEDxOklahomaCity">
            <a:hlinkClick r:id="rId3"/>
          </p:cNvPr>
          <p:cNvPicPr preferRelativeResize="0"/>
          <p:nvPr/>
        </p:nvPicPr>
        <p:blipFill>
          <a:blip r:embed="rId4">
            <a:alphaModFix/>
          </a:blip>
          <a:stretch>
            <a:fillRect/>
          </a:stretch>
        </p:blipFill>
        <p:spPr>
          <a:xfrm>
            <a:off x="936600" y="239750"/>
            <a:ext cx="7270800" cy="40898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10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9"/>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None/>
            </a:pPr>
            <a:r>
              <a:rPr lang="en-US"/>
              <a:t>Article Summaries</a:t>
            </a:r>
            <a:endParaRPr/>
          </a:p>
        </p:txBody>
      </p:sp>
      <p:sp>
        <p:nvSpPr>
          <p:cNvPr id="143" name="Google Shape;143;p29"/>
          <p:cNvSpPr txBox="1">
            <a:spLocks noGrp="1"/>
          </p:cNvSpPr>
          <p:nvPr>
            <p:ph type="body" idx="1"/>
          </p:nvPr>
        </p:nvSpPr>
        <p:spPr>
          <a:xfrm>
            <a:off x="628650" y="1370013"/>
            <a:ext cx="7886700" cy="3262312"/>
          </a:xfrm>
          <a:prstGeom prst="rect">
            <a:avLst/>
          </a:prstGeom>
          <a:noFill/>
          <a:ln>
            <a:noFill/>
          </a:ln>
        </p:spPr>
        <p:txBody>
          <a:bodyPr spcFirstLastPara="1" wrap="square" lIns="91425" tIns="45700" rIns="91425" bIns="45700" anchor="t" anchorCtr="0">
            <a:noAutofit/>
          </a:bodyPr>
          <a:lstStyle/>
          <a:p>
            <a:pPr marL="457200" lvl="0" indent="-393700" algn="l" rtl="0">
              <a:lnSpc>
                <a:spcPct val="115000"/>
              </a:lnSpc>
              <a:spcBef>
                <a:spcPts val="1000"/>
              </a:spcBef>
              <a:spcAft>
                <a:spcPts val="0"/>
              </a:spcAft>
              <a:buSzPts val="2600"/>
              <a:buFont typeface="Calibri"/>
              <a:buChar char="●"/>
            </a:pPr>
            <a:r>
              <a:rPr lang="en-US"/>
              <a:t>Read your article summary.</a:t>
            </a:r>
            <a:endParaRPr/>
          </a:p>
          <a:p>
            <a:pPr marL="457200" lvl="0" indent="-393700" algn="l" rtl="0">
              <a:lnSpc>
                <a:spcPct val="115000"/>
              </a:lnSpc>
              <a:spcBef>
                <a:spcPts val="1000"/>
              </a:spcBef>
              <a:spcAft>
                <a:spcPts val="0"/>
              </a:spcAft>
              <a:buSzPts val="2600"/>
              <a:buChar char="●"/>
            </a:pPr>
            <a:r>
              <a:rPr lang="en-US"/>
              <a:t>As you read, note at least five words, phrases, or ideas from the summary.</a:t>
            </a:r>
            <a:endParaRPr/>
          </a:p>
          <a:p>
            <a:pPr marL="457200" lvl="0" indent="-393700" algn="l" rtl="0">
              <a:lnSpc>
                <a:spcPct val="115000"/>
              </a:lnSpc>
              <a:spcBef>
                <a:spcPts val="1000"/>
              </a:spcBef>
              <a:spcAft>
                <a:spcPts val="0"/>
              </a:spcAft>
              <a:buSzPts val="2600"/>
              <a:buChar char="●"/>
            </a:pPr>
            <a:r>
              <a:rPr lang="en-US"/>
              <a:t>Put each word, phrase, or idea on a separate sticky note.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30"/>
          <p:cNvSpPr txBox="1">
            <a:spLocks noGrp="1"/>
          </p:cNvSpPr>
          <p:nvPr>
            <p:ph type="title"/>
          </p:nvPr>
        </p:nvSpPr>
        <p:spPr>
          <a:xfrm>
            <a:off x="628650" y="274638"/>
            <a:ext cx="7886700" cy="993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None/>
            </a:pPr>
            <a:r>
              <a:rPr lang="en-US"/>
              <a:t>Affinity Process</a:t>
            </a:r>
            <a:endParaRPr/>
          </a:p>
        </p:txBody>
      </p:sp>
      <p:sp>
        <p:nvSpPr>
          <p:cNvPr id="149" name="Google Shape;149;p30"/>
          <p:cNvSpPr txBox="1">
            <a:spLocks noGrp="1"/>
          </p:cNvSpPr>
          <p:nvPr>
            <p:ph type="body" idx="1"/>
          </p:nvPr>
        </p:nvSpPr>
        <p:spPr>
          <a:xfrm>
            <a:off x="628650" y="1370013"/>
            <a:ext cx="7886700" cy="3262200"/>
          </a:xfrm>
          <a:prstGeom prst="rect">
            <a:avLst/>
          </a:prstGeom>
          <a:noFill/>
          <a:ln>
            <a:noFill/>
          </a:ln>
        </p:spPr>
        <p:txBody>
          <a:bodyPr spcFirstLastPara="1" wrap="square" lIns="91425" tIns="45700" rIns="91425" bIns="45700" anchor="t" anchorCtr="0">
            <a:noAutofit/>
          </a:bodyPr>
          <a:lstStyle/>
          <a:p>
            <a:pPr marL="457200" lvl="0" indent="-393700" algn="l" rtl="0">
              <a:lnSpc>
                <a:spcPct val="115000"/>
              </a:lnSpc>
              <a:spcBef>
                <a:spcPts val="1000"/>
              </a:spcBef>
              <a:spcAft>
                <a:spcPts val="0"/>
              </a:spcAft>
              <a:buSzPts val="2600"/>
              <a:buChar char="●"/>
            </a:pPr>
            <a:r>
              <a:rPr lang="en-US"/>
              <a:t>When your group is done reading and has their sticky notes ready, move to your poster.</a:t>
            </a:r>
            <a:endParaRPr/>
          </a:p>
          <a:p>
            <a:pPr marL="457200" lvl="0" indent="-393700" algn="l" rtl="0">
              <a:lnSpc>
                <a:spcPct val="115000"/>
              </a:lnSpc>
              <a:spcBef>
                <a:spcPts val="1000"/>
              </a:spcBef>
              <a:spcAft>
                <a:spcPts val="0"/>
              </a:spcAft>
              <a:buSzPts val="2600"/>
              <a:buChar char="●"/>
            </a:pPr>
            <a:r>
              <a:rPr lang="en-US"/>
              <a:t>Group all of the sticky notes into similar themes.</a:t>
            </a:r>
            <a:endParaRPr/>
          </a:p>
          <a:p>
            <a:pPr marL="457200" lvl="0" indent="-393700" algn="l" rtl="0">
              <a:lnSpc>
                <a:spcPct val="115000"/>
              </a:lnSpc>
              <a:spcBef>
                <a:spcPts val="1000"/>
              </a:spcBef>
              <a:spcAft>
                <a:spcPts val="0"/>
              </a:spcAft>
              <a:buSzPts val="2600"/>
              <a:buChar char="●"/>
            </a:pPr>
            <a:r>
              <a:rPr lang="en-US"/>
              <a:t>Create theme titles for each group of sticky notes.</a:t>
            </a:r>
            <a:endParaRPr/>
          </a:p>
        </p:txBody>
      </p:sp>
      <p:pic>
        <p:nvPicPr>
          <p:cNvPr id="150" name="Google Shape;150;p30"/>
          <p:cNvPicPr preferRelativeResize="0"/>
          <p:nvPr/>
        </p:nvPicPr>
        <p:blipFill rotWithShape="1">
          <a:blip r:embed="rId3">
            <a:alphaModFix/>
          </a:blip>
          <a:srcRect/>
          <a:stretch/>
        </p:blipFill>
        <p:spPr>
          <a:xfrm rot="-2">
            <a:off x="7287725" y="245713"/>
            <a:ext cx="1227625" cy="1051650"/>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31"/>
          <p:cNvSpPr/>
          <p:nvPr/>
        </p:nvSpPr>
        <p:spPr>
          <a:xfrm>
            <a:off x="4514650" y="0"/>
            <a:ext cx="4629300" cy="5143500"/>
          </a:xfrm>
          <a:prstGeom prst="rect">
            <a:avLst/>
          </a:pr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56" name="Google Shape;156;p31"/>
          <p:cNvSpPr txBox="1">
            <a:spLocks noGrp="1"/>
          </p:cNvSpPr>
          <p:nvPr>
            <p:ph type="body" idx="1"/>
          </p:nvPr>
        </p:nvSpPr>
        <p:spPr>
          <a:xfrm>
            <a:off x="351500" y="1291475"/>
            <a:ext cx="3867300" cy="3591300"/>
          </a:xfrm>
          <a:prstGeom prst="rect">
            <a:avLst/>
          </a:prstGeom>
        </p:spPr>
        <p:txBody>
          <a:bodyPr spcFirstLastPara="1" wrap="square" lIns="91425" tIns="45700" rIns="91425" bIns="45700" anchor="t" anchorCtr="0">
            <a:noAutofit/>
          </a:bodyPr>
          <a:lstStyle/>
          <a:p>
            <a:pPr marL="0" lvl="0" indent="0" algn="l" rtl="0">
              <a:spcBef>
                <a:spcPts val="520"/>
              </a:spcBef>
              <a:spcAft>
                <a:spcPts val="0"/>
              </a:spcAft>
              <a:buNone/>
            </a:pPr>
            <a:r>
              <a:rPr lang="en-US" sz="3000" b="1" dirty="0"/>
              <a:t>Petal #3</a:t>
            </a:r>
            <a:endParaRPr sz="3000" b="1" dirty="0"/>
          </a:p>
          <a:p>
            <a:pPr marL="0" lvl="0" indent="0" algn="l" rtl="0">
              <a:spcBef>
                <a:spcPts val="520"/>
              </a:spcBef>
              <a:spcAft>
                <a:spcPts val="0"/>
              </a:spcAft>
              <a:buNone/>
            </a:pPr>
            <a:endParaRPr dirty="0"/>
          </a:p>
          <a:p>
            <a:pPr marL="0" lvl="0" indent="0" algn="ctr" rtl="0">
              <a:spcBef>
                <a:spcPts val="520"/>
              </a:spcBef>
              <a:spcAft>
                <a:spcPts val="0"/>
              </a:spcAft>
              <a:buNone/>
            </a:pPr>
            <a:r>
              <a:rPr lang="en-US" sz="3000" i="1" dirty="0"/>
              <a:t>An important dimension of Hope is…</a:t>
            </a:r>
            <a:endParaRPr sz="3000" i="1" dirty="0"/>
          </a:p>
        </p:txBody>
      </p:sp>
      <p:sp>
        <p:nvSpPr>
          <p:cNvPr id="157" name="Google Shape;157;p31"/>
          <p:cNvSpPr txBox="1"/>
          <p:nvPr/>
        </p:nvSpPr>
        <p:spPr>
          <a:xfrm>
            <a:off x="351500" y="260725"/>
            <a:ext cx="3867300" cy="9939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None/>
            </a:pPr>
            <a:r>
              <a:rPr lang="en-US" sz="3600">
                <a:solidFill>
                  <a:srgbClr val="971D20"/>
                </a:solidFill>
                <a:latin typeface="Calibri"/>
                <a:ea typeface="Calibri"/>
                <a:cs typeface="Calibri"/>
                <a:sym typeface="Calibri"/>
              </a:rPr>
              <a:t>Sunflower Petal</a:t>
            </a:r>
            <a:endParaRPr sz="3600">
              <a:solidFill>
                <a:srgbClr val="971D20"/>
              </a:solidFill>
              <a:latin typeface="Calibri"/>
              <a:ea typeface="Calibri"/>
              <a:cs typeface="Calibri"/>
              <a:sym typeface="Calibri"/>
            </a:endParaRPr>
          </a:p>
        </p:txBody>
      </p:sp>
      <p:pic>
        <p:nvPicPr>
          <p:cNvPr id="158" name="Google Shape;158;p31" title="DHS_FP_Final__1_-removebg-preview.png"/>
          <p:cNvPicPr preferRelativeResize="0"/>
          <p:nvPr/>
        </p:nvPicPr>
        <p:blipFill>
          <a:blip r:embed="rId3">
            <a:alphaModFix/>
          </a:blip>
          <a:stretch>
            <a:fillRect/>
          </a:stretch>
        </p:blipFill>
        <p:spPr>
          <a:xfrm>
            <a:off x="4874802" y="-1750"/>
            <a:ext cx="3975346" cy="51435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32"/>
          <p:cNvSpPr txBox="1">
            <a:spLocks noGrp="1"/>
          </p:cNvSpPr>
          <p:nvPr>
            <p:ph type="title"/>
          </p:nvPr>
        </p:nvSpPr>
        <p:spPr>
          <a:xfrm>
            <a:off x="628650" y="274638"/>
            <a:ext cx="7886700" cy="993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None/>
            </a:pPr>
            <a:r>
              <a:rPr lang="en-US"/>
              <a:t>The Simplicity of Hope</a:t>
            </a:r>
            <a:endParaRPr/>
          </a:p>
        </p:txBody>
      </p:sp>
      <p:sp>
        <p:nvSpPr>
          <p:cNvPr id="164" name="Google Shape;164;p32"/>
          <p:cNvSpPr txBox="1">
            <a:spLocks noGrp="1"/>
          </p:cNvSpPr>
          <p:nvPr>
            <p:ph type="body" idx="1"/>
          </p:nvPr>
        </p:nvSpPr>
        <p:spPr>
          <a:xfrm>
            <a:off x="628650" y="1370013"/>
            <a:ext cx="7886700" cy="3262200"/>
          </a:xfrm>
          <a:prstGeom prst="rect">
            <a:avLst/>
          </a:prstGeom>
          <a:noFill/>
          <a:ln>
            <a:noFill/>
          </a:ln>
        </p:spPr>
        <p:txBody>
          <a:bodyPr spcFirstLastPara="1" wrap="square" lIns="91425" tIns="45700" rIns="91425" bIns="45700" anchor="t" anchorCtr="0">
            <a:noAutofit/>
          </a:bodyPr>
          <a:lstStyle/>
          <a:p>
            <a:pPr marL="457200" lvl="0" indent="-393700" algn="l" rtl="0">
              <a:lnSpc>
                <a:spcPct val="115000"/>
              </a:lnSpc>
              <a:spcBef>
                <a:spcPts val="1000"/>
              </a:spcBef>
              <a:spcAft>
                <a:spcPts val="0"/>
              </a:spcAft>
              <a:buSzPts val="2600"/>
              <a:buChar char="●"/>
            </a:pPr>
            <a:r>
              <a:rPr lang="en-US" dirty="0"/>
              <a:t>Hope has three components:</a:t>
            </a:r>
            <a:endParaRPr dirty="0"/>
          </a:p>
          <a:p>
            <a:pPr marL="914400" lvl="1" indent="-317500" algn="l" rtl="0">
              <a:lnSpc>
                <a:spcPct val="115000"/>
              </a:lnSpc>
              <a:spcBef>
                <a:spcPts val="1000"/>
              </a:spcBef>
              <a:spcAft>
                <a:spcPts val="0"/>
              </a:spcAft>
              <a:buSzPts val="2600"/>
              <a:buChar char="○"/>
            </a:pPr>
            <a:r>
              <a:rPr lang="en-US" dirty="0"/>
              <a:t>Goals</a:t>
            </a:r>
            <a:endParaRPr dirty="0"/>
          </a:p>
          <a:p>
            <a:pPr marL="914400" lvl="1" indent="-317500" algn="l" rtl="0">
              <a:lnSpc>
                <a:spcPct val="115000"/>
              </a:lnSpc>
              <a:spcBef>
                <a:spcPts val="1000"/>
              </a:spcBef>
              <a:spcAft>
                <a:spcPts val="0"/>
              </a:spcAft>
              <a:buSzPts val="2600"/>
              <a:buChar char="○"/>
            </a:pPr>
            <a:r>
              <a:rPr lang="en-US" dirty="0"/>
              <a:t>Pathways (</a:t>
            </a:r>
            <a:r>
              <a:rPr lang="en-US" dirty="0" err="1"/>
              <a:t>Waypower</a:t>
            </a:r>
            <a:r>
              <a:rPr lang="en-US" dirty="0"/>
              <a:t>)</a:t>
            </a:r>
            <a:endParaRPr dirty="0"/>
          </a:p>
          <a:p>
            <a:pPr marL="914400" lvl="1" indent="-317500" algn="l" rtl="0">
              <a:lnSpc>
                <a:spcPct val="115000"/>
              </a:lnSpc>
              <a:spcBef>
                <a:spcPts val="1000"/>
              </a:spcBef>
              <a:spcAft>
                <a:spcPts val="0"/>
              </a:spcAft>
              <a:buSzPts val="2600"/>
              <a:buChar char="○"/>
            </a:pPr>
            <a:r>
              <a:rPr lang="en-US" dirty="0"/>
              <a:t>Agency (Willpower)</a:t>
            </a: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33"/>
          <p:cNvSpPr txBox="1">
            <a:spLocks noGrp="1"/>
          </p:cNvSpPr>
          <p:nvPr>
            <p:ph type="title"/>
          </p:nvPr>
        </p:nvSpPr>
        <p:spPr>
          <a:xfrm>
            <a:off x="628650" y="274638"/>
            <a:ext cx="7886700" cy="993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None/>
            </a:pPr>
            <a:r>
              <a:rPr lang="en-US"/>
              <a:t>The Simplicity of Hope</a:t>
            </a:r>
            <a:endParaRPr/>
          </a:p>
        </p:txBody>
      </p:sp>
      <p:sp>
        <p:nvSpPr>
          <p:cNvPr id="170" name="Google Shape;170;p33"/>
          <p:cNvSpPr txBox="1">
            <a:spLocks noGrp="1"/>
          </p:cNvSpPr>
          <p:nvPr>
            <p:ph type="body" idx="1"/>
          </p:nvPr>
        </p:nvSpPr>
        <p:spPr>
          <a:xfrm>
            <a:off x="628650" y="1370025"/>
            <a:ext cx="5430300" cy="3262200"/>
          </a:xfrm>
          <a:prstGeom prst="rect">
            <a:avLst/>
          </a:prstGeom>
          <a:noFill/>
          <a:ln>
            <a:noFill/>
          </a:ln>
        </p:spPr>
        <p:txBody>
          <a:bodyPr spcFirstLastPara="1" wrap="square" lIns="91425" tIns="45700" rIns="91425" bIns="45700" anchor="t" anchorCtr="0">
            <a:noAutofit/>
          </a:bodyPr>
          <a:lstStyle/>
          <a:p>
            <a:pPr marL="400050" lvl="0" indent="-336550" algn="l" rtl="0">
              <a:lnSpc>
                <a:spcPct val="115000"/>
              </a:lnSpc>
              <a:spcBef>
                <a:spcPts val="0"/>
              </a:spcBef>
              <a:spcAft>
                <a:spcPts val="0"/>
              </a:spcAft>
              <a:buClr>
                <a:srgbClr val="90192A"/>
              </a:buClr>
              <a:buSzPts val="2600"/>
              <a:buChar char="●"/>
            </a:pPr>
            <a:r>
              <a:rPr lang="en-US" dirty="0"/>
              <a:t>Write the Hope component at the top of your poster.</a:t>
            </a:r>
            <a:endParaRPr dirty="0"/>
          </a:p>
          <a:p>
            <a:pPr marL="400050" lvl="0" indent="-336550" algn="l" rtl="0">
              <a:lnSpc>
                <a:spcPct val="115000"/>
              </a:lnSpc>
              <a:spcBef>
                <a:spcPts val="0"/>
              </a:spcBef>
              <a:spcAft>
                <a:spcPts val="0"/>
              </a:spcAft>
              <a:buClr>
                <a:srgbClr val="90192A"/>
              </a:buClr>
              <a:buSzPts val="2600"/>
              <a:buChar char="●"/>
            </a:pPr>
            <a:r>
              <a:rPr lang="en-US" dirty="0"/>
              <a:t>Divide the poster paper into four quadrants. </a:t>
            </a:r>
            <a:endParaRPr dirty="0"/>
          </a:p>
          <a:p>
            <a:pPr marL="914400" lvl="1" indent="-279400" algn="l" rtl="0">
              <a:lnSpc>
                <a:spcPct val="115000"/>
              </a:lnSpc>
              <a:spcBef>
                <a:spcPts val="0"/>
              </a:spcBef>
              <a:spcAft>
                <a:spcPts val="0"/>
              </a:spcAft>
              <a:buClr>
                <a:srgbClr val="90192A"/>
              </a:buClr>
              <a:buSzPts val="2000"/>
              <a:buChar char="○"/>
            </a:pPr>
            <a:r>
              <a:rPr lang="en-US" sz="2000" b="1" dirty="0"/>
              <a:t>Top left:</a:t>
            </a:r>
            <a:r>
              <a:rPr lang="en-US" sz="2000" dirty="0"/>
              <a:t> Choose a color.</a:t>
            </a:r>
            <a:endParaRPr sz="2000" dirty="0"/>
          </a:p>
          <a:p>
            <a:pPr marL="914400" lvl="1" indent="-279400" algn="l" rtl="0">
              <a:lnSpc>
                <a:spcPct val="115000"/>
              </a:lnSpc>
              <a:spcBef>
                <a:spcPts val="0"/>
              </a:spcBef>
              <a:spcAft>
                <a:spcPts val="0"/>
              </a:spcAft>
              <a:buClr>
                <a:srgbClr val="90192A"/>
              </a:buClr>
              <a:buSzPts val="2000"/>
              <a:buChar char="○"/>
            </a:pPr>
            <a:r>
              <a:rPr lang="en-US" sz="2000" b="1" dirty="0"/>
              <a:t>Top right: </a:t>
            </a:r>
            <a:r>
              <a:rPr lang="en-US" sz="2000" dirty="0"/>
              <a:t>Write a summary.</a:t>
            </a:r>
            <a:endParaRPr sz="2000" dirty="0"/>
          </a:p>
          <a:p>
            <a:pPr marL="914400" lvl="1" indent="-279400" algn="l" rtl="0">
              <a:lnSpc>
                <a:spcPct val="115000"/>
              </a:lnSpc>
              <a:spcBef>
                <a:spcPts val="0"/>
              </a:spcBef>
              <a:spcAft>
                <a:spcPts val="0"/>
              </a:spcAft>
              <a:buClr>
                <a:srgbClr val="90192A"/>
              </a:buClr>
              <a:buSzPts val="2000"/>
              <a:buChar char="○"/>
            </a:pPr>
            <a:r>
              <a:rPr lang="en-US" sz="2000" b="1" dirty="0"/>
              <a:t>Bottom left:</a:t>
            </a:r>
            <a:r>
              <a:rPr lang="en-US" sz="2000" dirty="0"/>
              <a:t> Draw an image.</a:t>
            </a:r>
            <a:endParaRPr sz="2000" dirty="0"/>
          </a:p>
          <a:p>
            <a:pPr marL="914400" lvl="1" indent="-279400" algn="l" rtl="0">
              <a:lnSpc>
                <a:spcPct val="115000"/>
              </a:lnSpc>
              <a:spcBef>
                <a:spcPts val="0"/>
              </a:spcBef>
              <a:spcAft>
                <a:spcPts val="0"/>
              </a:spcAft>
              <a:buClr>
                <a:srgbClr val="90192A"/>
              </a:buClr>
              <a:buSzPts val="2000"/>
              <a:buChar char="○"/>
            </a:pPr>
            <a:r>
              <a:rPr lang="en-US" sz="2000" b="1" dirty="0"/>
              <a:t>Bottom right: </a:t>
            </a:r>
            <a:r>
              <a:rPr lang="en-US" sz="2000" dirty="0"/>
              <a:t>Leave blank.</a:t>
            </a:r>
            <a:endParaRPr sz="2000" dirty="0"/>
          </a:p>
        </p:txBody>
      </p:sp>
      <p:pic>
        <p:nvPicPr>
          <p:cNvPr id="171" name="Google Shape;171;p33"/>
          <p:cNvPicPr preferRelativeResize="0"/>
          <p:nvPr/>
        </p:nvPicPr>
        <p:blipFill rotWithShape="1">
          <a:blip r:embed="rId3">
            <a:alphaModFix/>
          </a:blip>
          <a:srcRect/>
          <a:stretch/>
        </p:blipFill>
        <p:spPr>
          <a:xfrm>
            <a:off x="7502903" y="376125"/>
            <a:ext cx="1012442" cy="993901"/>
          </a:xfrm>
          <a:prstGeom prst="rect">
            <a:avLst/>
          </a:prstGeom>
          <a:noFill/>
          <a:ln>
            <a:noFill/>
          </a:ln>
          <a:effectLst>
            <a:outerShdw blurRad="57150" dist="19050" dir="5400000" algn="bl" rotWithShape="0">
              <a:srgbClr val="000000">
                <a:alpha val="50000"/>
              </a:srgbClr>
            </a:outerShdw>
          </a:effectLst>
        </p:spPr>
      </p:pic>
      <p:graphicFrame>
        <p:nvGraphicFramePr>
          <p:cNvPr id="172" name="Google Shape;172;p33"/>
          <p:cNvGraphicFramePr/>
          <p:nvPr/>
        </p:nvGraphicFramePr>
        <p:xfrm>
          <a:off x="6058950" y="1641350"/>
          <a:ext cx="2686800" cy="2719550"/>
        </p:xfrm>
        <a:graphic>
          <a:graphicData uri="http://schemas.openxmlformats.org/drawingml/2006/table">
            <a:tbl>
              <a:tblPr>
                <a:noFill/>
                <a:tableStyleId>{8862AB62-997B-4A62-9362-582DDC633FC2}</a:tableStyleId>
              </a:tblPr>
              <a:tblGrid>
                <a:gridCol w="1343400">
                  <a:extLst>
                    <a:ext uri="{9D8B030D-6E8A-4147-A177-3AD203B41FA5}">
                      <a16:colId xmlns:a16="http://schemas.microsoft.com/office/drawing/2014/main" val="20000"/>
                    </a:ext>
                  </a:extLst>
                </a:gridCol>
                <a:gridCol w="1343400">
                  <a:extLst>
                    <a:ext uri="{9D8B030D-6E8A-4147-A177-3AD203B41FA5}">
                      <a16:colId xmlns:a16="http://schemas.microsoft.com/office/drawing/2014/main" val="20001"/>
                    </a:ext>
                  </a:extLst>
                </a:gridCol>
              </a:tblGrid>
              <a:tr h="492700">
                <a:tc gridSpan="2">
                  <a:txBody>
                    <a:bodyPr/>
                    <a:lstStyle/>
                    <a:p>
                      <a:pPr marL="0" lvl="0" indent="0" algn="ctr" rtl="0">
                        <a:spcBef>
                          <a:spcPts val="0"/>
                        </a:spcBef>
                        <a:spcAft>
                          <a:spcPts val="0"/>
                        </a:spcAft>
                        <a:buNone/>
                      </a:pPr>
                      <a:r>
                        <a:rPr lang="en-US" sz="1800" b="1">
                          <a:latin typeface="Calibri"/>
                          <a:ea typeface="Calibri"/>
                          <a:cs typeface="Calibri"/>
                          <a:sym typeface="Calibri"/>
                        </a:rPr>
                        <a:t>Component</a:t>
                      </a:r>
                      <a:endParaRPr sz="1800" b="1">
                        <a:latin typeface="Calibri"/>
                        <a:ea typeface="Calibri"/>
                        <a:cs typeface="Calibri"/>
                        <a:sym typeface="Calibri"/>
                      </a:endParaRPr>
                    </a:p>
                  </a:txBody>
                  <a:tcPr marL="91425" marR="91425" marT="91425" marB="91425">
                    <a:lnL w="19050" cap="flat" cmpd="sng">
                      <a:solidFill>
                        <a:schemeClr val="accent1"/>
                      </a:solidFill>
                      <a:prstDash val="solid"/>
                      <a:round/>
                      <a:headEnd type="none" w="sm" len="sm"/>
                      <a:tailEnd type="none" w="sm" len="sm"/>
                    </a:lnL>
                    <a:lnR w="19050" cap="flat" cmpd="sng">
                      <a:solidFill>
                        <a:schemeClr val="accent1"/>
                      </a:solidFill>
                      <a:prstDash val="solid"/>
                      <a:round/>
                      <a:headEnd type="none" w="sm" len="sm"/>
                      <a:tailEnd type="none" w="sm" len="sm"/>
                    </a:lnR>
                    <a:lnT w="19050" cap="flat" cmpd="sng">
                      <a:solidFill>
                        <a:schemeClr val="accent1"/>
                      </a:solidFill>
                      <a:prstDash val="solid"/>
                      <a:round/>
                      <a:headEnd type="none" w="sm" len="sm"/>
                      <a:tailEnd type="none" w="sm" len="sm"/>
                    </a:lnT>
                    <a:lnB w="19050" cap="flat" cmpd="sng">
                      <a:solidFill>
                        <a:schemeClr val="accent1"/>
                      </a:solidFill>
                      <a:prstDash val="solid"/>
                      <a:round/>
                      <a:headEnd type="none" w="sm" len="sm"/>
                      <a:tailEnd type="none" w="sm" len="sm"/>
                    </a:lnB>
                    <a:solidFill>
                      <a:srgbClr val="9FC9EB"/>
                    </a:solidFill>
                  </a:tcPr>
                </a:tc>
                <a:tc hMerge="1">
                  <a:txBody>
                    <a:bodyPr/>
                    <a:lstStyle/>
                    <a:p>
                      <a:endParaRPr lang="en-US"/>
                    </a:p>
                  </a:txBody>
                  <a:tcPr/>
                </a:tc>
                <a:extLst>
                  <a:ext uri="{0D108BD9-81ED-4DB2-BD59-A6C34878D82A}">
                    <a16:rowId xmlns:a16="http://schemas.microsoft.com/office/drawing/2014/main" val="10000"/>
                  </a:ext>
                </a:extLst>
              </a:tr>
              <a:tr h="1113425">
                <a:tc>
                  <a:txBody>
                    <a:bodyPr/>
                    <a:lstStyle/>
                    <a:p>
                      <a:pPr marL="0" lvl="0" indent="0" algn="ctr" rtl="0">
                        <a:spcBef>
                          <a:spcPts val="0"/>
                        </a:spcBef>
                        <a:spcAft>
                          <a:spcPts val="0"/>
                        </a:spcAft>
                        <a:buNone/>
                      </a:pPr>
                      <a:r>
                        <a:rPr lang="en-US" sz="1800">
                          <a:latin typeface="Calibri"/>
                          <a:ea typeface="Calibri"/>
                          <a:cs typeface="Calibri"/>
                          <a:sym typeface="Calibri"/>
                        </a:rPr>
                        <a:t>Color</a:t>
                      </a:r>
                      <a:endParaRPr sz="1800">
                        <a:latin typeface="Calibri"/>
                        <a:ea typeface="Calibri"/>
                        <a:cs typeface="Calibri"/>
                        <a:sym typeface="Calibri"/>
                      </a:endParaRPr>
                    </a:p>
                  </a:txBody>
                  <a:tcPr marL="91425" marR="91425" marT="91425" marB="91425">
                    <a:lnL w="19050" cap="flat" cmpd="sng">
                      <a:solidFill>
                        <a:schemeClr val="accent1"/>
                      </a:solidFill>
                      <a:prstDash val="solid"/>
                      <a:round/>
                      <a:headEnd type="none" w="sm" len="sm"/>
                      <a:tailEnd type="none" w="sm" len="sm"/>
                    </a:lnL>
                    <a:lnR w="19050" cap="flat" cmpd="sng">
                      <a:solidFill>
                        <a:schemeClr val="accent1"/>
                      </a:solidFill>
                      <a:prstDash val="solid"/>
                      <a:round/>
                      <a:headEnd type="none" w="sm" len="sm"/>
                      <a:tailEnd type="none" w="sm" len="sm"/>
                    </a:lnR>
                    <a:lnT w="19050" cap="flat" cmpd="sng">
                      <a:solidFill>
                        <a:schemeClr val="accent1"/>
                      </a:solidFill>
                      <a:prstDash val="solid"/>
                      <a:round/>
                      <a:headEnd type="none" w="sm" len="sm"/>
                      <a:tailEnd type="none" w="sm" len="sm"/>
                    </a:lnT>
                    <a:lnB w="19050"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US" sz="1800">
                          <a:latin typeface="Calibri"/>
                          <a:ea typeface="Calibri"/>
                          <a:cs typeface="Calibri"/>
                          <a:sym typeface="Calibri"/>
                        </a:rPr>
                        <a:t>Summary</a:t>
                      </a:r>
                      <a:endParaRPr sz="1800">
                        <a:latin typeface="Calibri"/>
                        <a:ea typeface="Calibri"/>
                        <a:cs typeface="Calibri"/>
                        <a:sym typeface="Calibri"/>
                      </a:endParaRPr>
                    </a:p>
                  </a:txBody>
                  <a:tcPr marL="91425" marR="91425" marT="91425" marB="91425">
                    <a:lnL w="19050" cap="flat" cmpd="sng">
                      <a:solidFill>
                        <a:schemeClr val="accent1"/>
                      </a:solidFill>
                      <a:prstDash val="solid"/>
                      <a:round/>
                      <a:headEnd type="none" w="sm" len="sm"/>
                      <a:tailEnd type="none" w="sm" len="sm"/>
                    </a:lnL>
                    <a:lnR w="19050" cap="flat" cmpd="sng">
                      <a:solidFill>
                        <a:schemeClr val="accent1"/>
                      </a:solidFill>
                      <a:prstDash val="solid"/>
                      <a:round/>
                      <a:headEnd type="none" w="sm" len="sm"/>
                      <a:tailEnd type="none" w="sm" len="sm"/>
                    </a:lnR>
                    <a:lnT w="19050" cap="flat" cmpd="sng">
                      <a:solidFill>
                        <a:schemeClr val="accent1"/>
                      </a:solidFill>
                      <a:prstDash val="solid"/>
                      <a:round/>
                      <a:headEnd type="none" w="sm" len="sm"/>
                      <a:tailEnd type="none" w="sm" len="sm"/>
                    </a:lnT>
                    <a:lnB w="19050" cap="flat" cmpd="sng">
                      <a:solidFill>
                        <a:schemeClr val="accent1"/>
                      </a:solidFill>
                      <a:prstDash val="solid"/>
                      <a:round/>
                      <a:headEnd type="none" w="sm" len="sm"/>
                      <a:tailEnd type="none" w="sm" len="sm"/>
                    </a:lnB>
                  </a:tcPr>
                </a:tc>
                <a:extLst>
                  <a:ext uri="{0D108BD9-81ED-4DB2-BD59-A6C34878D82A}">
                    <a16:rowId xmlns:a16="http://schemas.microsoft.com/office/drawing/2014/main" val="10001"/>
                  </a:ext>
                </a:extLst>
              </a:tr>
              <a:tr h="1113425">
                <a:tc>
                  <a:txBody>
                    <a:bodyPr/>
                    <a:lstStyle/>
                    <a:p>
                      <a:pPr marL="0" lvl="0" indent="0" algn="ctr" rtl="0">
                        <a:spcBef>
                          <a:spcPts val="0"/>
                        </a:spcBef>
                        <a:spcAft>
                          <a:spcPts val="0"/>
                        </a:spcAft>
                        <a:buNone/>
                      </a:pPr>
                      <a:r>
                        <a:rPr lang="en-US" sz="1800">
                          <a:latin typeface="Calibri"/>
                          <a:ea typeface="Calibri"/>
                          <a:cs typeface="Calibri"/>
                          <a:sym typeface="Calibri"/>
                        </a:rPr>
                        <a:t>Image</a:t>
                      </a:r>
                      <a:endParaRPr sz="1800">
                        <a:latin typeface="Calibri"/>
                        <a:ea typeface="Calibri"/>
                        <a:cs typeface="Calibri"/>
                        <a:sym typeface="Calibri"/>
                      </a:endParaRPr>
                    </a:p>
                  </a:txBody>
                  <a:tcPr marL="91425" marR="91425" marT="91425" marB="91425">
                    <a:lnL w="19050" cap="flat" cmpd="sng">
                      <a:solidFill>
                        <a:schemeClr val="accent1"/>
                      </a:solidFill>
                      <a:prstDash val="solid"/>
                      <a:round/>
                      <a:headEnd type="none" w="sm" len="sm"/>
                      <a:tailEnd type="none" w="sm" len="sm"/>
                    </a:lnL>
                    <a:lnR w="19050" cap="flat" cmpd="sng">
                      <a:solidFill>
                        <a:schemeClr val="accent1"/>
                      </a:solidFill>
                      <a:prstDash val="solid"/>
                      <a:round/>
                      <a:headEnd type="none" w="sm" len="sm"/>
                      <a:tailEnd type="none" w="sm" len="sm"/>
                    </a:lnR>
                    <a:lnT w="19050" cap="flat" cmpd="sng">
                      <a:solidFill>
                        <a:schemeClr val="accent1"/>
                      </a:solidFill>
                      <a:prstDash val="solid"/>
                      <a:round/>
                      <a:headEnd type="none" w="sm" len="sm"/>
                      <a:tailEnd type="none" w="sm" len="sm"/>
                    </a:lnT>
                    <a:lnB w="19050"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endParaRPr sz="1800">
                        <a:latin typeface="Calibri"/>
                        <a:ea typeface="Calibri"/>
                        <a:cs typeface="Calibri"/>
                        <a:sym typeface="Calibri"/>
                      </a:endParaRPr>
                    </a:p>
                  </a:txBody>
                  <a:tcPr marL="91425" marR="91425" marT="91425" marB="91425">
                    <a:lnL w="19050" cap="flat" cmpd="sng">
                      <a:solidFill>
                        <a:schemeClr val="accent1"/>
                      </a:solidFill>
                      <a:prstDash val="solid"/>
                      <a:round/>
                      <a:headEnd type="none" w="sm" len="sm"/>
                      <a:tailEnd type="none" w="sm" len="sm"/>
                    </a:lnL>
                    <a:lnR w="19050" cap="flat" cmpd="sng">
                      <a:solidFill>
                        <a:schemeClr val="accent1"/>
                      </a:solidFill>
                      <a:prstDash val="solid"/>
                      <a:round/>
                      <a:headEnd type="none" w="sm" len="sm"/>
                      <a:tailEnd type="none" w="sm" len="sm"/>
                    </a:lnR>
                    <a:lnT w="19050" cap="flat" cmpd="sng">
                      <a:solidFill>
                        <a:schemeClr val="accent1"/>
                      </a:solidFill>
                      <a:prstDash val="solid"/>
                      <a:round/>
                      <a:headEnd type="none" w="sm" len="sm"/>
                      <a:tailEnd type="none" w="sm" len="sm"/>
                    </a:lnT>
                    <a:lnB w="19050" cap="flat" cmpd="sng">
                      <a:solidFill>
                        <a:schemeClr val="accent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173" name="Google Shape;173;p33" descr="Book vector, Back to school flat design icon (Provided by Getty Images)"/>
          <p:cNvPicPr preferRelativeResize="0"/>
          <p:nvPr/>
        </p:nvPicPr>
        <p:blipFill rotWithShape="1">
          <a:blip r:embed="rId4">
            <a:alphaModFix/>
          </a:blip>
          <a:srcRect l="13122" t="14871" r="13736" b="15214"/>
          <a:stretch/>
        </p:blipFill>
        <p:spPr>
          <a:xfrm>
            <a:off x="7711250" y="2522524"/>
            <a:ext cx="699489" cy="668652"/>
          </a:xfrm>
          <a:prstGeom prst="rect">
            <a:avLst/>
          </a:prstGeom>
          <a:noFill/>
          <a:ln>
            <a:noFill/>
          </a:ln>
        </p:spPr>
      </p:pic>
      <p:pic>
        <p:nvPicPr>
          <p:cNvPr id="174" name="Google Shape;174;p33" descr="Color pencil vector, Back to school flat design icon (Provided by Getty Images)"/>
          <p:cNvPicPr preferRelativeResize="0"/>
          <p:nvPr/>
        </p:nvPicPr>
        <p:blipFill rotWithShape="1">
          <a:blip r:embed="rId5">
            <a:alphaModFix/>
          </a:blip>
          <a:srcRect l="12866" t="14615" r="13739" b="14643"/>
          <a:stretch/>
        </p:blipFill>
        <p:spPr>
          <a:xfrm>
            <a:off x="6406601" y="2549181"/>
            <a:ext cx="638377" cy="615332"/>
          </a:xfrm>
          <a:prstGeom prst="rect">
            <a:avLst/>
          </a:prstGeom>
          <a:noFill/>
          <a:ln>
            <a:noFill/>
          </a:ln>
        </p:spPr>
      </p:pic>
      <p:pic>
        <p:nvPicPr>
          <p:cNvPr id="175" name="Google Shape;175;p33" descr="Picture Gallery Icon Logo Vector Illustrattion. Photo Gallery icon design vector template. Trendy Picture Gallery vector icon flat design for website, symbol, logo, icon, sign, app, UI. (Provided by Getty Images)"/>
          <p:cNvPicPr preferRelativeResize="0"/>
          <p:nvPr/>
        </p:nvPicPr>
        <p:blipFill rotWithShape="1">
          <a:blip r:embed="rId6">
            <a:alphaModFix/>
          </a:blip>
          <a:srcRect l="20685" t="21173" r="21179" b="21196"/>
          <a:stretch/>
        </p:blipFill>
        <p:spPr>
          <a:xfrm>
            <a:off x="6388534" y="3637552"/>
            <a:ext cx="674504" cy="66865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34"/>
          <p:cNvSpPr txBox="1">
            <a:spLocks noGrp="1"/>
          </p:cNvSpPr>
          <p:nvPr>
            <p:ph type="title"/>
          </p:nvPr>
        </p:nvSpPr>
        <p:spPr>
          <a:xfrm>
            <a:off x="628650" y="274638"/>
            <a:ext cx="7886700" cy="993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None/>
            </a:pPr>
            <a:r>
              <a:rPr lang="en-US"/>
              <a:t>The Simplicity of Hope</a:t>
            </a:r>
            <a:endParaRPr/>
          </a:p>
        </p:txBody>
      </p:sp>
      <p:sp>
        <p:nvSpPr>
          <p:cNvPr id="181" name="Google Shape;181;p34"/>
          <p:cNvSpPr txBox="1">
            <a:spLocks noGrp="1"/>
          </p:cNvSpPr>
          <p:nvPr>
            <p:ph type="body" idx="1"/>
          </p:nvPr>
        </p:nvSpPr>
        <p:spPr>
          <a:xfrm>
            <a:off x="628650" y="1370013"/>
            <a:ext cx="7886700" cy="3262200"/>
          </a:xfrm>
          <a:prstGeom prst="rect">
            <a:avLst/>
          </a:prstGeom>
          <a:noFill/>
          <a:ln>
            <a:noFill/>
          </a:ln>
        </p:spPr>
        <p:txBody>
          <a:bodyPr spcFirstLastPara="1" wrap="square" lIns="91425" tIns="45700" rIns="91425" bIns="45700" anchor="t" anchorCtr="0">
            <a:noAutofit/>
          </a:bodyPr>
          <a:lstStyle/>
          <a:p>
            <a:pPr marL="400050" lvl="0" indent="-336550" algn="l" rtl="0">
              <a:lnSpc>
                <a:spcPct val="115000"/>
              </a:lnSpc>
              <a:spcBef>
                <a:spcPts val="0"/>
              </a:spcBef>
              <a:spcAft>
                <a:spcPts val="0"/>
              </a:spcAft>
              <a:buClr>
                <a:srgbClr val="90192A"/>
              </a:buClr>
              <a:buSzPts val="2600"/>
              <a:buChar char="●"/>
            </a:pPr>
            <a:r>
              <a:rPr lang="en-US" dirty="0"/>
              <a:t>Share your CSI poster with the whole group.</a:t>
            </a:r>
            <a:endParaRPr dirty="0"/>
          </a:p>
          <a:p>
            <a:pPr marL="400050" lvl="0" indent="-336550" algn="l" rtl="0">
              <a:lnSpc>
                <a:spcPct val="115000"/>
              </a:lnSpc>
              <a:spcBef>
                <a:spcPts val="0"/>
              </a:spcBef>
              <a:spcAft>
                <a:spcPts val="0"/>
              </a:spcAft>
              <a:buSzPts val="2600"/>
              <a:buChar char="●"/>
            </a:pPr>
            <a:r>
              <a:rPr lang="en-US" dirty="0"/>
              <a:t>Be prepared to explain why you chose your color, summary, and image for your component.</a:t>
            </a:r>
            <a:endParaRPr dirty="0"/>
          </a:p>
        </p:txBody>
      </p:sp>
      <p:pic>
        <p:nvPicPr>
          <p:cNvPr id="182" name="Google Shape;182;p34"/>
          <p:cNvPicPr preferRelativeResize="0"/>
          <p:nvPr/>
        </p:nvPicPr>
        <p:blipFill rotWithShape="1">
          <a:blip r:embed="rId3">
            <a:alphaModFix/>
          </a:blip>
          <a:srcRect/>
          <a:stretch/>
        </p:blipFill>
        <p:spPr>
          <a:xfrm>
            <a:off x="7502903" y="376125"/>
            <a:ext cx="1012442" cy="993901"/>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35"/>
          <p:cNvSpPr txBox="1">
            <a:spLocks noGrp="1"/>
          </p:cNvSpPr>
          <p:nvPr>
            <p:ph type="body" idx="1"/>
          </p:nvPr>
        </p:nvSpPr>
        <p:spPr>
          <a:xfrm>
            <a:off x="351500" y="1291475"/>
            <a:ext cx="3867300" cy="3591300"/>
          </a:xfrm>
          <a:prstGeom prst="rect">
            <a:avLst/>
          </a:prstGeom>
        </p:spPr>
        <p:txBody>
          <a:bodyPr spcFirstLastPara="1" wrap="square" lIns="91425" tIns="45700" rIns="91425" bIns="45700" anchor="t" anchorCtr="0">
            <a:noAutofit/>
          </a:bodyPr>
          <a:lstStyle/>
          <a:p>
            <a:pPr marL="0" lvl="0" indent="0" algn="l" rtl="0">
              <a:spcBef>
                <a:spcPts val="520"/>
              </a:spcBef>
              <a:spcAft>
                <a:spcPts val="0"/>
              </a:spcAft>
              <a:buNone/>
            </a:pPr>
            <a:r>
              <a:rPr lang="en-US" sz="3000" b="1" dirty="0"/>
              <a:t>Petal #4</a:t>
            </a:r>
            <a:endParaRPr sz="3000" b="1" dirty="0"/>
          </a:p>
          <a:p>
            <a:pPr marL="0" lvl="0" indent="0" algn="l" rtl="0">
              <a:spcBef>
                <a:spcPts val="520"/>
              </a:spcBef>
              <a:spcAft>
                <a:spcPts val="0"/>
              </a:spcAft>
              <a:buNone/>
            </a:pPr>
            <a:endParaRPr dirty="0"/>
          </a:p>
          <a:p>
            <a:pPr marL="0" lvl="0" indent="0" algn="ctr" rtl="0">
              <a:spcBef>
                <a:spcPts val="520"/>
              </a:spcBef>
              <a:spcAft>
                <a:spcPts val="0"/>
              </a:spcAft>
              <a:buNone/>
            </a:pPr>
            <a:r>
              <a:rPr lang="en-US" sz="3000" i="1" dirty="0"/>
              <a:t>The three components of Hope are…</a:t>
            </a:r>
            <a:endParaRPr sz="3000" i="1" dirty="0"/>
          </a:p>
        </p:txBody>
      </p:sp>
      <p:sp>
        <p:nvSpPr>
          <p:cNvPr id="188" name="Google Shape;188;p35"/>
          <p:cNvSpPr txBox="1"/>
          <p:nvPr/>
        </p:nvSpPr>
        <p:spPr>
          <a:xfrm>
            <a:off x="351500" y="260725"/>
            <a:ext cx="3867300" cy="9939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None/>
            </a:pPr>
            <a:r>
              <a:rPr lang="en-US" sz="3600">
                <a:solidFill>
                  <a:srgbClr val="971D20"/>
                </a:solidFill>
                <a:latin typeface="Calibri"/>
                <a:ea typeface="Calibri"/>
                <a:cs typeface="Calibri"/>
                <a:sym typeface="Calibri"/>
              </a:rPr>
              <a:t>Sunflower Petal</a:t>
            </a:r>
            <a:endParaRPr sz="3600">
              <a:solidFill>
                <a:srgbClr val="971D20"/>
              </a:solidFill>
              <a:latin typeface="Calibri"/>
              <a:ea typeface="Calibri"/>
              <a:cs typeface="Calibri"/>
              <a:sym typeface="Calibri"/>
            </a:endParaRPr>
          </a:p>
        </p:txBody>
      </p:sp>
      <p:sp>
        <p:nvSpPr>
          <p:cNvPr id="189" name="Google Shape;189;p35"/>
          <p:cNvSpPr/>
          <p:nvPr/>
        </p:nvSpPr>
        <p:spPr>
          <a:xfrm>
            <a:off x="4580825" y="-1750"/>
            <a:ext cx="4563300" cy="5143500"/>
          </a:xfrm>
          <a:prstGeom prst="rect">
            <a:avLst/>
          </a:pr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pic>
        <p:nvPicPr>
          <p:cNvPr id="190" name="Google Shape;190;p35" title="DHS_FP_Final__1_-removebg-preview.png"/>
          <p:cNvPicPr preferRelativeResize="0"/>
          <p:nvPr/>
        </p:nvPicPr>
        <p:blipFill>
          <a:blip r:embed="rId3">
            <a:alphaModFix/>
          </a:blip>
          <a:stretch>
            <a:fillRect/>
          </a:stretch>
        </p:blipFill>
        <p:spPr>
          <a:xfrm>
            <a:off x="4874802" y="-1750"/>
            <a:ext cx="3975346" cy="51435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36"/>
          <p:cNvSpPr txBox="1">
            <a:spLocks noGrp="1"/>
          </p:cNvSpPr>
          <p:nvPr>
            <p:ph type="title"/>
          </p:nvPr>
        </p:nvSpPr>
        <p:spPr>
          <a:xfrm>
            <a:off x="628650" y="274638"/>
            <a:ext cx="7886700" cy="993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None/>
            </a:pPr>
            <a:r>
              <a:rPr lang="en-US"/>
              <a:t>Supporting Our Students</a:t>
            </a:r>
            <a:endParaRPr/>
          </a:p>
        </p:txBody>
      </p:sp>
      <p:sp>
        <p:nvSpPr>
          <p:cNvPr id="196" name="Google Shape;196;p36"/>
          <p:cNvSpPr txBox="1">
            <a:spLocks noGrp="1"/>
          </p:cNvSpPr>
          <p:nvPr>
            <p:ph type="body" idx="1"/>
          </p:nvPr>
        </p:nvSpPr>
        <p:spPr>
          <a:xfrm>
            <a:off x="628650" y="1370013"/>
            <a:ext cx="7886700" cy="3262200"/>
          </a:xfrm>
          <a:prstGeom prst="rect">
            <a:avLst/>
          </a:prstGeom>
          <a:noFill/>
          <a:ln>
            <a:noFill/>
          </a:ln>
        </p:spPr>
        <p:txBody>
          <a:bodyPr spcFirstLastPara="1" wrap="square" lIns="91425" tIns="45700" rIns="91425" bIns="45700" anchor="t" anchorCtr="0">
            <a:noAutofit/>
          </a:bodyPr>
          <a:lstStyle/>
          <a:p>
            <a:pPr marL="400050" lvl="0" indent="-336550" algn="l" rtl="0">
              <a:lnSpc>
                <a:spcPct val="115000"/>
              </a:lnSpc>
              <a:spcBef>
                <a:spcPts val="0"/>
              </a:spcBef>
              <a:spcAft>
                <a:spcPts val="0"/>
              </a:spcAft>
              <a:buSzPts val="2600"/>
              <a:buChar char="●"/>
            </a:pPr>
            <a:r>
              <a:rPr lang="en-US" dirty="0"/>
              <a:t>Read the scenario on the card with your group.</a:t>
            </a:r>
            <a:endParaRPr dirty="0"/>
          </a:p>
          <a:p>
            <a:pPr marL="400050" lvl="0" indent="-336550" algn="l" rtl="0">
              <a:lnSpc>
                <a:spcPct val="115000"/>
              </a:lnSpc>
              <a:spcBef>
                <a:spcPts val="0"/>
              </a:spcBef>
              <a:spcAft>
                <a:spcPts val="0"/>
              </a:spcAft>
              <a:buSzPts val="2600"/>
              <a:buChar char="●"/>
            </a:pPr>
            <a:r>
              <a:rPr lang="en-US" dirty="0"/>
              <a:t>Working together, determine the following:</a:t>
            </a:r>
            <a:endParaRPr dirty="0"/>
          </a:p>
          <a:p>
            <a:pPr marL="914400" lvl="1" indent="-304800" algn="l" rtl="0">
              <a:lnSpc>
                <a:spcPct val="115000"/>
              </a:lnSpc>
              <a:spcBef>
                <a:spcPts val="0"/>
              </a:spcBef>
              <a:spcAft>
                <a:spcPts val="0"/>
              </a:spcAft>
              <a:buSzPts val="2400"/>
              <a:buChar char="○"/>
            </a:pPr>
            <a:r>
              <a:rPr lang="en-US" sz="2400" b="1" dirty="0"/>
              <a:t>Goal</a:t>
            </a:r>
            <a:r>
              <a:rPr lang="en-US" sz="2400" dirty="0"/>
              <a:t>: What goal could the students work towards?</a:t>
            </a:r>
            <a:endParaRPr sz="2400" dirty="0"/>
          </a:p>
          <a:p>
            <a:pPr marL="914400" lvl="1" indent="-304800" algn="l" rtl="0">
              <a:lnSpc>
                <a:spcPct val="115000"/>
              </a:lnSpc>
              <a:spcBef>
                <a:spcPts val="0"/>
              </a:spcBef>
              <a:spcAft>
                <a:spcPts val="0"/>
              </a:spcAft>
              <a:buSzPts val="2400"/>
              <a:buChar char="○"/>
            </a:pPr>
            <a:r>
              <a:rPr lang="en-US" sz="2400" b="1" dirty="0"/>
              <a:t>Pathway</a:t>
            </a:r>
            <a:r>
              <a:rPr lang="en-US" sz="2400" dirty="0"/>
              <a:t>: What strategies or supports could help?</a:t>
            </a:r>
            <a:endParaRPr sz="2400" dirty="0"/>
          </a:p>
          <a:p>
            <a:pPr marL="914400" lvl="1" indent="-304800" algn="l" rtl="0">
              <a:lnSpc>
                <a:spcPct val="115000"/>
              </a:lnSpc>
              <a:spcBef>
                <a:spcPts val="0"/>
              </a:spcBef>
              <a:spcAft>
                <a:spcPts val="0"/>
              </a:spcAft>
              <a:buSzPts val="2400"/>
              <a:buChar char="○"/>
            </a:pPr>
            <a:r>
              <a:rPr lang="en-US" sz="2400" b="1" dirty="0"/>
              <a:t>Agency</a:t>
            </a:r>
            <a:r>
              <a:rPr lang="en-US" sz="2400" dirty="0"/>
              <a:t>: How can educators and schools strengthen the students’ belief in their own abilities?</a:t>
            </a:r>
            <a:endParaRPr sz="2400" dirty="0"/>
          </a:p>
          <a:p>
            <a:pPr marL="0" lvl="0" indent="0" algn="l" rtl="0">
              <a:lnSpc>
                <a:spcPct val="115000"/>
              </a:lnSpc>
              <a:spcBef>
                <a:spcPts val="0"/>
              </a:spcBef>
              <a:spcAft>
                <a:spcPts val="0"/>
              </a:spcAft>
              <a:buNone/>
            </a:pPr>
            <a:endParaRPr sz="2400" dirty="0"/>
          </a:p>
          <a:p>
            <a:pPr marL="0" lvl="0" indent="0" algn="l" rtl="0">
              <a:lnSpc>
                <a:spcPct val="115000"/>
              </a:lnSpc>
              <a:spcBef>
                <a:spcPts val="0"/>
              </a:spcBef>
              <a:spcAft>
                <a:spcPts val="0"/>
              </a:spcAft>
              <a:buNone/>
            </a:pPr>
            <a:r>
              <a:rPr lang="en-US" dirty="0"/>
              <a:t>Be prepared to share your scenario and solutions!</a:t>
            </a:r>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37"/>
          <p:cNvSpPr txBox="1">
            <a:spLocks noGrp="1"/>
          </p:cNvSpPr>
          <p:nvPr>
            <p:ph type="body" idx="1"/>
          </p:nvPr>
        </p:nvSpPr>
        <p:spPr>
          <a:xfrm>
            <a:off x="351500" y="1291475"/>
            <a:ext cx="3867300" cy="3591300"/>
          </a:xfrm>
          <a:prstGeom prst="rect">
            <a:avLst/>
          </a:prstGeom>
        </p:spPr>
        <p:txBody>
          <a:bodyPr spcFirstLastPara="1" wrap="square" lIns="91425" tIns="45700" rIns="91425" bIns="45700" anchor="t" anchorCtr="0">
            <a:noAutofit/>
          </a:bodyPr>
          <a:lstStyle/>
          <a:p>
            <a:pPr marL="0" lvl="0" indent="0" algn="l" rtl="0">
              <a:spcBef>
                <a:spcPts val="520"/>
              </a:spcBef>
              <a:spcAft>
                <a:spcPts val="0"/>
              </a:spcAft>
              <a:buNone/>
            </a:pPr>
            <a:r>
              <a:rPr lang="en-US" sz="3000" b="1" dirty="0"/>
              <a:t>Petal #5</a:t>
            </a:r>
            <a:endParaRPr sz="3000" b="1" dirty="0"/>
          </a:p>
          <a:p>
            <a:pPr marL="0" lvl="0" indent="0" algn="l" rtl="0">
              <a:spcBef>
                <a:spcPts val="520"/>
              </a:spcBef>
              <a:spcAft>
                <a:spcPts val="0"/>
              </a:spcAft>
              <a:buNone/>
            </a:pPr>
            <a:endParaRPr dirty="0"/>
          </a:p>
          <a:p>
            <a:pPr marL="0" lvl="0" indent="0" algn="ctr" rtl="0">
              <a:spcBef>
                <a:spcPts val="520"/>
              </a:spcBef>
              <a:spcAft>
                <a:spcPts val="0"/>
              </a:spcAft>
              <a:buNone/>
            </a:pPr>
            <a:r>
              <a:rPr lang="en-US" sz="3000" i="1" dirty="0"/>
              <a:t>Educators build </a:t>
            </a:r>
            <a:br>
              <a:rPr lang="en-US" sz="3000" i="1" dirty="0"/>
            </a:br>
            <a:r>
              <a:rPr lang="en-US" sz="3000" i="1" dirty="0"/>
              <a:t>Hope when they…</a:t>
            </a:r>
            <a:endParaRPr sz="3000" i="1" dirty="0"/>
          </a:p>
        </p:txBody>
      </p:sp>
      <p:sp>
        <p:nvSpPr>
          <p:cNvPr id="202" name="Google Shape;202;p37"/>
          <p:cNvSpPr txBox="1"/>
          <p:nvPr/>
        </p:nvSpPr>
        <p:spPr>
          <a:xfrm>
            <a:off x="351500" y="260725"/>
            <a:ext cx="3867300" cy="9939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None/>
            </a:pPr>
            <a:r>
              <a:rPr lang="en-US" sz="3600">
                <a:solidFill>
                  <a:srgbClr val="971D20"/>
                </a:solidFill>
                <a:latin typeface="Calibri"/>
                <a:ea typeface="Calibri"/>
                <a:cs typeface="Calibri"/>
                <a:sym typeface="Calibri"/>
              </a:rPr>
              <a:t>Sunflower Petal</a:t>
            </a:r>
            <a:endParaRPr sz="3600">
              <a:solidFill>
                <a:srgbClr val="971D20"/>
              </a:solidFill>
              <a:latin typeface="Calibri"/>
              <a:ea typeface="Calibri"/>
              <a:cs typeface="Calibri"/>
              <a:sym typeface="Calibri"/>
            </a:endParaRPr>
          </a:p>
        </p:txBody>
      </p:sp>
      <p:sp>
        <p:nvSpPr>
          <p:cNvPr id="203" name="Google Shape;203;p37"/>
          <p:cNvSpPr/>
          <p:nvPr/>
        </p:nvSpPr>
        <p:spPr>
          <a:xfrm>
            <a:off x="4580825" y="-1750"/>
            <a:ext cx="4563300" cy="5143500"/>
          </a:xfrm>
          <a:prstGeom prst="rect">
            <a:avLst/>
          </a:prstGeom>
          <a:solidFill>
            <a:schemeClr val="accent4"/>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pic>
        <p:nvPicPr>
          <p:cNvPr id="204" name="Google Shape;204;p37" title="DHS_FP_Final__1_-removebg-preview.png"/>
          <p:cNvPicPr preferRelativeResize="0"/>
          <p:nvPr/>
        </p:nvPicPr>
        <p:blipFill>
          <a:blip r:embed="rId3">
            <a:alphaModFix/>
          </a:blip>
          <a:stretch>
            <a:fillRect/>
          </a:stretch>
        </p:blipFill>
        <p:spPr>
          <a:xfrm>
            <a:off x="4874802" y="-1750"/>
            <a:ext cx="3975346" cy="51435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38"/>
          <p:cNvSpPr txBox="1">
            <a:spLocks noGrp="1"/>
          </p:cNvSpPr>
          <p:nvPr>
            <p:ph type="body" idx="1"/>
          </p:nvPr>
        </p:nvSpPr>
        <p:spPr>
          <a:xfrm>
            <a:off x="628649" y="1370013"/>
            <a:ext cx="7886700" cy="3262200"/>
          </a:xfrm>
          <a:prstGeom prst="rect">
            <a:avLst/>
          </a:prstGeom>
        </p:spPr>
        <p:txBody>
          <a:bodyPr spcFirstLastPara="1" wrap="square" lIns="91425" tIns="45700" rIns="91425" bIns="45700" anchor="t" anchorCtr="0">
            <a:noAutofit/>
          </a:bodyPr>
          <a:lstStyle/>
          <a:p>
            <a:pPr marL="0" lvl="0" indent="0" algn="l" rtl="0">
              <a:spcBef>
                <a:spcPts val="520"/>
              </a:spcBef>
              <a:spcAft>
                <a:spcPts val="0"/>
              </a:spcAft>
              <a:buNone/>
            </a:pPr>
            <a:r>
              <a:rPr lang="en-US" dirty="0"/>
              <a:t>On your paper answer the following question:</a:t>
            </a:r>
            <a:endParaRPr dirty="0"/>
          </a:p>
          <a:p>
            <a:pPr marL="0" lvl="0" indent="0" algn="l" rtl="0">
              <a:spcBef>
                <a:spcPts val="520"/>
              </a:spcBef>
              <a:spcAft>
                <a:spcPts val="0"/>
              </a:spcAft>
              <a:buNone/>
            </a:pPr>
            <a:endParaRPr dirty="0"/>
          </a:p>
          <a:p>
            <a:pPr marL="0" lvl="0" indent="0" algn="l" rtl="0">
              <a:spcBef>
                <a:spcPts val="520"/>
              </a:spcBef>
              <a:spcAft>
                <a:spcPts val="0"/>
              </a:spcAft>
              <a:buNone/>
            </a:pPr>
            <a:endParaRPr dirty="0"/>
          </a:p>
          <a:p>
            <a:pPr marL="0" lvl="0" indent="0" algn="ctr" rtl="0">
              <a:spcBef>
                <a:spcPts val="520"/>
              </a:spcBef>
              <a:spcAft>
                <a:spcPts val="0"/>
              </a:spcAft>
              <a:buNone/>
            </a:pPr>
            <a:r>
              <a:rPr lang="en-US" sz="3000" b="1" dirty="0">
                <a:solidFill>
                  <a:schemeClr val="accent1"/>
                </a:solidFill>
              </a:rPr>
              <a:t>Why does Hope matter in Education?</a:t>
            </a:r>
            <a:endParaRPr sz="3000" b="1" dirty="0">
              <a:solidFill>
                <a:schemeClr val="accent1"/>
              </a:solidFill>
            </a:endParaRPr>
          </a:p>
        </p:txBody>
      </p:sp>
      <p:sp>
        <p:nvSpPr>
          <p:cNvPr id="210" name="Google Shape;210;p38"/>
          <p:cNvSpPr txBox="1">
            <a:spLocks noGrp="1"/>
          </p:cNvSpPr>
          <p:nvPr>
            <p:ph type="title"/>
          </p:nvPr>
        </p:nvSpPr>
        <p:spPr>
          <a:xfrm>
            <a:off x="628650" y="274638"/>
            <a:ext cx="7886700" cy="9939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Commit and Toss</a:t>
            </a:r>
            <a:endParaRPr/>
          </a:p>
        </p:txBody>
      </p:sp>
      <p:pic>
        <p:nvPicPr>
          <p:cNvPr id="211" name="Google Shape;211;p38"/>
          <p:cNvPicPr preferRelativeResize="0"/>
          <p:nvPr/>
        </p:nvPicPr>
        <p:blipFill rotWithShape="1">
          <a:blip r:embed="rId3">
            <a:alphaModFix/>
          </a:blip>
          <a:srcRect/>
          <a:stretch/>
        </p:blipFill>
        <p:spPr>
          <a:xfrm rot="-13">
            <a:off x="7686873" y="274652"/>
            <a:ext cx="828482" cy="993895"/>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39"/>
          <p:cNvSpPr txBox="1">
            <a:spLocks noGrp="1"/>
          </p:cNvSpPr>
          <p:nvPr>
            <p:ph type="body" idx="1"/>
          </p:nvPr>
        </p:nvSpPr>
        <p:spPr>
          <a:xfrm>
            <a:off x="628649" y="1370013"/>
            <a:ext cx="7886700" cy="3262200"/>
          </a:xfrm>
          <a:prstGeom prst="rect">
            <a:avLst/>
          </a:prstGeom>
        </p:spPr>
        <p:txBody>
          <a:bodyPr spcFirstLastPara="1" wrap="square" lIns="91425" tIns="45700" rIns="91425" bIns="45700" anchor="t" anchorCtr="0">
            <a:noAutofit/>
          </a:bodyPr>
          <a:lstStyle/>
          <a:p>
            <a:pPr marL="457200" lvl="0" indent="-393700" algn="l" rtl="0">
              <a:lnSpc>
                <a:spcPct val="115000"/>
              </a:lnSpc>
              <a:spcBef>
                <a:spcPts val="500"/>
              </a:spcBef>
              <a:spcAft>
                <a:spcPts val="0"/>
              </a:spcAft>
              <a:buSzPts val="2600"/>
              <a:buChar char="●"/>
            </a:pPr>
            <a:r>
              <a:rPr lang="en-US"/>
              <a:t>Crumple up the paper with your problem on it.</a:t>
            </a:r>
            <a:endParaRPr/>
          </a:p>
          <a:p>
            <a:pPr marL="457200" lvl="0" indent="-393700" algn="l" rtl="0">
              <a:lnSpc>
                <a:spcPct val="115000"/>
              </a:lnSpc>
              <a:spcBef>
                <a:spcPts val="0"/>
              </a:spcBef>
              <a:spcAft>
                <a:spcPts val="0"/>
              </a:spcAft>
              <a:buSzPts val="2600"/>
              <a:buChar char="●"/>
            </a:pPr>
            <a:r>
              <a:rPr lang="en-US"/>
              <a:t>Toss the crumpled paper across the room.</a:t>
            </a:r>
            <a:endParaRPr/>
          </a:p>
          <a:p>
            <a:pPr marL="457200" lvl="0" indent="-393700" algn="l" rtl="0">
              <a:lnSpc>
                <a:spcPct val="115000"/>
              </a:lnSpc>
              <a:spcBef>
                <a:spcPts val="0"/>
              </a:spcBef>
              <a:spcAft>
                <a:spcPts val="0"/>
              </a:spcAft>
              <a:buSzPts val="2600"/>
              <a:buChar char="●"/>
            </a:pPr>
            <a:r>
              <a:rPr lang="en-US"/>
              <a:t>Collect a crumpled paper that is not your own.</a:t>
            </a:r>
            <a:endParaRPr/>
          </a:p>
          <a:p>
            <a:pPr marL="457200" lvl="0" indent="-393700" algn="l" rtl="0">
              <a:lnSpc>
                <a:spcPct val="115000"/>
              </a:lnSpc>
              <a:spcBef>
                <a:spcPts val="0"/>
              </a:spcBef>
              <a:spcAft>
                <a:spcPts val="0"/>
              </a:spcAft>
              <a:buSzPts val="2600"/>
              <a:buChar char="●"/>
            </a:pPr>
            <a:r>
              <a:rPr lang="en-US"/>
              <a:t>Read what is written and share with a partner.</a:t>
            </a:r>
            <a:endParaRPr/>
          </a:p>
          <a:p>
            <a:pPr marL="457200" lvl="0" indent="-393700" algn="l" rtl="0">
              <a:lnSpc>
                <a:spcPct val="115000"/>
              </a:lnSpc>
              <a:spcBef>
                <a:spcPts val="0"/>
              </a:spcBef>
              <a:spcAft>
                <a:spcPts val="0"/>
              </a:spcAft>
              <a:buSzPts val="2600"/>
              <a:buChar char="●"/>
            </a:pPr>
            <a:r>
              <a:rPr lang="en-US"/>
              <a:t>Prepare to share out what you talked about.</a:t>
            </a:r>
            <a:endParaRPr/>
          </a:p>
        </p:txBody>
      </p:sp>
      <p:sp>
        <p:nvSpPr>
          <p:cNvPr id="217" name="Google Shape;217;p39"/>
          <p:cNvSpPr txBox="1">
            <a:spLocks noGrp="1"/>
          </p:cNvSpPr>
          <p:nvPr>
            <p:ph type="title"/>
          </p:nvPr>
        </p:nvSpPr>
        <p:spPr>
          <a:xfrm>
            <a:off x="628650" y="274638"/>
            <a:ext cx="7886700" cy="9939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Commit and Toss</a:t>
            </a:r>
            <a:endParaRPr/>
          </a:p>
        </p:txBody>
      </p:sp>
      <p:pic>
        <p:nvPicPr>
          <p:cNvPr id="218" name="Google Shape;218;p39"/>
          <p:cNvPicPr preferRelativeResize="0"/>
          <p:nvPr/>
        </p:nvPicPr>
        <p:blipFill rotWithShape="1">
          <a:blip r:embed="rId3">
            <a:alphaModFix/>
          </a:blip>
          <a:srcRect/>
          <a:stretch/>
        </p:blipFill>
        <p:spPr>
          <a:xfrm rot="-13">
            <a:off x="7686873" y="274652"/>
            <a:ext cx="828482" cy="993895"/>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40"/>
          <p:cNvSpPr txBox="1">
            <a:spLocks noGrp="1"/>
          </p:cNvSpPr>
          <p:nvPr>
            <p:ph type="title"/>
          </p:nvPr>
        </p:nvSpPr>
        <p:spPr>
          <a:xfrm>
            <a:off x="628650" y="274638"/>
            <a:ext cx="7886700" cy="993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None/>
            </a:pPr>
            <a:r>
              <a:rPr lang="en-US"/>
              <a:t>Hope Summary</a:t>
            </a:r>
            <a:endParaRPr/>
          </a:p>
        </p:txBody>
      </p:sp>
      <p:sp>
        <p:nvSpPr>
          <p:cNvPr id="224" name="Google Shape;224;p40"/>
          <p:cNvSpPr txBox="1">
            <a:spLocks noGrp="1"/>
          </p:cNvSpPr>
          <p:nvPr>
            <p:ph type="body" idx="1"/>
          </p:nvPr>
        </p:nvSpPr>
        <p:spPr>
          <a:xfrm>
            <a:off x="628650" y="1370025"/>
            <a:ext cx="5430300" cy="32622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a:t>In the bottom right quadrant write your group’s definition of Hope.</a:t>
            </a:r>
            <a:endParaRPr sz="2000"/>
          </a:p>
        </p:txBody>
      </p:sp>
      <p:pic>
        <p:nvPicPr>
          <p:cNvPr id="225" name="Google Shape;225;p40"/>
          <p:cNvPicPr preferRelativeResize="0"/>
          <p:nvPr/>
        </p:nvPicPr>
        <p:blipFill rotWithShape="1">
          <a:blip r:embed="rId3">
            <a:alphaModFix/>
          </a:blip>
          <a:srcRect/>
          <a:stretch/>
        </p:blipFill>
        <p:spPr>
          <a:xfrm>
            <a:off x="7502903" y="376125"/>
            <a:ext cx="1012442" cy="993901"/>
          </a:xfrm>
          <a:prstGeom prst="rect">
            <a:avLst/>
          </a:prstGeom>
          <a:noFill/>
          <a:ln>
            <a:noFill/>
          </a:ln>
          <a:effectLst>
            <a:outerShdw blurRad="57150" dist="19050" dir="5400000" algn="bl" rotWithShape="0">
              <a:srgbClr val="000000">
                <a:alpha val="50000"/>
              </a:srgbClr>
            </a:outerShdw>
          </a:effectLst>
        </p:spPr>
      </p:pic>
      <p:graphicFrame>
        <p:nvGraphicFramePr>
          <p:cNvPr id="226" name="Google Shape;226;p40"/>
          <p:cNvGraphicFramePr/>
          <p:nvPr/>
        </p:nvGraphicFramePr>
        <p:xfrm>
          <a:off x="6058950" y="1641350"/>
          <a:ext cx="2686800" cy="2719550"/>
        </p:xfrm>
        <a:graphic>
          <a:graphicData uri="http://schemas.openxmlformats.org/drawingml/2006/table">
            <a:tbl>
              <a:tblPr>
                <a:noFill/>
                <a:tableStyleId>{8862AB62-997B-4A62-9362-582DDC633FC2}</a:tableStyleId>
              </a:tblPr>
              <a:tblGrid>
                <a:gridCol w="1343400">
                  <a:extLst>
                    <a:ext uri="{9D8B030D-6E8A-4147-A177-3AD203B41FA5}">
                      <a16:colId xmlns:a16="http://schemas.microsoft.com/office/drawing/2014/main" val="20000"/>
                    </a:ext>
                  </a:extLst>
                </a:gridCol>
                <a:gridCol w="1343400">
                  <a:extLst>
                    <a:ext uri="{9D8B030D-6E8A-4147-A177-3AD203B41FA5}">
                      <a16:colId xmlns:a16="http://schemas.microsoft.com/office/drawing/2014/main" val="20001"/>
                    </a:ext>
                  </a:extLst>
                </a:gridCol>
              </a:tblGrid>
              <a:tr h="492700">
                <a:tc gridSpan="2">
                  <a:txBody>
                    <a:bodyPr/>
                    <a:lstStyle/>
                    <a:p>
                      <a:pPr marL="0" lvl="0" indent="0" algn="ctr" rtl="0">
                        <a:spcBef>
                          <a:spcPts val="0"/>
                        </a:spcBef>
                        <a:spcAft>
                          <a:spcPts val="0"/>
                        </a:spcAft>
                        <a:buNone/>
                      </a:pPr>
                      <a:r>
                        <a:rPr lang="en-US" sz="1800" b="1">
                          <a:latin typeface="Calibri"/>
                          <a:ea typeface="Calibri"/>
                          <a:cs typeface="Calibri"/>
                          <a:sym typeface="Calibri"/>
                        </a:rPr>
                        <a:t>Component</a:t>
                      </a:r>
                      <a:endParaRPr sz="1800" b="1">
                        <a:latin typeface="Calibri"/>
                        <a:ea typeface="Calibri"/>
                        <a:cs typeface="Calibri"/>
                        <a:sym typeface="Calibri"/>
                      </a:endParaRPr>
                    </a:p>
                  </a:txBody>
                  <a:tcPr marL="91425" marR="91425" marT="91425" marB="91425">
                    <a:lnL w="19050" cap="flat" cmpd="sng">
                      <a:solidFill>
                        <a:schemeClr val="accent1"/>
                      </a:solidFill>
                      <a:prstDash val="solid"/>
                      <a:round/>
                      <a:headEnd type="none" w="sm" len="sm"/>
                      <a:tailEnd type="none" w="sm" len="sm"/>
                    </a:lnL>
                    <a:lnR w="19050" cap="flat" cmpd="sng">
                      <a:solidFill>
                        <a:schemeClr val="accent1"/>
                      </a:solidFill>
                      <a:prstDash val="solid"/>
                      <a:round/>
                      <a:headEnd type="none" w="sm" len="sm"/>
                      <a:tailEnd type="none" w="sm" len="sm"/>
                    </a:lnR>
                    <a:lnT w="19050" cap="flat" cmpd="sng">
                      <a:solidFill>
                        <a:schemeClr val="accent1"/>
                      </a:solidFill>
                      <a:prstDash val="solid"/>
                      <a:round/>
                      <a:headEnd type="none" w="sm" len="sm"/>
                      <a:tailEnd type="none" w="sm" len="sm"/>
                    </a:lnT>
                    <a:lnB w="19050" cap="flat" cmpd="sng">
                      <a:solidFill>
                        <a:schemeClr val="accent1"/>
                      </a:solidFill>
                      <a:prstDash val="solid"/>
                      <a:round/>
                      <a:headEnd type="none" w="sm" len="sm"/>
                      <a:tailEnd type="none" w="sm" len="sm"/>
                    </a:lnB>
                    <a:solidFill>
                      <a:srgbClr val="9FC9EB"/>
                    </a:solidFill>
                  </a:tcPr>
                </a:tc>
                <a:tc hMerge="1">
                  <a:txBody>
                    <a:bodyPr/>
                    <a:lstStyle/>
                    <a:p>
                      <a:endParaRPr lang="en-US"/>
                    </a:p>
                  </a:txBody>
                  <a:tcPr/>
                </a:tc>
                <a:extLst>
                  <a:ext uri="{0D108BD9-81ED-4DB2-BD59-A6C34878D82A}">
                    <a16:rowId xmlns:a16="http://schemas.microsoft.com/office/drawing/2014/main" val="10000"/>
                  </a:ext>
                </a:extLst>
              </a:tr>
              <a:tr h="1113425">
                <a:tc>
                  <a:txBody>
                    <a:bodyPr/>
                    <a:lstStyle/>
                    <a:p>
                      <a:pPr marL="0" lvl="0" indent="0" algn="ctr" rtl="0">
                        <a:spcBef>
                          <a:spcPts val="0"/>
                        </a:spcBef>
                        <a:spcAft>
                          <a:spcPts val="0"/>
                        </a:spcAft>
                        <a:buNone/>
                      </a:pPr>
                      <a:r>
                        <a:rPr lang="en-US" sz="1800">
                          <a:latin typeface="Calibri"/>
                          <a:ea typeface="Calibri"/>
                          <a:cs typeface="Calibri"/>
                          <a:sym typeface="Calibri"/>
                        </a:rPr>
                        <a:t>Color</a:t>
                      </a:r>
                      <a:endParaRPr sz="1800">
                        <a:latin typeface="Calibri"/>
                        <a:ea typeface="Calibri"/>
                        <a:cs typeface="Calibri"/>
                        <a:sym typeface="Calibri"/>
                      </a:endParaRPr>
                    </a:p>
                  </a:txBody>
                  <a:tcPr marL="91425" marR="91425" marT="91425" marB="91425">
                    <a:lnL w="19050" cap="flat" cmpd="sng">
                      <a:solidFill>
                        <a:schemeClr val="accent1"/>
                      </a:solidFill>
                      <a:prstDash val="solid"/>
                      <a:round/>
                      <a:headEnd type="none" w="sm" len="sm"/>
                      <a:tailEnd type="none" w="sm" len="sm"/>
                    </a:lnL>
                    <a:lnR w="19050" cap="flat" cmpd="sng">
                      <a:solidFill>
                        <a:schemeClr val="accent1"/>
                      </a:solidFill>
                      <a:prstDash val="solid"/>
                      <a:round/>
                      <a:headEnd type="none" w="sm" len="sm"/>
                      <a:tailEnd type="none" w="sm" len="sm"/>
                    </a:lnR>
                    <a:lnT w="19050" cap="flat" cmpd="sng">
                      <a:solidFill>
                        <a:schemeClr val="accent1"/>
                      </a:solidFill>
                      <a:prstDash val="solid"/>
                      <a:round/>
                      <a:headEnd type="none" w="sm" len="sm"/>
                      <a:tailEnd type="none" w="sm" len="sm"/>
                    </a:lnT>
                    <a:lnB w="19050"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US" sz="1800">
                          <a:latin typeface="Calibri"/>
                          <a:ea typeface="Calibri"/>
                          <a:cs typeface="Calibri"/>
                          <a:sym typeface="Calibri"/>
                        </a:rPr>
                        <a:t>Summary</a:t>
                      </a:r>
                      <a:endParaRPr sz="1800">
                        <a:latin typeface="Calibri"/>
                        <a:ea typeface="Calibri"/>
                        <a:cs typeface="Calibri"/>
                        <a:sym typeface="Calibri"/>
                      </a:endParaRPr>
                    </a:p>
                  </a:txBody>
                  <a:tcPr marL="91425" marR="91425" marT="91425" marB="91425">
                    <a:lnL w="19050" cap="flat" cmpd="sng">
                      <a:solidFill>
                        <a:schemeClr val="accent1"/>
                      </a:solidFill>
                      <a:prstDash val="solid"/>
                      <a:round/>
                      <a:headEnd type="none" w="sm" len="sm"/>
                      <a:tailEnd type="none" w="sm" len="sm"/>
                    </a:lnL>
                    <a:lnR w="19050" cap="flat" cmpd="sng">
                      <a:solidFill>
                        <a:schemeClr val="accent1"/>
                      </a:solidFill>
                      <a:prstDash val="solid"/>
                      <a:round/>
                      <a:headEnd type="none" w="sm" len="sm"/>
                      <a:tailEnd type="none" w="sm" len="sm"/>
                    </a:lnR>
                    <a:lnT w="19050" cap="flat" cmpd="sng">
                      <a:solidFill>
                        <a:schemeClr val="accent1"/>
                      </a:solidFill>
                      <a:prstDash val="solid"/>
                      <a:round/>
                      <a:headEnd type="none" w="sm" len="sm"/>
                      <a:tailEnd type="none" w="sm" len="sm"/>
                    </a:lnT>
                    <a:lnB w="19050" cap="flat" cmpd="sng">
                      <a:solidFill>
                        <a:schemeClr val="accent1"/>
                      </a:solidFill>
                      <a:prstDash val="solid"/>
                      <a:round/>
                      <a:headEnd type="none" w="sm" len="sm"/>
                      <a:tailEnd type="none" w="sm" len="sm"/>
                    </a:lnB>
                  </a:tcPr>
                </a:tc>
                <a:extLst>
                  <a:ext uri="{0D108BD9-81ED-4DB2-BD59-A6C34878D82A}">
                    <a16:rowId xmlns:a16="http://schemas.microsoft.com/office/drawing/2014/main" val="10001"/>
                  </a:ext>
                </a:extLst>
              </a:tr>
              <a:tr h="1113425">
                <a:tc>
                  <a:txBody>
                    <a:bodyPr/>
                    <a:lstStyle/>
                    <a:p>
                      <a:pPr marL="0" lvl="0" indent="0" algn="ctr" rtl="0">
                        <a:spcBef>
                          <a:spcPts val="0"/>
                        </a:spcBef>
                        <a:spcAft>
                          <a:spcPts val="0"/>
                        </a:spcAft>
                        <a:buNone/>
                      </a:pPr>
                      <a:r>
                        <a:rPr lang="en-US" sz="1800">
                          <a:latin typeface="Calibri"/>
                          <a:ea typeface="Calibri"/>
                          <a:cs typeface="Calibri"/>
                          <a:sym typeface="Calibri"/>
                        </a:rPr>
                        <a:t>Image</a:t>
                      </a:r>
                      <a:endParaRPr sz="1800">
                        <a:latin typeface="Calibri"/>
                        <a:ea typeface="Calibri"/>
                        <a:cs typeface="Calibri"/>
                        <a:sym typeface="Calibri"/>
                      </a:endParaRPr>
                    </a:p>
                  </a:txBody>
                  <a:tcPr marL="91425" marR="91425" marT="91425" marB="91425">
                    <a:lnL w="19050" cap="flat" cmpd="sng">
                      <a:solidFill>
                        <a:schemeClr val="accent1"/>
                      </a:solidFill>
                      <a:prstDash val="solid"/>
                      <a:round/>
                      <a:headEnd type="none" w="sm" len="sm"/>
                      <a:tailEnd type="none" w="sm" len="sm"/>
                    </a:lnL>
                    <a:lnR w="19050" cap="flat" cmpd="sng">
                      <a:solidFill>
                        <a:schemeClr val="accent1"/>
                      </a:solidFill>
                      <a:prstDash val="solid"/>
                      <a:round/>
                      <a:headEnd type="none" w="sm" len="sm"/>
                      <a:tailEnd type="none" w="sm" len="sm"/>
                    </a:lnR>
                    <a:lnT w="19050" cap="flat" cmpd="sng">
                      <a:solidFill>
                        <a:schemeClr val="accent1"/>
                      </a:solidFill>
                      <a:prstDash val="solid"/>
                      <a:round/>
                      <a:headEnd type="none" w="sm" len="sm"/>
                      <a:tailEnd type="none" w="sm" len="sm"/>
                    </a:lnT>
                    <a:lnB w="19050"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US" sz="1800">
                          <a:latin typeface="Calibri"/>
                          <a:ea typeface="Calibri"/>
                          <a:cs typeface="Calibri"/>
                          <a:sym typeface="Calibri"/>
                        </a:rPr>
                        <a:t>Hope is…</a:t>
                      </a:r>
                      <a:endParaRPr sz="1800">
                        <a:latin typeface="Calibri"/>
                        <a:ea typeface="Calibri"/>
                        <a:cs typeface="Calibri"/>
                        <a:sym typeface="Calibri"/>
                      </a:endParaRPr>
                    </a:p>
                  </a:txBody>
                  <a:tcPr marL="91425" marR="91425" marT="91425" marB="91425">
                    <a:lnL w="19050" cap="flat" cmpd="sng">
                      <a:solidFill>
                        <a:schemeClr val="accent1"/>
                      </a:solidFill>
                      <a:prstDash val="solid"/>
                      <a:round/>
                      <a:headEnd type="none" w="sm" len="sm"/>
                      <a:tailEnd type="none" w="sm" len="sm"/>
                    </a:lnL>
                    <a:lnR w="19050" cap="flat" cmpd="sng">
                      <a:solidFill>
                        <a:schemeClr val="accent1"/>
                      </a:solidFill>
                      <a:prstDash val="solid"/>
                      <a:round/>
                      <a:headEnd type="none" w="sm" len="sm"/>
                      <a:tailEnd type="none" w="sm" len="sm"/>
                    </a:lnR>
                    <a:lnT w="19050" cap="flat" cmpd="sng">
                      <a:solidFill>
                        <a:schemeClr val="accent1"/>
                      </a:solidFill>
                      <a:prstDash val="solid"/>
                      <a:round/>
                      <a:headEnd type="none" w="sm" len="sm"/>
                      <a:tailEnd type="none" w="sm" len="sm"/>
                    </a:lnT>
                    <a:lnB w="19050" cap="flat" cmpd="sng">
                      <a:solidFill>
                        <a:schemeClr val="accent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227" name="Google Shape;227;p40" descr="Book vector, Back to school flat design icon (Provided by Getty Images)"/>
          <p:cNvPicPr preferRelativeResize="0"/>
          <p:nvPr/>
        </p:nvPicPr>
        <p:blipFill rotWithShape="1">
          <a:blip r:embed="rId4">
            <a:alphaModFix/>
          </a:blip>
          <a:srcRect l="13122" t="14871" r="13736" b="15214"/>
          <a:stretch/>
        </p:blipFill>
        <p:spPr>
          <a:xfrm>
            <a:off x="7711250" y="2522524"/>
            <a:ext cx="699489" cy="668652"/>
          </a:xfrm>
          <a:prstGeom prst="rect">
            <a:avLst/>
          </a:prstGeom>
          <a:noFill/>
          <a:ln>
            <a:noFill/>
          </a:ln>
        </p:spPr>
      </p:pic>
      <p:pic>
        <p:nvPicPr>
          <p:cNvPr id="228" name="Google Shape;228;p40" descr="Color pencil vector, Back to school flat design icon (Provided by Getty Images)"/>
          <p:cNvPicPr preferRelativeResize="0"/>
          <p:nvPr/>
        </p:nvPicPr>
        <p:blipFill rotWithShape="1">
          <a:blip r:embed="rId5">
            <a:alphaModFix/>
          </a:blip>
          <a:srcRect l="12866" t="14615" r="13739" b="14643"/>
          <a:stretch/>
        </p:blipFill>
        <p:spPr>
          <a:xfrm>
            <a:off x="6406601" y="2549181"/>
            <a:ext cx="638377" cy="615332"/>
          </a:xfrm>
          <a:prstGeom prst="rect">
            <a:avLst/>
          </a:prstGeom>
          <a:noFill/>
          <a:ln>
            <a:noFill/>
          </a:ln>
        </p:spPr>
      </p:pic>
      <p:pic>
        <p:nvPicPr>
          <p:cNvPr id="229" name="Google Shape;229;p40" descr="Picture Gallery Icon Logo Vector Illustrattion. Photo Gallery icon design vector template. Trendy Picture Gallery vector icon flat design for website, symbol, logo, icon, sign, app, UI. (Provided by Getty Images)"/>
          <p:cNvPicPr preferRelativeResize="0"/>
          <p:nvPr/>
        </p:nvPicPr>
        <p:blipFill rotWithShape="1">
          <a:blip r:embed="rId6">
            <a:alphaModFix/>
          </a:blip>
          <a:srcRect l="20685" t="21173" r="21179" b="21196"/>
          <a:stretch/>
        </p:blipFill>
        <p:spPr>
          <a:xfrm>
            <a:off x="6388534" y="3637552"/>
            <a:ext cx="674504" cy="668652"/>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41"/>
          <p:cNvSpPr txBox="1">
            <a:spLocks noGrp="1"/>
          </p:cNvSpPr>
          <p:nvPr>
            <p:ph type="body" idx="1"/>
          </p:nvPr>
        </p:nvSpPr>
        <p:spPr>
          <a:xfrm>
            <a:off x="351500" y="1291475"/>
            <a:ext cx="3867300" cy="3591300"/>
          </a:xfrm>
          <a:prstGeom prst="rect">
            <a:avLst/>
          </a:prstGeom>
        </p:spPr>
        <p:txBody>
          <a:bodyPr spcFirstLastPara="1" wrap="square" lIns="91425" tIns="45700" rIns="91425" bIns="45700" anchor="t" anchorCtr="0">
            <a:noAutofit/>
          </a:bodyPr>
          <a:lstStyle/>
          <a:p>
            <a:pPr marL="0" lvl="0" indent="0" algn="l" rtl="0">
              <a:spcBef>
                <a:spcPts val="520"/>
              </a:spcBef>
              <a:spcAft>
                <a:spcPts val="0"/>
              </a:spcAft>
              <a:buNone/>
            </a:pPr>
            <a:r>
              <a:rPr lang="en-US" sz="3000" b="1" dirty="0"/>
              <a:t>Petal #6</a:t>
            </a:r>
            <a:endParaRPr sz="3000" b="1" dirty="0"/>
          </a:p>
          <a:p>
            <a:pPr marL="0" lvl="0" indent="0" algn="l" rtl="0">
              <a:spcBef>
                <a:spcPts val="520"/>
              </a:spcBef>
              <a:spcAft>
                <a:spcPts val="0"/>
              </a:spcAft>
              <a:buNone/>
            </a:pPr>
            <a:endParaRPr dirty="0"/>
          </a:p>
          <a:p>
            <a:pPr marL="0" lvl="0" indent="0" algn="ctr" rtl="0">
              <a:spcBef>
                <a:spcPts val="520"/>
              </a:spcBef>
              <a:spcAft>
                <a:spcPts val="0"/>
              </a:spcAft>
              <a:buNone/>
            </a:pPr>
            <a:r>
              <a:rPr lang="en-US" sz="3000" i="1" dirty="0"/>
              <a:t>I build Hope in others by…</a:t>
            </a:r>
            <a:endParaRPr sz="3000" i="1" dirty="0"/>
          </a:p>
        </p:txBody>
      </p:sp>
      <p:sp>
        <p:nvSpPr>
          <p:cNvPr id="235" name="Google Shape;235;p41"/>
          <p:cNvSpPr txBox="1"/>
          <p:nvPr/>
        </p:nvSpPr>
        <p:spPr>
          <a:xfrm>
            <a:off x="351500" y="260725"/>
            <a:ext cx="3867300" cy="9939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None/>
            </a:pPr>
            <a:r>
              <a:rPr lang="en-US" sz="3600">
                <a:solidFill>
                  <a:srgbClr val="971D20"/>
                </a:solidFill>
                <a:latin typeface="Calibri"/>
                <a:ea typeface="Calibri"/>
                <a:cs typeface="Calibri"/>
                <a:sym typeface="Calibri"/>
              </a:rPr>
              <a:t>Sunflower Petal</a:t>
            </a:r>
            <a:endParaRPr sz="3600">
              <a:solidFill>
                <a:srgbClr val="971D20"/>
              </a:solidFill>
              <a:latin typeface="Calibri"/>
              <a:ea typeface="Calibri"/>
              <a:cs typeface="Calibri"/>
              <a:sym typeface="Calibri"/>
            </a:endParaRPr>
          </a:p>
        </p:txBody>
      </p:sp>
      <p:sp>
        <p:nvSpPr>
          <p:cNvPr id="236" name="Google Shape;236;p41"/>
          <p:cNvSpPr/>
          <p:nvPr/>
        </p:nvSpPr>
        <p:spPr>
          <a:xfrm>
            <a:off x="4580825" y="-1750"/>
            <a:ext cx="4563300" cy="5143500"/>
          </a:xfrm>
          <a:prstGeom prst="rect">
            <a:avLst/>
          </a:prstGeom>
          <a:solidFill>
            <a:schemeClr val="accent4"/>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pic>
        <p:nvPicPr>
          <p:cNvPr id="237" name="Google Shape;237;p41" title="DHS_FP_Final__1_-removebg-preview.png"/>
          <p:cNvPicPr preferRelativeResize="0"/>
          <p:nvPr/>
        </p:nvPicPr>
        <p:blipFill>
          <a:blip r:embed="rId3">
            <a:alphaModFix/>
          </a:blip>
          <a:stretch>
            <a:fillRect/>
          </a:stretch>
        </p:blipFill>
        <p:spPr>
          <a:xfrm>
            <a:off x="4874802" y="-1750"/>
            <a:ext cx="3975346" cy="51435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42"/>
          <p:cNvSpPr txBox="1">
            <a:spLocks noGrp="1"/>
          </p:cNvSpPr>
          <p:nvPr>
            <p:ph type="body" idx="1"/>
          </p:nvPr>
        </p:nvSpPr>
        <p:spPr>
          <a:xfrm>
            <a:off x="351500" y="1291475"/>
            <a:ext cx="3867300" cy="3591300"/>
          </a:xfrm>
          <a:prstGeom prst="rect">
            <a:avLst/>
          </a:prstGeom>
        </p:spPr>
        <p:txBody>
          <a:bodyPr spcFirstLastPara="1" wrap="square" lIns="91425" tIns="45700" rIns="91425" bIns="45700" anchor="t" anchorCtr="0">
            <a:noAutofit/>
          </a:bodyPr>
          <a:lstStyle/>
          <a:p>
            <a:pPr marL="0" lvl="0" indent="0" algn="l" rtl="0">
              <a:spcBef>
                <a:spcPts val="520"/>
              </a:spcBef>
              <a:spcAft>
                <a:spcPts val="0"/>
              </a:spcAft>
              <a:buNone/>
            </a:pPr>
            <a:r>
              <a:rPr lang="en-US" sz="3000" b="1" dirty="0"/>
              <a:t>Center</a:t>
            </a:r>
            <a:endParaRPr dirty="0"/>
          </a:p>
          <a:p>
            <a:pPr marL="0" lvl="0" indent="0" algn="ctr" rtl="0">
              <a:lnSpc>
                <a:spcPct val="115000"/>
              </a:lnSpc>
              <a:spcBef>
                <a:spcPts val="1000"/>
              </a:spcBef>
              <a:spcAft>
                <a:spcPts val="0"/>
              </a:spcAft>
              <a:buNone/>
            </a:pPr>
            <a:r>
              <a:rPr lang="en-US" sz="3000" i="1" dirty="0"/>
              <a:t>Hope is…</a:t>
            </a:r>
            <a:endParaRPr sz="3000" i="1" dirty="0"/>
          </a:p>
          <a:p>
            <a:pPr marL="0" lvl="0" indent="0" algn="ctr" rtl="0">
              <a:lnSpc>
                <a:spcPct val="115000"/>
              </a:lnSpc>
              <a:spcBef>
                <a:spcPts val="520"/>
              </a:spcBef>
              <a:spcAft>
                <a:spcPts val="0"/>
              </a:spcAft>
              <a:buNone/>
            </a:pPr>
            <a:r>
              <a:rPr lang="en-US" sz="3000" b="1" dirty="0"/>
              <a:t>-OR-</a:t>
            </a:r>
            <a:endParaRPr sz="3000" b="1" dirty="0"/>
          </a:p>
          <a:p>
            <a:pPr marL="0" lvl="0" indent="0" algn="ctr" rtl="0">
              <a:lnSpc>
                <a:spcPct val="115000"/>
              </a:lnSpc>
              <a:spcBef>
                <a:spcPts val="520"/>
              </a:spcBef>
              <a:spcAft>
                <a:spcPts val="0"/>
              </a:spcAft>
              <a:buNone/>
            </a:pPr>
            <a:r>
              <a:rPr lang="en-US" sz="3000" i="1" dirty="0"/>
              <a:t>In this classroom, we build Hope by…</a:t>
            </a:r>
            <a:endParaRPr sz="3000" i="1" dirty="0"/>
          </a:p>
        </p:txBody>
      </p:sp>
      <p:sp>
        <p:nvSpPr>
          <p:cNvPr id="243" name="Google Shape;243;p42"/>
          <p:cNvSpPr txBox="1"/>
          <p:nvPr/>
        </p:nvSpPr>
        <p:spPr>
          <a:xfrm>
            <a:off x="351500" y="260725"/>
            <a:ext cx="3867300" cy="9939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None/>
            </a:pPr>
            <a:r>
              <a:rPr lang="en-US" sz="3600">
                <a:solidFill>
                  <a:srgbClr val="971D20"/>
                </a:solidFill>
                <a:latin typeface="Calibri"/>
                <a:ea typeface="Calibri"/>
                <a:cs typeface="Calibri"/>
                <a:sym typeface="Calibri"/>
              </a:rPr>
              <a:t>Sunflower Petal</a:t>
            </a:r>
            <a:endParaRPr sz="3600">
              <a:solidFill>
                <a:srgbClr val="971D20"/>
              </a:solidFill>
              <a:latin typeface="Calibri"/>
              <a:ea typeface="Calibri"/>
              <a:cs typeface="Calibri"/>
              <a:sym typeface="Calibri"/>
            </a:endParaRPr>
          </a:p>
        </p:txBody>
      </p:sp>
      <p:sp>
        <p:nvSpPr>
          <p:cNvPr id="244" name="Google Shape;244;p42"/>
          <p:cNvSpPr/>
          <p:nvPr/>
        </p:nvSpPr>
        <p:spPr>
          <a:xfrm>
            <a:off x="4580825" y="-1750"/>
            <a:ext cx="4563300" cy="5143500"/>
          </a:xfrm>
          <a:prstGeom prst="rect">
            <a:avLst/>
          </a:prstGeom>
          <a:solidFill>
            <a:schemeClr val="accent4"/>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pic>
        <p:nvPicPr>
          <p:cNvPr id="245" name="Google Shape;245;p42" title="DHS_FP_Final__1_-removebg-preview.png"/>
          <p:cNvPicPr preferRelativeResize="0"/>
          <p:nvPr/>
        </p:nvPicPr>
        <p:blipFill>
          <a:blip r:embed="rId3">
            <a:alphaModFix/>
          </a:blip>
          <a:stretch>
            <a:fillRect/>
          </a:stretch>
        </p:blipFill>
        <p:spPr>
          <a:xfrm>
            <a:off x="4874802" y="-1750"/>
            <a:ext cx="3975346" cy="51435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43"/>
          <p:cNvSpPr txBox="1">
            <a:spLocks noGrp="1"/>
          </p:cNvSpPr>
          <p:nvPr>
            <p:ph type="body" idx="1"/>
          </p:nvPr>
        </p:nvSpPr>
        <p:spPr>
          <a:xfrm>
            <a:off x="628638" y="3273757"/>
            <a:ext cx="7886700" cy="1125600"/>
          </a:xfrm>
          <a:prstGeom prst="rect">
            <a:avLst/>
          </a:prstGeom>
        </p:spPr>
        <p:txBody>
          <a:bodyPr spcFirstLastPara="1" wrap="square" lIns="91425" tIns="45700" rIns="91425" bIns="45700" anchor="t" anchorCtr="0">
            <a:normAutofit/>
          </a:bodyPr>
          <a:lstStyle/>
          <a:p>
            <a:pPr marL="0" lvl="0" indent="0" algn="r" rtl="0">
              <a:spcBef>
                <a:spcPts val="520"/>
              </a:spcBef>
              <a:spcAft>
                <a:spcPts val="0"/>
              </a:spcAft>
              <a:buNone/>
            </a:pPr>
            <a:r>
              <a:rPr lang="en-US">
                <a:solidFill>
                  <a:schemeClr val="accent3"/>
                </a:solidFill>
              </a:rPr>
              <a:t>Dr. Chan Hellman</a:t>
            </a:r>
            <a:endParaRPr>
              <a:solidFill>
                <a:schemeClr val="accent3"/>
              </a:solidFill>
            </a:endParaRPr>
          </a:p>
        </p:txBody>
      </p:sp>
      <p:sp>
        <p:nvSpPr>
          <p:cNvPr id="251" name="Google Shape;251;p43"/>
          <p:cNvSpPr txBox="1">
            <a:spLocks noGrp="1"/>
          </p:cNvSpPr>
          <p:nvPr>
            <p:ph type="title"/>
          </p:nvPr>
        </p:nvSpPr>
        <p:spPr>
          <a:xfrm>
            <a:off x="628650" y="744143"/>
            <a:ext cx="7886700" cy="2529600"/>
          </a:xfrm>
          <a:prstGeom prst="rect">
            <a:avLst/>
          </a:prstGeom>
        </p:spPr>
        <p:txBody>
          <a:bodyPr spcFirstLastPara="1" wrap="square" lIns="91425" tIns="45700" rIns="91425" bIns="45700" anchor="b" anchorCtr="0">
            <a:noAutofit/>
          </a:bodyPr>
          <a:lstStyle/>
          <a:p>
            <a:pPr marL="0" lvl="0" indent="0" algn="ctr" rtl="0">
              <a:lnSpc>
                <a:spcPct val="150000"/>
              </a:lnSpc>
              <a:spcBef>
                <a:spcPts val="0"/>
              </a:spcBef>
              <a:spcAft>
                <a:spcPts val="0"/>
              </a:spcAft>
              <a:buNone/>
            </a:pPr>
            <a:r>
              <a:rPr lang="en-US" u="sng" dirty="0">
                <a:solidFill>
                  <a:schemeClr val="accent3"/>
                </a:solidFill>
              </a:rPr>
              <a:t>What is Hope?</a:t>
            </a:r>
            <a:endParaRPr dirty="0"/>
          </a:p>
          <a:p>
            <a:pPr marL="0" lvl="0" indent="0" algn="ctr" rtl="0">
              <a:spcBef>
                <a:spcPts val="0"/>
              </a:spcBef>
              <a:spcAft>
                <a:spcPts val="0"/>
              </a:spcAft>
              <a:buNone/>
            </a:pPr>
            <a:r>
              <a:rPr lang="en-US" dirty="0"/>
              <a:t>Hope is the </a:t>
            </a:r>
            <a:r>
              <a:rPr lang="en-US" b="1" dirty="0"/>
              <a:t>belief</a:t>
            </a:r>
            <a:r>
              <a:rPr lang="en-US" dirty="0"/>
              <a:t> that your future will be better than today and </a:t>
            </a:r>
            <a:r>
              <a:rPr lang="en-US" b="1" dirty="0"/>
              <a:t>you</a:t>
            </a:r>
            <a:r>
              <a:rPr lang="en-US" dirty="0"/>
              <a:t> have the power to make it so.</a:t>
            </a:r>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44"/>
          <p:cNvSpPr txBox="1">
            <a:spLocks noGrp="1"/>
          </p:cNvSpPr>
          <p:nvPr>
            <p:ph type="title"/>
          </p:nvPr>
        </p:nvSpPr>
        <p:spPr>
          <a:xfrm>
            <a:off x="628650" y="274638"/>
            <a:ext cx="7886700" cy="9939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LEARN Strategy Reflection</a:t>
            </a:r>
            <a:endParaRPr/>
          </a:p>
        </p:txBody>
      </p:sp>
      <p:sp>
        <p:nvSpPr>
          <p:cNvPr id="257" name="Google Shape;257;p44"/>
          <p:cNvSpPr txBox="1">
            <a:spLocks noGrp="1"/>
          </p:cNvSpPr>
          <p:nvPr>
            <p:ph type="body" idx="1"/>
          </p:nvPr>
        </p:nvSpPr>
        <p:spPr>
          <a:xfrm>
            <a:off x="628650" y="1370013"/>
            <a:ext cx="3867300" cy="3262200"/>
          </a:xfrm>
          <a:prstGeom prst="rect">
            <a:avLst/>
          </a:prstGeom>
        </p:spPr>
        <p:txBody>
          <a:bodyPr spcFirstLastPara="1" wrap="square" lIns="91425" tIns="45700" rIns="91425" bIns="45700" anchor="t" anchorCtr="0">
            <a:noAutofit/>
          </a:bodyPr>
          <a:lstStyle/>
          <a:p>
            <a:pPr marL="457200" lvl="0" indent="-342900" algn="l" rtl="0">
              <a:lnSpc>
                <a:spcPct val="115000"/>
              </a:lnSpc>
              <a:spcBef>
                <a:spcPts val="520"/>
              </a:spcBef>
              <a:spcAft>
                <a:spcPts val="0"/>
              </a:spcAft>
              <a:buSzPts val="1800"/>
              <a:buChar char="●"/>
            </a:pPr>
            <a:r>
              <a:rPr lang="en-US"/>
              <a:t>Elbow Partners</a:t>
            </a:r>
            <a:endParaRPr/>
          </a:p>
          <a:p>
            <a:pPr marL="457200" lvl="0" indent="-342900" algn="l" rtl="0">
              <a:lnSpc>
                <a:spcPct val="115000"/>
              </a:lnSpc>
              <a:spcBef>
                <a:spcPts val="0"/>
              </a:spcBef>
              <a:spcAft>
                <a:spcPts val="0"/>
              </a:spcAft>
              <a:buSzPts val="1800"/>
              <a:buChar char="●"/>
            </a:pPr>
            <a:r>
              <a:rPr lang="en-US"/>
              <a:t>Card Sort</a:t>
            </a:r>
            <a:endParaRPr/>
          </a:p>
          <a:p>
            <a:pPr marL="457200" lvl="0" indent="-342900" algn="l" rtl="0">
              <a:lnSpc>
                <a:spcPct val="115000"/>
              </a:lnSpc>
              <a:spcBef>
                <a:spcPts val="0"/>
              </a:spcBef>
              <a:spcAft>
                <a:spcPts val="0"/>
              </a:spcAft>
              <a:buSzPts val="1800"/>
              <a:buChar char="●"/>
            </a:pPr>
            <a:r>
              <a:rPr lang="en-US"/>
              <a:t>Affinity Process</a:t>
            </a:r>
            <a:endParaRPr/>
          </a:p>
          <a:p>
            <a:pPr marL="457200" lvl="0" indent="-342900" algn="l" rtl="0">
              <a:lnSpc>
                <a:spcPct val="115000"/>
              </a:lnSpc>
              <a:spcBef>
                <a:spcPts val="0"/>
              </a:spcBef>
              <a:spcAft>
                <a:spcPts val="0"/>
              </a:spcAft>
              <a:buSzPts val="1800"/>
              <a:buChar char="●"/>
            </a:pPr>
            <a:r>
              <a:rPr lang="en-US"/>
              <a:t>CSI</a:t>
            </a:r>
            <a:endParaRPr/>
          </a:p>
          <a:p>
            <a:pPr marL="457200" lvl="0" indent="-342900" algn="l" rtl="0">
              <a:lnSpc>
                <a:spcPct val="115000"/>
              </a:lnSpc>
              <a:spcBef>
                <a:spcPts val="0"/>
              </a:spcBef>
              <a:spcAft>
                <a:spcPts val="0"/>
              </a:spcAft>
              <a:buSzPts val="1800"/>
              <a:buChar char="●"/>
            </a:pPr>
            <a:r>
              <a:rPr lang="en-US"/>
              <a:t>Commit and Toss</a:t>
            </a:r>
            <a:endParaRPr/>
          </a:p>
        </p:txBody>
      </p:sp>
      <p:pic>
        <p:nvPicPr>
          <p:cNvPr id="258" name="Google Shape;258;p44"/>
          <p:cNvPicPr preferRelativeResize="0"/>
          <p:nvPr/>
        </p:nvPicPr>
        <p:blipFill rotWithShape="1">
          <a:blip r:embed="rId3">
            <a:alphaModFix/>
          </a:blip>
          <a:srcRect t="20669" b="13779"/>
          <a:stretch/>
        </p:blipFill>
        <p:spPr>
          <a:xfrm rot="-3">
            <a:off x="6591375" y="1504469"/>
            <a:ext cx="1543602" cy="993899"/>
          </a:xfrm>
          <a:prstGeom prst="rect">
            <a:avLst/>
          </a:prstGeom>
          <a:noFill/>
          <a:ln>
            <a:noFill/>
          </a:ln>
          <a:effectLst>
            <a:outerShdw blurRad="57150" dist="19050" dir="5400000" algn="bl" rotWithShape="0">
              <a:srgbClr val="000000">
                <a:alpha val="50000"/>
              </a:srgbClr>
            </a:outerShdw>
          </a:effectLst>
        </p:spPr>
      </p:pic>
      <p:pic>
        <p:nvPicPr>
          <p:cNvPr id="259" name="Google Shape;259;p44"/>
          <p:cNvPicPr preferRelativeResize="0"/>
          <p:nvPr/>
        </p:nvPicPr>
        <p:blipFill rotWithShape="1">
          <a:blip r:embed="rId4">
            <a:alphaModFix/>
          </a:blip>
          <a:srcRect/>
          <a:stretch/>
        </p:blipFill>
        <p:spPr>
          <a:xfrm>
            <a:off x="5816087" y="2734312"/>
            <a:ext cx="1012435" cy="993901"/>
          </a:xfrm>
          <a:prstGeom prst="rect">
            <a:avLst/>
          </a:prstGeom>
          <a:noFill/>
          <a:ln>
            <a:noFill/>
          </a:ln>
          <a:effectLst>
            <a:outerShdw blurRad="57150" dist="19050" dir="5400000" algn="bl" rotWithShape="0">
              <a:srgbClr val="000000">
                <a:alpha val="50000"/>
              </a:srgbClr>
            </a:outerShdw>
          </a:effectLst>
        </p:spPr>
      </p:pic>
      <p:pic>
        <p:nvPicPr>
          <p:cNvPr id="260" name="Google Shape;260;p44"/>
          <p:cNvPicPr preferRelativeResize="0"/>
          <p:nvPr/>
        </p:nvPicPr>
        <p:blipFill rotWithShape="1">
          <a:blip r:embed="rId5">
            <a:alphaModFix/>
          </a:blip>
          <a:srcRect/>
          <a:stretch/>
        </p:blipFill>
        <p:spPr>
          <a:xfrm>
            <a:off x="4588427" y="1504468"/>
            <a:ext cx="1648229" cy="993900"/>
          </a:xfrm>
          <a:prstGeom prst="rect">
            <a:avLst/>
          </a:prstGeom>
          <a:noFill/>
          <a:ln>
            <a:noFill/>
          </a:ln>
          <a:effectLst>
            <a:outerShdw blurRad="57150" dist="19050" dir="5400000" algn="bl" rotWithShape="0">
              <a:srgbClr val="000000">
                <a:alpha val="50000"/>
              </a:srgbClr>
            </a:outerShdw>
          </a:effectLst>
        </p:spPr>
      </p:pic>
      <p:pic>
        <p:nvPicPr>
          <p:cNvPr id="261" name="Google Shape;261;p44"/>
          <p:cNvPicPr preferRelativeResize="0"/>
          <p:nvPr/>
        </p:nvPicPr>
        <p:blipFill rotWithShape="1">
          <a:blip r:embed="rId6">
            <a:alphaModFix/>
          </a:blip>
          <a:srcRect/>
          <a:stretch/>
        </p:blipFill>
        <p:spPr>
          <a:xfrm rot="-2">
            <a:off x="4296388" y="2734313"/>
            <a:ext cx="1160192" cy="993899"/>
          </a:xfrm>
          <a:prstGeom prst="rect">
            <a:avLst/>
          </a:prstGeom>
          <a:noFill/>
          <a:ln>
            <a:noFill/>
          </a:ln>
          <a:effectLst>
            <a:outerShdw blurRad="57150" dist="19050" dir="5400000" algn="bl" rotWithShape="0">
              <a:srgbClr val="000000">
                <a:alpha val="50000"/>
              </a:srgbClr>
            </a:outerShdw>
          </a:effectLst>
        </p:spPr>
      </p:pic>
      <p:pic>
        <p:nvPicPr>
          <p:cNvPr id="262" name="Google Shape;262;p44"/>
          <p:cNvPicPr preferRelativeResize="0"/>
          <p:nvPr/>
        </p:nvPicPr>
        <p:blipFill rotWithShape="1">
          <a:blip r:embed="rId7">
            <a:alphaModFix/>
          </a:blip>
          <a:srcRect/>
          <a:stretch/>
        </p:blipFill>
        <p:spPr>
          <a:xfrm>
            <a:off x="7392326" y="2734313"/>
            <a:ext cx="828470" cy="993899"/>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theme/theme1.xml><?xml version="1.0" encoding="utf-8"?>
<a:theme xmlns:a="http://schemas.openxmlformats.org/drawingml/2006/main" name="Custom Design">
  <a:themeElements>
    <a:clrScheme name="LEARN 2025">
      <a:dk1>
        <a:srgbClr val="000000"/>
      </a:dk1>
      <a:lt1>
        <a:srgbClr val="FFFFFF"/>
      </a:lt1>
      <a:dk2>
        <a:srgbClr val="595959"/>
      </a:dk2>
      <a:lt2>
        <a:srgbClr val="EEEEEE"/>
      </a:lt2>
      <a:accent1>
        <a:srgbClr val="285782"/>
      </a:accent1>
      <a:accent2>
        <a:srgbClr val="008CC9"/>
      </a:accent2>
      <a:accent3>
        <a:srgbClr val="971D20"/>
      </a:accent3>
      <a:accent4>
        <a:srgbClr val="E8BF3C"/>
      </a:accent4>
      <a:accent5>
        <a:srgbClr val="D30F7F"/>
      </a:accent5>
      <a:accent6>
        <a:srgbClr val="FFFFFF"/>
      </a:accent6>
      <a:hlink>
        <a:srgbClr val="288AC3"/>
      </a:hlink>
      <a:folHlink>
        <a:srgbClr val="288AC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TotalTime>
  <Words>983</Words>
  <Application>Microsoft Macintosh PowerPoint</Application>
  <PresentationFormat>On-screen Show (16:9)</PresentationFormat>
  <Paragraphs>125</Paragraphs>
  <Slides>27</Slides>
  <Notes>27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Courier New</vt:lpstr>
      <vt:lpstr>NTR</vt:lpstr>
      <vt:lpstr>Custom Design</vt:lpstr>
      <vt:lpstr>PowerPoint Presentation</vt:lpstr>
      <vt:lpstr>Developing Hopeful Minds</vt:lpstr>
      <vt:lpstr>Self-Reflection</vt:lpstr>
      <vt:lpstr>Hope Survey</vt:lpstr>
      <vt:lpstr>Hope Survey</vt:lpstr>
      <vt:lpstr>PowerPoint Presentation</vt:lpstr>
      <vt:lpstr>Essential Question</vt:lpstr>
      <vt:lpstr>Learning Objectives</vt:lpstr>
      <vt:lpstr>Card Sort</vt:lpstr>
      <vt:lpstr>PowerPoint Presentation</vt:lpstr>
      <vt:lpstr>TEDx Talk video</vt:lpstr>
      <vt:lpstr>Article Summaries</vt:lpstr>
      <vt:lpstr>Affinity Process</vt:lpstr>
      <vt:lpstr>PowerPoint Presentation</vt:lpstr>
      <vt:lpstr>The Simplicity of Hope</vt:lpstr>
      <vt:lpstr>The Simplicity of Hope</vt:lpstr>
      <vt:lpstr>The Simplicity of Hope</vt:lpstr>
      <vt:lpstr>PowerPoint Presentation</vt:lpstr>
      <vt:lpstr>Supporting Our Students</vt:lpstr>
      <vt:lpstr>PowerPoint Presentation</vt:lpstr>
      <vt:lpstr>Commit and Toss</vt:lpstr>
      <vt:lpstr>Commit and Toss</vt:lpstr>
      <vt:lpstr>Hope Summary</vt:lpstr>
      <vt:lpstr>PowerPoint Presentation</vt:lpstr>
      <vt:lpstr>PowerPoint Presentation</vt:lpstr>
      <vt:lpstr>What is Hope? Hope is the belief that your future will be better than today and you have the power to make it so.</vt:lpstr>
      <vt:lpstr>LEARN Strategy Reflection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Wilson, Izzy</cp:lastModifiedBy>
  <cp:revision>3</cp:revision>
  <dcterms:modified xsi:type="dcterms:W3CDTF">2026-10-19T17:35:19Z</dcterms:modified>
</cp:coreProperties>
</file>