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773e30c5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773e30c5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abaf526a3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abaf526a3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abaf526a3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abaf526a3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abaf526a3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abaf526a3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abaf526a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abaf526a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abaf526a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fabaf526a3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MovementNumberKid_Hero.png"/>
          <p:cNvPicPr preferRelativeResize="0"/>
          <p:nvPr/>
        </p:nvPicPr>
        <p:blipFill>
          <a:blip r:embed="rId3">
            <a:alphaModFix amt="5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548329" y="2413775"/>
            <a:ext cx="42729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30 Second Spotlights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2225625" y="4350900"/>
            <a:ext cx="69183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Claim a slide and add your content. </a:t>
            </a:r>
            <a:endParaRPr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DFE3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Strategy: </a:t>
            </a:r>
            <a:endParaRPr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Google Shape;63;p14"/>
          <p:cNvSpPr/>
          <p:nvPr/>
        </p:nvSpPr>
        <p:spPr>
          <a:xfrm rot="1446134">
            <a:off x="7658877" y="170405"/>
            <a:ext cx="1286346" cy="1247662"/>
          </a:xfrm>
          <a:prstGeom prst="foldedCorner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 txBox="1"/>
          <p:nvPr/>
        </p:nvSpPr>
        <p:spPr>
          <a:xfrm rot="1404400">
            <a:off x="7884436" y="301337"/>
            <a:ext cx="835233" cy="860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5" name="Google Shape;65;p14" title="MovementNumberFB_Cov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0100" y="3459600"/>
            <a:ext cx="1683900" cy="168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C5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Strategy: </a:t>
            </a:r>
            <a:endParaRPr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Google Shape;72;p15"/>
          <p:cNvSpPr/>
          <p:nvPr/>
        </p:nvSpPr>
        <p:spPr>
          <a:xfrm rot="1446134">
            <a:off x="7658877" y="170405"/>
            <a:ext cx="1286346" cy="1247662"/>
          </a:xfrm>
          <a:prstGeom prst="foldedCorner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tx1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 rot="1404400">
            <a:off x="7884436" y="301337"/>
            <a:ext cx="835233" cy="860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4" name="Google Shape;74;p15" title="NumbersMovementFore_Cover.png"/>
          <p:cNvPicPr preferRelativeResize="0"/>
          <p:nvPr/>
        </p:nvPicPr>
        <p:blipFill rotWithShape="1">
          <a:blip r:embed="rId3">
            <a:alphaModFix/>
          </a:blip>
          <a:srcRect t="17345" r="11143" b="19235"/>
          <a:stretch/>
        </p:blipFill>
        <p:spPr>
          <a:xfrm>
            <a:off x="7117825" y="3697350"/>
            <a:ext cx="2026176" cy="1446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E536F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Strategy: </a:t>
            </a:r>
            <a:endParaRPr dirty="0"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solidFill>
                <a:schemeClr val="l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Google Shape;81;p16"/>
          <p:cNvSpPr/>
          <p:nvPr/>
        </p:nvSpPr>
        <p:spPr>
          <a:xfrm rot="1446134">
            <a:off x="7658877" y="170405"/>
            <a:ext cx="1286346" cy="1247662"/>
          </a:xfrm>
          <a:prstGeom prst="foldedCorner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6"/>
          <p:cNvSpPr txBox="1"/>
          <p:nvPr/>
        </p:nvSpPr>
        <p:spPr>
          <a:xfrm rot="1404400">
            <a:off x="7884436" y="301337"/>
            <a:ext cx="835233" cy="860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3" name="Google Shape;83;p16" title="MovementNumberBBall_Hero.png"/>
          <p:cNvPicPr preferRelativeResize="0"/>
          <p:nvPr/>
        </p:nvPicPr>
        <p:blipFill rotWithShape="1">
          <a:blip r:embed="rId3">
            <a:alphaModFix/>
          </a:blip>
          <a:srcRect l="8264" r="36972"/>
          <a:stretch/>
        </p:blipFill>
        <p:spPr>
          <a:xfrm>
            <a:off x="7684750" y="3644675"/>
            <a:ext cx="1459248" cy="149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4FF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Strategy: </a:t>
            </a:r>
            <a:endParaRPr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Google Shape;8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Google Shape;90;p17"/>
          <p:cNvSpPr/>
          <p:nvPr/>
        </p:nvSpPr>
        <p:spPr>
          <a:xfrm rot="1446134">
            <a:off x="7658877" y="170405"/>
            <a:ext cx="1286346" cy="1247662"/>
          </a:xfrm>
          <a:prstGeom prst="foldedCorner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7"/>
          <p:cNvSpPr txBox="1"/>
          <p:nvPr/>
        </p:nvSpPr>
        <p:spPr>
          <a:xfrm rot="1404400">
            <a:off x="7884436" y="301337"/>
            <a:ext cx="835233" cy="860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sz="18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" name="Google Shape;92;p17" title="MovementNumberSk8_Cover.png"/>
          <p:cNvPicPr preferRelativeResize="0"/>
          <p:nvPr/>
        </p:nvPicPr>
        <p:blipFill rotWithShape="1">
          <a:blip r:embed="rId3">
            <a:alphaModFix/>
          </a:blip>
          <a:srcRect t="19786" r="19283" b="18766"/>
          <a:stretch/>
        </p:blipFill>
        <p:spPr>
          <a:xfrm>
            <a:off x="7233325" y="3688950"/>
            <a:ext cx="1910676" cy="1454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E1B3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Strategy: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Google Shape;99;p18"/>
          <p:cNvSpPr/>
          <p:nvPr/>
        </p:nvSpPr>
        <p:spPr>
          <a:xfrm rot="1446134">
            <a:off x="7658877" y="170405"/>
            <a:ext cx="1286346" cy="1247662"/>
          </a:xfrm>
          <a:prstGeom prst="foldedCorner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8"/>
          <p:cNvSpPr txBox="1"/>
          <p:nvPr/>
        </p:nvSpPr>
        <p:spPr>
          <a:xfrm rot="1404400">
            <a:off x="7884436" y="301337"/>
            <a:ext cx="835233" cy="860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sz="180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1" name="Google Shape;101;p18" title="MovementNumberBall_Cover.png"/>
          <p:cNvPicPr preferRelativeResize="0"/>
          <p:nvPr/>
        </p:nvPicPr>
        <p:blipFill>
          <a:blip r:embed="rId3">
            <a:alphaModFix amt="89000"/>
          </a:blip>
          <a:stretch>
            <a:fillRect/>
          </a:stretch>
        </p:blipFill>
        <p:spPr>
          <a:xfrm>
            <a:off x="7380300" y="3379800"/>
            <a:ext cx="1763700" cy="176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D6AC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Strategy: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Google Shape;108;p19"/>
          <p:cNvSpPr/>
          <p:nvPr/>
        </p:nvSpPr>
        <p:spPr>
          <a:xfrm rot="1446134">
            <a:off x="7658877" y="170405"/>
            <a:ext cx="1286346" cy="1247662"/>
          </a:xfrm>
          <a:prstGeom prst="foldedCorner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19"/>
          <p:cNvSpPr txBox="1"/>
          <p:nvPr/>
        </p:nvSpPr>
        <p:spPr>
          <a:xfrm rot="1404400">
            <a:off x="7884436" y="301337"/>
            <a:ext cx="835233" cy="860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sz="1800">
              <a:solidFill>
                <a:schemeClr val="dk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0" name="Google Shape;110;p19" title="NumbersMovement2_Her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97375" y="3879775"/>
            <a:ext cx="2246626" cy="126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Macintosh PowerPoint</Application>
  <PresentationFormat>On-screen Show (16:9)</PresentationFormat>
  <Paragraphs>14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Simple Light</vt:lpstr>
      <vt:lpstr>30 Second Spotlights</vt:lpstr>
      <vt:lpstr>Strategy: </vt:lpstr>
      <vt:lpstr>Strategy: </vt:lpstr>
      <vt:lpstr>Strategy: </vt:lpstr>
      <vt:lpstr>Strategy: </vt:lpstr>
      <vt:lpstr>Strategy: </vt:lpstr>
      <vt:lpstr>Strategy: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 the Trainer</dc:title>
  <dc:subject/>
  <dc:creator>K20 Center</dc:creator>
  <cp:keywords/>
  <dc:description/>
  <cp:lastModifiedBy>Gracia, Ann M.</cp:lastModifiedBy>
  <cp:revision>1</cp:revision>
  <dcterms:modified xsi:type="dcterms:W3CDTF">2026-10-01T15:24:49Z</dcterms:modified>
  <cp:category/>
</cp:coreProperties>
</file>