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stSPZx82GZIxwum3Kq/tkqINS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08" y="1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earn.k20center.ou.edu/strategy/68"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k20center.ou.edu/strategy/117"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learn.k20center.ou.edu/strategy/135"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183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_TF8mOe4AM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7" name="Google Shape;7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100">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5" name="Google Shape;13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2" name="Google Shape;14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K20 Center. (n.d.). Fist to five.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https://learn.k20center.ou.edu/strategy/68</a:t>
            </a:r>
            <a:endParaRPr sz="110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400"/>
              <a:buNone/>
            </a:pPr>
            <a:endParaRPr/>
          </a:p>
        </p:txBody>
      </p:sp>
      <p:sp>
        <p:nvSpPr>
          <p:cNvPr id="148" name="Google Shape;14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K20 Center. (n.d.). 3-2-1.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https://learn.k20center.ou.edu/strategy/117</a:t>
            </a:r>
            <a:endParaRPr sz="1100">
              <a:solidFill>
                <a:schemeClr val="dk1"/>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US" sz="1200">
                <a:solidFill>
                  <a:srgbClr val="292929"/>
                </a:solidFill>
                <a:latin typeface="Calibri"/>
                <a:ea typeface="Calibri"/>
                <a:cs typeface="Calibri"/>
                <a:sym typeface="Calibri"/>
              </a:rPr>
              <a:t>K20 Center. (n.d.). Strategy harvest. Strategies. </a:t>
            </a:r>
            <a:r>
              <a:rPr lang="en-US" sz="1200" u="sng">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https://learn.k20center.ou.edu/strategy/135</a:t>
            </a:r>
            <a:endParaRPr/>
          </a:p>
        </p:txBody>
      </p:sp>
      <p:sp>
        <p:nvSpPr>
          <p:cNvPr id="157" name="Google Shape;15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2" name="Google Shape;17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7" name="Google Shape;8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3" name="Google Shape;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sz="1100">
                <a:solidFill>
                  <a:schemeClr val="dk1"/>
                </a:solidFill>
                <a:latin typeface="Calibri"/>
                <a:ea typeface="Calibri"/>
                <a:cs typeface="Calibri"/>
                <a:sym typeface="Calibri"/>
              </a:rPr>
              <a:t>K20 Center. (n.d.). Card matching. Strategies. </a:t>
            </a:r>
            <a:r>
              <a:rPr lang="en-US" sz="11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https://learn.k20center.ou.edu/strategy/1837</a:t>
            </a:r>
            <a:r>
              <a:rPr lang="en-US" sz="1100">
                <a:solidFill>
                  <a:schemeClr val="dk1"/>
                </a:solidFill>
                <a:latin typeface="Calibri"/>
                <a:ea typeface="Calibri"/>
                <a:cs typeface="Calibri"/>
                <a:sym typeface="Calibri"/>
              </a:rPr>
              <a:t> </a:t>
            </a:r>
            <a:endParaRPr/>
          </a:p>
        </p:txBody>
      </p:sp>
      <p:sp>
        <p:nvSpPr>
          <p:cNvPr id="99" name="Google Shape;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3" name="Google Shape;11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sz="1100">
                <a:solidFill>
                  <a:schemeClr val="dk1"/>
                </a:solidFill>
                <a:latin typeface="Calibri"/>
                <a:ea typeface="Calibri"/>
                <a:cs typeface="Calibri"/>
                <a:sym typeface="Calibri"/>
              </a:rPr>
              <a:t>K20 Center. (2026, May 26). Building &amp; Moving with Kaden Stratton. Youtube. </a:t>
            </a:r>
            <a:r>
              <a:rPr lang="en-US"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https://www.youtube.com/watch?v=_TF8mOe4AMw</a:t>
            </a:r>
            <a:r>
              <a:rPr lang="en-US" sz="1200">
                <a:solidFill>
                  <a:schemeClr val="dk1"/>
                </a:solidFill>
                <a:latin typeface="Times New Roman"/>
                <a:ea typeface="Times New Roman"/>
                <a:cs typeface="Times New Roman"/>
                <a:sym typeface="Times New Roman"/>
              </a:rPr>
              <a:t> </a:t>
            </a:r>
            <a:r>
              <a:rPr lang="en-US" sz="1100">
                <a:solidFill>
                  <a:schemeClr val="dk1"/>
                </a:solidFill>
                <a:latin typeface="Calibri"/>
                <a:ea typeface="Calibri"/>
                <a:cs typeface="Calibri"/>
                <a:sym typeface="Calibri"/>
              </a:rPr>
              <a:t>  </a:t>
            </a:r>
            <a:endParaRPr/>
          </a:p>
        </p:txBody>
      </p:sp>
      <p:sp>
        <p:nvSpPr>
          <p:cNvPr id="120" name="Google Shape;12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26" name="Google Shape;12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p:cSld name="Cover Slide">
    <p:bg>
      <p:bgPr>
        <a:blipFill>
          <a:blip r:embed="rId2">
            <a:alphaModFix/>
          </a:blip>
          <a:stretch>
            <a:fillRect/>
          </a:stretch>
        </a:blip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 1 Numbered Column">
  <p:cSld name="Content - 1 Numbered Column">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27"/>
          <p:cNvSpPr txBox="1">
            <a:spLocks noGrp="1"/>
          </p:cNvSpPr>
          <p:nvPr>
            <p:ph type="title"/>
          </p:nvPr>
        </p:nvSpPr>
        <p:spPr>
          <a:xfrm>
            <a:off x="985962" y="274638"/>
            <a:ext cx="7529387"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8" name="Google Shape;38;p27"/>
          <p:cNvSpPr txBox="1">
            <a:spLocks noGrp="1"/>
          </p:cNvSpPr>
          <p:nvPr>
            <p:ph type="body" idx="1"/>
          </p:nvPr>
        </p:nvSpPr>
        <p:spPr>
          <a:xfrm>
            <a:off x="985962" y="1370013"/>
            <a:ext cx="7529386" cy="3262312"/>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Font typeface="Calibri"/>
              <a:buAutoNum type="arabicPeriod"/>
              <a:defRPr/>
            </a:lvl1pPr>
            <a:lvl2pPr marL="914400" lvl="1" indent="-393700" algn="l">
              <a:lnSpc>
                <a:spcPct val="100000"/>
              </a:lnSpc>
              <a:spcBef>
                <a:spcPts val="400"/>
              </a:spcBef>
              <a:spcAft>
                <a:spcPts val="0"/>
              </a:spcAft>
              <a:buClr>
                <a:schemeClr val="lt2"/>
              </a:buClr>
              <a:buSzPts val="2600"/>
              <a:buFont typeface="Calibri"/>
              <a:buAutoNum type="alphaLcPeriod"/>
              <a:defRPr/>
            </a:lvl2pPr>
            <a:lvl3pPr marL="1371600" lvl="2" indent="-393700" algn="l">
              <a:lnSpc>
                <a:spcPct val="100000"/>
              </a:lnSpc>
              <a:spcBef>
                <a:spcPts val="340"/>
              </a:spcBef>
              <a:spcAft>
                <a:spcPts val="0"/>
              </a:spcAft>
              <a:buClr>
                <a:schemeClr val="accent3"/>
              </a:buClr>
              <a:buSzPts val="2600"/>
              <a:buFont typeface="Calibri"/>
              <a:buAutoNum type="romanLcPeriod"/>
              <a:defRPr/>
            </a:lvl3pPr>
            <a:lvl4pPr marL="1828800" lvl="3" indent="-426720" algn="l">
              <a:lnSpc>
                <a:spcPct val="100000"/>
              </a:lnSpc>
              <a:spcBef>
                <a:spcPts val="300"/>
              </a:spcBef>
              <a:spcAft>
                <a:spcPts val="0"/>
              </a:spcAft>
              <a:buClr>
                <a:schemeClr val="accent2"/>
              </a:buClr>
              <a:buSzPts val="3120"/>
              <a:buFont typeface="Arial"/>
              <a:buChar char="•"/>
              <a:defRPr/>
            </a:lvl4pPr>
            <a:lvl5pPr marL="2286000" lvl="4" indent="-360680" algn="l">
              <a:lnSpc>
                <a:spcPct val="100000"/>
              </a:lnSpc>
              <a:spcBef>
                <a:spcPts val="270"/>
              </a:spcBef>
              <a:spcAft>
                <a:spcPts val="0"/>
              </a:spcAft>
              <a:buClr>
                <a:schemeClr val="accent1"/>
              </a:buClr>
              <a:buSzPts val="2080"/>
              <a:buFont typeface="Courier New"/>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 name="Google Shape;39;p27"/>
          <p:cNvPicPr preferRelativeResize="0"/>
          <p:nvPr/>
        </p:nvPicPr>
        <p:blipFill rotWithShape="1">
          <a:blip r:embed="rId3">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 2 column">
  <p:cSld name="Content - 2 column">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28"/>
          <p:cNvSpPr txBox="1">
            <a:spLocks noGrp="1"/>
          </p:cNvSpPr>
          <p:nvPr>
            <p:ph type="body" idx="1"/>
          </p:nvPr>
        </p:nvSpPr>
        <p:spPr>
          <a:xfrm>
            <a:off x="4648200" y="1370013"/>
            <a:ext cx="3867150" cy="3262312"/>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Font typeface="Calibri"/>
              <a:buAutoNum type="arabicPeriod"/>
              <a:defRPr/>
            </a:lvl1pPr>
            <a:lvl2pPr marL="914400" lvl="1" indent="-393700" algn="l">
              <a:lnSpc>
                <a:spcPct val="100000"/>
              </a:lnSpc>
              <a:spcBef>
                <a:spcPts val="400"/>
              </a:spcBef>
              <a:spcAft>
                <a:spcPts val="0"/>
              </a:spcAft>
              <a:buClr>
                <a:schemeClr val="lt2"/>
              </a:buClr>
              <a:buSzPts val="2600"/>
              <a:buFont typeface="Calibri"/>
              <a:buAutoNum type="alphaLcPeriod"/>
              <a:defRPr/>
            </a:lvl2pPr>
            <a:lvl3pPr marL="1371600" lvl="2" indent="-393700" algn="l">
              <a:lnSpc>
                <a:spcPct val="100000"/>
              </a:lnSpc>
              <a:spcBef>
                <a:spcPts val="340"/>
              </a:spcBef>
              <a:spcAft>
                <a:spcPts val="0"/>
              </a:spcAft>
              <a:buClr>
                <a:schemeClr val="accent3"/>
              </a:buClr>
              <a:buSzPts val="2600"/>
              <a:buFont typeface="Calibri"/>
              <a:buAutoNum type="romanLcPeriod"/>
              <a:defRPr/>
            </a:lvl3pPr>
            <a:lvl4pPr marL="1828800" lvl="3" indent="-426720" algn="l">
              <a:lnSpc>
                <a:spcPct val="100000"/>
              </a:lnSpc>
              <a:spcBef>
                <a:spcPts val="300"/>
              </a:spcBef>
              <a:spcAft>
                <a:spcPts val="0"/>
              </a:spcAft>
              <a:buClr>
                <a:schemeClr val="accent2"/>
              </a:buClr>
              <a:buSzPts val="3120"/>
              <a:buFont typeface="Arial"/>
              <a:buChar char="•"/>
              <a:defRPr/>
            </a:lvl4pPr>
            <a:lvl5pPr marL="2286000" lvl="4" indent="-360680" algn="l">
              <a:lnSpc>
                <a:spcPct val="100000"/>
              </a:lnSpc>
              <a:spcBef>
                <a:spcPts val="270"/>
              </a:spcBef>
              <a:spcAft>
                <a:spcPts val="0"/>
              </a:spcAft>
              <a:buClr>
                <a:schemeClr val="accent1"/>
              </a:buClr>
              <a:buSzPts val="2080"/>
              <a:buFont typeface="Courier New"/>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8"/>
          <p:cNvSpPr txBox="1">
            <a:spLocks noGrp="1"/>
          </p:cNvSpPr>
          <p:nvPr>
            <p:ph type="body" idx="2"/>
          </p:nvPr>
        </p:nvSpPr>
        <p:spPr>
          <a:xfrm>
            <a:off x="1003361" y="1370013"/>
            <a:ext cx="3509840" cy="3262312"/>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lvl1pPr>
            <a:lvl2pPr marL="914400" lvl="1" indent="-393700" algn="l">
              <a:lnSpc>
                <a:spcPct val="100000"/>
              </a:lnSpc>
              <a:spcBef>
                <a:spcPts val="400"/>
              </a:spcBef>
              <a:spcAft>
                <a:spcPts val="0"/>
              </a:spcAft>
              <a:buClr>
                <a:schemeClr val="lt2"/>
              </a:buClr>
              <a:buSzPts val="2600"/>
              <a:buChar char="o"/>
              <a:defRPr/>
            </a:lvl2pPr>
            <a:lvl3pPr marL="1371600" lvl="2" indent="-393700" algn="l">
              <a:lnSpc>
                <a:spcPct val="100000"/>
              </a:lnSpc>
              <a:spcBef>
                <a:spcPts val="340"/>
              </a:spcBef>
              <a:spcAft>
                <a:spcPts val="0"/>
              </a:spcAft>
              <a:buClr>
                <a:schemeClr val="accent3"/>
              </a:buClr>
              <a:buSzPts val="2600"/>
              <a:buChar char="▪"/>
              <a:defRPr/>
            </a:lvl3pPr>
            <a:lvl4pPr marL="1828800" lvl="3" indent="-393700" algn="l">
              <a:lnSpc>
                <a:spcPct val="90000"/>
              </a:lnSpc>
              <a:spcBef>
                <a:spcPts val="300"/>
              </a:spcBef>
              <a:spcAft>
                <a:spcPts val="0"/>
              </a:spcAft>
              <a:buClr>
                <a:schemeClr val="accent2"/>
              </a:buClr>
              <a:buSzPts val="2600"/>
              <a:buChar char="•"/>
              <a:defRPr/>
            </a:lvl4pPr>
            <a:lvl5pPr marL="2286000" lvl="4" indent="-360680" algn="l">
              <a:lnSpc>
                <a:spcPct val="90000"/>
              </a:lnSpc>
              <a:spcBef>
                <a:spcPts val="270"/>
              </a:spcBef>
              <a:spcAft>
                <a:spcPts val="0"/>
              </a:spcAft>
              <a:buClr>
                <a:schemeClr val="accent1"/>
              </a:buClr>
              <a:buSzPts val="2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8"/>
          <p:cNvSpPr txBox="1">
            <a:spLocks noGrp="1"/>
          </p:cNvSpPr>
          <p:nvPr>
            <p:ph type="title"/>
          </p:nvPr>
        </p:nvSpPr>
        <p:spPr>
          <a:xfrm>
            <a:off x="985962" y="274638"/>
            <a:ext cx="7529387"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pic>
        <p:nvPicPr>
          <p:cNvPr id="44" name="Google Shape;44;p28"/>
          <p:cNvPicPr preferRelativeResize="0"/>
          <p:nvPr/>
        </p:nvPicPr>
        <p:blipFill rotWithShape="1">
          <a:blip r:embed="rId3">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5"/>
        <p:cNvGrpSpPr/>
        <p:nvPr/>
      </p:nvGrpSpPr>
      <p:grpSpPr>
        <a:xfrm>
          <a:off x="0" y="0"/>
          <a:ext cx="0" cy="0"/>
          <a:chOff x="0" y="0"/>
          <a:chExt cx="0" cy="0"/>
        </a:xfrm>
      </p:grpSpPr>
      <p:sp>
        <p:nvSpPr>
          <p:cNvPr id="46" name="Google Shape;46;p29"/>
          <p:cNvSpPr txBox="1">
            <a:spLocks noGrp="1"/>
          </p:cNvSpPr>
          <p:nvPr>
            <p:ph type="title"/>
          </p:nvPr>
        </p:nvSpPr>
        <p:spPr>
          <a:xfrm>
            <a:off x="630238"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7" name="Google Shape;47;p29"/>
          <p:cNvSpPr txBox="1">
            <a:spLocks noGrp="1"/>
          </p:cNvSpPr>
          <p:nvPr>
            <p:ph type="body" idx="1"/>
          </p:nvPr>
        </p:nvSpPr>
        <p:spPr>
          <a:xfrm>
            <a:off x="630238" y="1260475"/>
            <a:ext cx="3868737" cy="619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520"/>
              </a:spcBef>
              <a:spcAft>
                <a:spcPts val="0"/>
              </a:spcAft>
              <a:buSzPts val="2600"/>
              <a:buNone/>
              <a:defRPr sz="2600" b="1">
                <a:solidFill>
                  <a:schemeClr val="lt2"/>
                </a:solidFill>
              </a:defRPr>
            </a:lvl1pPr>
            <a:lvl2pPr marL="914400" lvl="1" indent="-228600" algn="l">
              <a:lnSpc>
                <a:spcPct val="100000"/>
              </a:lnSpc>
              <a:spcBef>
                <a:spcPts val="400"/>
              </a:spcBef>
              <a:spcAft>
                <a:spcPts val="0"/>
              </a:spcAft>
              <a:buSzPts val="2000"/>
              <a:buNone/>
              <a:defRPr sz="2000" b="1"/>
            </a:lvl2pPr>
            <a:lvl3pPr marL="1371600" lvl="2" indent="-228600" algn="l">
              <a:lnSpc>
                <a:spcPct val="100000"/>
              </a:lnSpc>
              <a:spcBef>
                <a:spcPts val="340"/>
              </a:spcBef>
              <a:spcAft>
                <a:spcPts val="0"/>
              </a:spcAft>
              <a:buSzPts val="1800"/>
              <a:buNone/>
              <a:defRPr sz="1800" b="1"/>
            </a:lvl3pPr>
            <a:lvl4pPr marL="1828800" lvl="3" indent="-228600" algn="l">
              <a:lnSpc>
                <a:spcPct val="90000"/>
              </a:lnSpc>
              <a:spcBef>
                <a:spcPts val="300"/>
              </a:spcBef>
              <a:spcAft>
                <a:spcPts val="0"/>
              </a:spcAft>
              <a:buSzPts val="1600"/>
              <a:buNone/>
              <a:defRPr sz="1600" b="1"/>
            </a:lvl4pPr>
            <a:lvl5pPr marL="2286000" lvl="4" indent="-228600" algn="l">
              <a:lnSpc>
                <a:spcPct val="90000"/>
              </a:lnSpc>
              <a:spcBef>
                <a:spcPts val="270"/>
              </a:spcBef>
              <a:spcAft>
                <a:spcPts val="0"/>
              </a:spcAft>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29"/>
          <p:cNvSpPr txBox="1">
            <a:spLocks noGrp="1"/>
          </p:cNvSpPr>
          <p:nvPr>
            <p:ph type="body" idx="2"/>
          </p:nvPr>
        </p:nvSpPr>
        <p:spPr>
          <a:xfrm>
            <a:off x="4629150" y="1260475"/>
            <a:ext cx="3887788" cy="619125"/>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520"/>
              </a:spcBef>
              <a:spcAft>
                <a:spcPts val="0"/>
              </a:spcAft>
              <a:buSzPts val="2600"/>
              <a:buNone/>
              <a:defRPr sz="2600" b="1">
                <a:solidFill>
                  <a:schemeClr val="lt2"/>
                </a:solidFill>
              </a:defRPr>
            </a:lvl1pPr>
            <a:lvl2pPr marL="914400" lvl="1" indent="-228600" algn="l">
              <a:lnSpc>
                <a:spcPct val="100000"/>
              </a:lnSpc>
              <a:spcBef>
                <a:spcPts val="400"/>
              </a:spcBef>
              <a:spcAft>
                <a:spcPts val="0"/>
              </a:spcAft>
              <a:buSzPts val="2000"/>
              <a:buNone/>
              <a:defRPr sz="2000" b="1"/>
            </a:lvl2pPr>
            <a:lvl3pPr marL="1371600" lvl="2" indent="-228600" algn="l">
              <a:lnSpc>
                <a:spcPct val="100000"/>
              </a:lnSpc>
              <a:spcBef>
                <a:spcPts val="340"/>
              </a:spcBef>
              <a:spcAft>
                <a:spcPts val="0"/>
              </a:spcAft>
              <a:buSzPts val="1800"/>
              <a:buNone/>
              <a:defRPr sz="1800" b="1"/>
            </a:lvl3pPr>
            <a:lvl4pPr marL="1828800" lvl="3" indent="-228600" algn="l">
              <a:lnSpc>
                <a:spcPct val="90000"/>
              </a:lnSpc>
              <a:spcBef>
                <a:spcPts val="300"/>
              </a:spcBef>
              <a:spcAft>
                <a:spcPts val="0"/>
              </a:spcAft>
              <a:buSzPts val="1600"/>
              <a:buNone/>
              <a:defRPr sz="1600" b="1"/>
            </a:lvl4pPr>
            <a:lvl5pPr marL="2286000" lvl="4" indent="-228600" algn="l">
              <a:lnSpc>
                <a:spcPct val="90000"/>
              </a:lnSpc>
              <a:spcBef>
                <a:spcPts val="270"/>
              </a:spcBef>
              <a:spcAft>
                <a:spcPts val="0"/>
              </a:spcAft>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9"/>
          <p:cNvSpPr txBox="1">
            <a:spLocks noGrp="1"/>
          </p:cNvSpPr>
          <p:nvPr>
            <p:ph type="body" idx="3"/>
          </p:nvPr>
        </p:nvSpPr>
        <p:spPr>
          <a:xfrm>
            <a:off x="630237" y="1943894"/>
            <a:ext cx="3868737" cy="2762250"/>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lvl1pPr>
            <a:lvl2pPr marL="914400" lvl="1" indent="-393700" algn="l">
              <a:lnSpc>
                <a:spcPct val="100000"/>
              </a:lnSpc>
              <a:spcBef>
                <a:spcPts val="400"/>
              </a:spcBef>
              <a:spcAft>
                <a:spcPts val="0"/>
              </a:spcAft>
              <a:buClr>
                <a:schemeClr val="lt2"/>
              </a:buClr>
              <a:buSzPts val="2600"/>
              <a:buChar char="o"/>
              <a:defRPr/>
            </a:lvl2pPr>
            <a:lvl3pPr marL="1371600" lvl="2" indent="-393700" algn="l">
              <a:lnSpc>
                <a:spcPct val="100000"/>
              </a:lnSpc>
              <a:spcBef>
                <a:spcPts val="340"/>
              </a:spcBef>
              <a:spcAft>
                <a:spcPts val="0"/>
              </a:spcAft>
              <a:buClr>
                <a:schemeClr val="accent3"/>
              </a:buClr>
              <a:buSzPts val="2600"/>
              <a:buChar char="▪"/>
              <a:defRPr/>
            </a:lvl3pPr>
            <a:lvl4pPr marL="1828800" lvl="3" indent="-393700" algn="l">
              <a:lnSpc>
                <a:spcPct val="90000"/>
              </a:lnSpc>
              <a:spcBef>
                <a:spcPts val="300"/>
              </a:spcBef>
              <a:spcAft>
                <a:spcPts val="0"/>
              </a:spcAft>
              <a:buClr>
                <a:schemeClr val="accent2"/>
              </a:buClr>
              <a:buSzPts val="2600"/>
              <a:buChar char="•"/>
              <a:defRPr/>
            </a:lvl4pPr>
            <a:lvl5pPr marL="2286000" lvl="4" indent="-360680" algn="l">
              <a:lnSpc>
                <a:spcPct val="90000"/>
              </a:lnSpc>
              <a:spcBef>
                <a:spcPts val="270"/>
              </a:spcBef>
              <a:spcAft>
                <a:spcPts val="0"/>
              </a:spcAft>
              <a:buClr>
                <a:schemeClr val="accent1"/>
              </a:buClr>
              <a:buSzPts val="2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9"/>
          <p:cNvSpPr txBox="1">
            <a:spLocks noGrp="1"/>
          </p:cNvSpPr>
          <p:nvPr>
            <p:ph type="body" idx="4"/>
          </p:nvPr>
        </p:nvSpPr>
        <p:spPr>
          <a:xfrm>
            <a:off x="4645028" y="1943894"/>
            <a:ext cx="3868737" cy="2762250"/>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lvl1pPr>
            <a:lvl2pPr marL="914400" lvl="1" indent="-393700" algn="l">
              <a:lnSpc>
                <a:spcPct val="100000"/>
              </a:lnSpc>
              <a:spcBef>
                <a:spcPts val="400"/>
              </a:spcBef>
              <a:spcAft>
                <a:spcPts val="0"/>
              </a:spcAft>
              <a:buClr>
                <a:schemeClr val="lt2"/>
              </a:buClr>
              <a:buSzPts val="2600"/>
              <a:buChar char="o"/>
              <a:defRPr/>
            </a:lvl2pPr>
            <a:lvl3pPr marL="1371600" lvl="2" indent="-393700" algn="l">
              <a:lnSpc>
                <a:spcPct val="100000"/>
              </a:lnSpc>
              <a:spcBef>
                <a:spcPts val="340"/>
              </a:spcBef>
              <a:spcAft>
                <a:spcPts val="0"/>
              </a:spcAft>
              <a:buClr>
                <a:schemeClr val="accent3"/>
              </a:buClr>
              <a:buSzPts val="2600"/>
              <a:buChar char="▪"/>
              <a:defRPr/>
            </a:lvl3pPr>
            <a:lvl4pPr marL="1828800" lvl="3" indent="-393700" algn="l">
              <a:lnSpc>
                <a:spcPct val="90000"/>
              </a:lnSpc>
              <a:spcBef>
                <a:spcPts val="300"/>
              </a:spcBef>
              <a:spcAft>
                <a:spcPts val="0"/>
              </a:spcAft>
              <a:buClr>
                <a:schemeClr val="accent2"/>
              </a:buClr>
              <a:buSzPts val="2600"/>
              <a:buChar char="•"/>
              <a:defRPr/>
            </a:lvl4pPr>
            <a:lvl5pPr marL="2286000" lvl="4" indent="-360680" algn="l">
              <a:lnSpc>
                <a:spcPct val="90000"/>
              </a:lnSpc>
              <a:spcBef>
                <a:spcPts val="270"/>
              </a:spcBef>
              <a:spcAft>
                <a:spcPts val="0"/>
              </a:spcAft>
              <a:buClr>
                <a:schemeClr val="accent1"/>
              </a:buClr>
              <a:buSzPts val="2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30"/>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pic>
        <p:nvPicPr>
          <p:cNvPr id="53" name="Google Shape;53;p30"/>
          <p:cNvPicPr preferRelativeResize="0"/>
          <p:nvPr/>
        </p:nvPicPr>
        <p:blipFill rotWithShape="1">
          <a:blip r:embed="rId2">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Quote">
  <p:cSld name="1_Quote">
    <p:bg>
      <p:bgPr>
        <a:solidFill>
          <a:schemeClr val="dk2"/>
        </a:solidFill>
        <a:effectLst/>
      </p:bgPr>
    </p:bg>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623888" y="2718689"/>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520"/>
              </a:spcBef>
              <a:spcAft>
                <a:spcPts val="0"/>
              </a:spcAft>
              <a:buSzPts val="2600"/>
              <a:buNone/>
              <a:defRPr sz="2600">
                <a:solidFill>
                  <a:schemeClr val="lt1"/>
                </a:solidFill>
              </a:defRPr>
            </a:lvl1pPr>
            <a:lvl2pPr marL="914400" lvl="1" indent="-228600" algn="l">
              <a:lnSpc>
                <a:spcPct val="100000"/>
              </a:lnSpc>
              <a:spcBef>
                <a:spcPts val="400"/>
              </a:spcBef>
              <a:spcAft>
                <a:spcPts val="0"/>
              </a:spcAft>
              <a:buSzPts val="2000"/>
              <a:buNone/>
              <a:defRPr sz="2000">
                <a:solidFill>
                  <a:srgbClr val="757575"/>
                </a:solidFill>
              </a:defRPr>
            </a:lvl2pPr>
            <a:lvl3pPr marL="1371600" lvl="2" indent="-228600" algn="l">
              <a:lnSpc>
                <a:spcPct val="100000"/>
              </a:lnSpc>
              <a:spcBef>
                <a:spcPts val="340"/>
              </a:spcBef>
              <a:spcAft>
                <a:spcPts val="0"/>
              </a:spcAft>
              <a:buSzPts val="1800"/>
              <a:buNone/>
              <a:defRPr sz="1800">
                <a:solidFill>
                  <a:srgbClr val="757575"/>
                </a:solidFill>
              </a:defRPr>
            </a:lvl3pPr>
            <a:lvl4pPr marL="1828800" lvl="3" indent="-228600" algn="l">
              <a:lnSpc>
                <a:spcPct val="90000"/>
              </a:lnSpc>
              <a:spcBef>
                <a:spcPts val="300"/>
              </a:spcBef>
              <a:spcAft>
                <a:spcPts val="0"/>
              </a:spcAft>
              <a:buSzPts val="1600"/>
              <a:buNone/>
              <a:defRPr sz="1600">
                <a:solidFill>
                  <a:srgbClr val="757575"/>
                </a:solidFill>
              </a:defRPr>
            </a:lvl4pPr>
            <a:lvl5pPr marL="2286000" lvl="4" indent="-228600" algn="l">
              <a:lnSpc>
                <a:spcPct val="90000"/>
              </a:lnSpc>
              <a:spcBef>
                <a:spcPts val="270"/>
              </a:spcBef>
              <a:spcAft>
                <a:spcPts val="0"/>
              </a:spcAft>
              <a:buSzPts val="128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57" name="Google Shape;57;p31"/>
          <p:cNvPicPr preferRelativeResize="0"/>
          <p:nvPr/>
        </p:nvPicPr>
        <p:blipFill rotWithShape="1">
          <a:blip r:embed="rId2">
            <a:alphaModFix/>
          </a:blip>
          <a:srcRect/>
          <a:stretch/>
        </p:blipFill>
        <p:spPr>
          <a:xfrm>
            <a:off x="8243801" y="3863277"/>
            <a:ext cx="533574" cy="87395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Quote">
  <p:cSld name="3_Quote">
    <p:bg>
      <p:bgPr>
        <a:solidFill>
          <a:schemeClr val="lt2"/>
        </a:solidFill>
        <a:effectLst/>
      </p:bgPr>
    </p:bg>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623888" y="2718689"/>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520"/>
              </a:spcBef>
              <a:spcAft>
                <a:spcPts val="0"/>
              </a:spcAft>
              <a:buSzPts val="2600"/>
              <a:buNone/>
              <a:defRPr sz="2600">
                <a:solidFill>
                  <a:schemeClr val="lt1"/>
                </a:solidFill>
              </a:defRPr>
            </a:lvl1pPr>
            <a:lvl2pPr marL="914400" lvl="1" indent="-228600" algn="l">
              <a:lnSpc>
                <a:spcPct val="100000"/>
              </a:lnSpc>
              <a:spcBef>
                <a:spcPts val="400"/>
              </a:spcBef>
              <a:spcAft>
                <a:spcPts val="0"/>
              </a:spcAft>
              <a:buSzPts val="2000"/>
              <a:buNone/>
              <a:defRPr sz="2000">
                <a:solidFill>
                  <a:srgbClr val="757575"/>
                </a:solidFill>
              </a:defRPr>
            </a:lvl2pPr>
            <a:lvl3pPr marL="1371600" lvl="2" indent="-228600" algn="l">
              <a:lnSpc>
                <a:spcPct val="100000"/>
              </a:lnSpc>
              <a:spcBef>
                <a:spcPts val="340"/>
              </a:spcBef>
              <a:spcAft>
                <a:spcPts val="0"/>
              </a:spcAft>
              <a:buSzPts val="1800"/>
              <a:buNone/>
              <a:defRPr sz="1800">
                <a:solidFill>
                  <a:srgbClr val="757575"/>
                </a:solidFill>
              </a:defRPr>
            </a:lvl3pPr>
            <a:lvl4pPr marL="1828800" lvl="3" indent="-228600" algn="l">
              <a:lnSpc>
                <a:spcPct val="90000"/>
              </a:lnSpc>
              <a:spcBef>
                <a:spcPts val="300"/>
              </a:spcBef>
              <a:spcAft>
                <a:spcPts val="0"/>
              </a:spcAft>
              <a:buSzPts val="1600"/>
              <a:buNone/>
              <a:defRPr sz="1600">
                <a:solidFill>
                  <a:srgbClr val="757575"/>
                </a:solidFill>
              </a:defRPr>
            </a:lvl4pPr>
            <a:lvl5pPr marL="2286000" lvl="4" indent="-228600" algn="l">
              <a:lnSpc>
                <a:spcPct val="90000"/>
              </a:lnSpc>
              <a:spcBef>
                <a:spcPts val="270"/>
              </a:spcBef>
              <a:spcAft>
                <a:spcPts val="0"/>
              </a:spcAft>
              <a:buSzPts val="128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61" name="Google Shape;61;p32"/>
          <p:cNvPicPr preferRelativeResize="0"/>
          <p:nvPr/>
        </p:nvPicPr>
        <p:blipFill rotWithShape="1">
          <a:blip r:embed="rId2">
            <a:alphaModFix/>
          </a:blip>
          <a:srcRect/>
          <a:stretch/>
        </p:blipFill>
        <p:spPr>
          <a:xfrm>
            <a:off x="8243801" y="3863277"/>
            <a:ext cx="533574" cy="87395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Quote">
  <p:cSld name="4_Quote">
    <p:bg>
      <p:bgPr>
        <a:solidFill>
          <a:schemeClr val="lt1"/>
        </a:solidFill>
        <a:effectLst/>
      </p:bgPr>
    </p:bg>
    <p:spTree>
      <p:nvGrpSpPr>
        <p:cNvPr id="1" name="Shape 62"/>
        <p:cNvGrpSpPr/>
        <p:nvPr/>
      </p:nvGrpSpPr>
      <p:grpSpPr>
        <a:xfrm>
          <a:off x="0" y="0"/>
          <a:ext cx="0" cy="0"/>
          <a:chOff x="0" y="0"/>
          <a:chExt cx="0" cy="0"/>
        </a:xfrm>
      </p:grpSpPr>
      <p:sp>
        <p:nvSpPr>
          <p:cNvPr id="63" name="Google Shape;63;p33"/>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4" name="Google Shape;64;p33"/>
          <p:cNvSpPr txBox="1">
            <a:spLocks noGrp="1"/>
          </p:cNvSpPr>
          <p:nvPr>
            <p:ph type="body" idx="1"/>
          </p:nvPr>
        </p:nvSpPr>
        <p:spPr>
          <a:xfrm>
            <a:off x="623888" y="2718689"/>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520"/>
              </a:spcBef>
              <a:spcAft>
                <a:spcPts val="0"/>
              </a:spcAft>
              <a:buSzPts val="2600"/>
              <a:buNone/>
              <a:defRPr sz="2600">
                <a:solidFill>
                  <a:schemeClr val="dk2"/>
                </a:solidFill>
              </a:defRPr>
            </a:lvl1pPr>
            <a:lvl2pPr marL="914400" lvl="1" indent="-228600" algn="l">
              <a:lnSpc>
                <a:spcPct val="100000"/>
              </a:lnSpc>
              <a:spcBef>
                <a:spcPts val="400"/>
              </a:spcBef>
              <a:spcAft>
                <a:spcPts val="0"/>
              </a:spcAft>
              <a:buSzPts val="2000"/>
              <a:buNone/>
              <a:defRPr sz="2000">
                <a:solidFill>
                  <a:srgbClr val="757575"/>
                </a:solidFill>
              </a:defRPr>
            </a:lvl2pPr>
            <a:lvl3pPr marL="1371600" lvl="2" indent="-228600" algn="l">
              <a:lnSpc>
                <a:spcPct val="100000"/>
              </a:lnSpc>
              <a:spcBef>
                <a:spcPts val="340"/>
              </a:spcBef>
              <a:spcAft>
                <a:spcPts val="0"/>
              </a:spcAft>
              <a:buSzPts val="1800"/>
              <a:buNone/>
              <a:defRPr sz="1800">
                <a:solidFill>
                  <a:srgbClr val="757575"/>
                </a:solidFill>
              </a:defRPr>
            </a:lvl3pPr>
            <a:lvl4pPr marL="1828800" lvl="3" indent="-228600" algn="l">
              <a:lnSpc>
                <a:spcPct val="90000"/>
              </a:lnSpc>
              <a:spcBef>
                <a:spcPts val="300"/>
              </a:spcBef>
              <a:spcAft>
                <a:spcPts val="0"/>
              </a:spcAft>
              <a:buSzPts val="1600"/>
              <a:buNone/>
              <a:defRPr sz="1600">
                <a:solidFill>
                  <a:srgbClr val="757575"/>
                </a:solidFill>
              </a:defRPr>
            </a:lvl4pPr>
            <a:lvl5pPr marL="2286000" lvl="4" indent="-228600" algn="l">
              <a:lnSpc>
                <a:spcPct val="90000"/>
              </a:lnSpc>
              <a:spcBef>
                <a:spcPts val="270"/>
              </a:spcBef>
              <a:spcAft>
                <a:spcPts val="0"/>
              </a:spcAft>
              <a:buSzPts val="128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65" name="Google Shape;65;p33"/>
          <p:cNvPicPr preferRelativeResize="0"/>
          <p:nvPr/>
        </p:nvPicPr>
        <p:blipFill rotWithShape="1">
          <a:blip r:embed="rId2">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 Blue Background">
  <p:cSld name="Content - Blue Background">
    <p:spTree>
      <p:nvGrpSpPr>
        <p:cNvPr id="1" name="Shape 66"/>
        <p:cNvGrpSpPr/>
        <p:nvPr/>
      </p:nvGrpSpPr>
      <p:grpSpPr>
        <a:xfrm>
          <a:off x="0" y="0"/>
          <a:ext cx="0" cy="0"/>
          <a:chOff x="0" y="0"/>
          <a:chExt cx="0" cy="0"/>
        </a:xfrm>
      </p:grpSpPr>
      <p:pic>
        <p:nvPicPr>
          <p:cNvPr id="67" name="Google Shape;67;p34" title="k20center-logo-variations_K20 - Bug Color.png"/>
          <p:cNvPicPr preferRelativeResize="0"/>
          <p:nvPr/>
        </p:nvPicPr>
        <p:blipFill rotWithShape="1">
          <a:blip r:embed="rId2">
            <a:alphaModFix/>
          </a:blip>
          <a:srcRect/>
          <a:stretch/>
        </p:blipFill>
        <p:spPr>
          <a:xfrm>
            <a:off x="8428038" y="4451350"/>
            <a:ext cx="511175" cy="509588"/>
          </a:xfrm>
          <a:prstGeom prst="rect">
            <a:avLst/>
          </a:prstGeom>
          <a:noFill/>
          <a:ln>
            <a:noFill/>
          </a:ln>
        </p:spPr>
      </p:pic>
      <p:sp>
        <p:nvSpPr>
          <p:cNvPr id="68" name="Google Shape;68;p34"/>
          <p:cNvSpPr/>
          <p:nvPr/>
        </p:nvSpPr>
        <p:spPr>
          <a:xfrm>
            <a:off x="4572000" y="0"/>
            <a:ext cx="4572000" cy="5143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 name="Google Shape;69;p34"/>
          <p:cNvSpPr txBox="1">
            <a:spLocks noGrp="1"/>
          </p:cNvSpPr>
          <p:nvPr>
            <p:ph type="body" idx="1"/>
          </p:nvPr>
        </p:nvSpPr>
        <p:spPr>
          <a:xfrm>
            <a:off x="362708" y="521400"/>
            <a:ext cx="3868737" cy="4209219"/>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lvl1pPr>
            <a:lvl2pPr marL="914400" lvl="1" indent="-393700" algn="l">
              <a:lnSpc>
                <a:spcPct val="100000"/>
              </a:lnSpc>
              <a:spcBef>
                <a:spcPts val="400"/>
              </a:spcBef>
              <a:spcAft>
                <a:spcPts val="0"/>
              </a:spcAft>
              <a:buClr>
                <a:schemeClr val="lt2"/>
              </a:buClr>
              <a:buSzPts val="2600"/>
              <a:buChar char="o"/>
              <a:defRPr/>
            </a:lvl2pPr>
            <a:lvl3pPr marL="1371600" lvl="2" indent="-393700" algn="l">
              <a:lnSpc>
                <a:spcPct val="100000"/>
              </a:lnSpc>
              <a:spcBef>
                <a:spcPts val="340"/>
              </a:spcBef>
              <a:spcAft>
                <a:spcPts val="0"/>
              </a:spcAft>
              <a:buClr>
                <a:schemeClr val="accent3"/>
              </a:buClr>
              <a:buSzPts val="2600"/>
              <a:buChar char="▪"/>
              <a:defRPr/>
            </a:lvl3pPr>
            <a:lvl4pPr marL="1828800" lvl="3" indent="-393700" algn="l">
              <a:lnSpc>
                <a:spcPct val="90000"/>
              </a:lnSpc>
              <a:spcBef>
                <a:spcPts val="300"/>
              </a:spcBef>
              <a:spcAft>
                <a:spcPts val="0"/>
              </a:spcAft>
              <a:buClr>
                <a:schemeClr val="accent2"/>
              </a:buClr>
              <a:buSzPts val="2600"/>
              <a:buChar char="•"/>
              <a:defRPr/>
            </a:lvl4pPr>
            <a:lvl5pPr marL="2286000" lvl="4" indent="-360680" algn="l">
              <a:lnSpc>
                <a:spcPct val="90000"/>
              </a:lnSpc>
              <a:spcBef>
                <a:spcPts val="270"/>
              </a:spcBef>
              <a:spcAft>
                <a:spcPts val="0"/>
              </a:spcAft>
              <a:buClr>
                <a:schemeClr val="accent1"/>
              </a:buClr>
              <a:buSzPts val="2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 name="Google Shape;70;p34"/>
          <p:cNvPicPr preferRelativeResize="0"/>
          <p:nvPr/>
        </p:nvPicPr>
        <p:blipFill rotWithShape="1">
          <a:blip r:embed="rId3">
            <a:alphaModFix/>
          </a:blip>
          <a:srcRect/>
          <a:stretch/>
        </p:blipFill>
        <p:spPr>
          <a:xfrm>
            <a:off x="8508033" y="4203518"/>
            <a:ext cx="533574" cy="8739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 Red Background">
  <p:cSld name="Content - Red Background">
    <p:spTree>
      <p:nvGrpSpPr>
        <p:cNvPr id="1" name="Shape 71"/>
        <p:cNvGrpSpPr/>
        <p:nvPr/>
      </p:nvGrpSpPr>
      <p:grpSpPr>
        <a:xfrm>
          <a:off x="0" y="0"/>
          <a:ext cx="0" cy="0"/>
          <a:chOff x="0" y="0"/>
          <a:chExt cx="0" cy="0"/>
        </a:xfrm>
      </p:grpSpPr>
      <p:sp>
        <p:nvSpPr>
          <p:cNvPr id="72" name="Google Shape;72;p35"/>
          <p:cNvSpPr/>
          <p:nvPr/>
        </p:nvSpPr>
        <p:spPr>
          <a:xfrm>
            <a:off x="4572000" y="0"/>
            <a:ext cx="4572000" cy="5143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3" name="Google Shape;73;p35"/>
          <p:cNvPicPr preferRelativeResize="0"/>
          <p:nvPr/>
        </p:nvPicPr>
        <p:blipFill rotWithShape="1">
          <a:blip r:embed="rId2">
            <a:alphaModFix/>
          </a:blip>
          <a:srcRect/>
          <a:stretch/>
        </p:blipFill>
        <p:spPr>
          <a:xfrm>
            <a:off x="8508033" y="4203518"/>
            <a:ext cx="533574" cy="873958"/>
          </a:xfrm>
          <a:prstGeom prst="rect">
            <a:avLst/>
          </a:prstGeom>
          <a:noFill/>
          <a:ln>
            <a:noFill/>
          </a:ln>
        </p:spPr>
      </p:pic>
      <p:sp>
        <p:nvSpPr>
          <p:cNvPr id="74" name="Google Shape;74;p35"/>
          <p:cNvSpPr txBox="1">
            <a:spLocks noGrp="1"/>
          </p:cNvSpPr>
          <p:nvPr>
            <p:ph type="body" idx="1"/>
          </p:nvPr>
        </p:nvSpPr>
        <p:spPr>
          <a:xfrm>
            <a:off x="362708" y="521400"/>
            <a:ext cx="3868737" cy="4209219"/>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lvl1pPr>
            <a:lvl2pPr marL="914400" lvl="1" indent="-393700" algn="l">
              <a:lnSpc>
                <a:spcPct val="100000"/>
              </a:lnSpc>
              <a:spcBef>
                <a:spcPts val="400"/>
              </a:spcBef>
              <a:spcAft>
                <a:spcPts val="0"/>
              </a:spcAft>
              <a:buClr>
                <a:schemeClr val="lt2"/>
              </a:buClr>
              <a:buSzPts val="2600"/>
              <a:buChar char="o"/>
              <a:defRPr/>
            </a:lvl2pPr>
            <a:lvl3pPr marL="1371600" lvl="2" indent="-393700" algn="l">
              <a:lnSpc>
                <a:spcPct val="100000"/>
              </a:lnSpc>
              <a:spcBef>
                <a:spcPts val="340"/>
              </a:spcBef>
              <a:spcAft>
                <a:spcPts val="0"/>
              </a:spcAft>
              <a:buClr>
                <a:schemeClr val="accent3"/>
              </a:buClr>
              <a:buSzPts val="2600"/>
              <a:buChar char="▪"/>
              <a:defRPr/>
            </a:lvl3pPr>
            <a:lvl4pPr marL="1828800" lvl="3" indent="-393700" algn="l">
              <a:lnSpc>
                <a:spcPct val="90000"/>
              </a:lnSpc>
              <a:spcBef>
                <a:spcPts val="300"/>
              </a:spcBef>
              <a:spcAft>
                <a:spcPts val="0"/>
              </a:spcAft>
              <a:buClr>
                <a:schemeClr val="accent2"/>
              </a:buClr>
              <a:buSzPts val="2600"/>
              <a:buChar char="•"/>
              <a:defRPr/>
            </a:lvl4pPr>
            <a:lvl5pPr marL="2286000" lvl="4" indent="-360680" algn="l">
              <a:lnSpc>
                <a:spcPct val="90000"/>
              </a:lnSpc>
              <a:spcBef>
                <a:spcPts val="270"/>
              </a:spcBef>
              <a:spcAft>
                <a:spcPts val="0"/>
              </a:spcAft>
              <a:buClr>
                <a:schemeClr val="accent1"/>
              </a:buClr>
              <a:buSzPts val="2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579100" y="1680645"/>
            <a:ext cx="7985801" cy="105371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50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 name="Google Shape;11;p19"/>
          <p:cNvSpPr txBox="1">
            <a:spLocks noGrp="1"/>
          </p:cNvSpPr>
          <p:nvPr>
            <p:ph type="body" idx="1"/>
          </p:nvPr>
        </p:nvSpPr>
        <p:spPr>
          <a:xfrm>
            <a:off x="514588" y="2842458"/>
            <a:ext cx="7984194" cy="13970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520"/>
              </a:spcBef>
              <a:spcAft>
                <a:spcPts val="0"/>
              </a:spcAft>
              <a:buClr>
                <a:schemeClr val="lt1"/>
              </a:buClr>
              <a:buSzPts val="2600"/>
              <a:buNone/>
              <a:defRPr>
                <a:solidFill>
                  <a:schemeClr val="dk2"/>
                </a:solidFill>
              </a:defRPr>
            </a:lvl1pPr>
            <a:lvl2pPr marL="914400" lvl="1" indent="-228600" algn="l">
              <a:lnSpc>
                <a:spcPct val="100000"/>
              </a:lnSpc>
              <a:spcBef>
                <a:spcPts val="400"/>
              </a:spcBef>
              <a:spcAft>
                <a:spcPts val="0"/>
              </a:spcAft>
              <a:buClr>
                <a:schemeClr val="lt1"/>
              </a:buClr>
              <a:buSzPts val="2600"/>
              <a:buNone/>
              <a:defRPr>
                <a:solidFill>
                  <a:schemeClr val="lt1"/>
                </a:solidFill>
              </a:defRPr>
            </a:lvl2pPr>
            <a:lvl3pPr marL="1371600" lvl="2" indent="-228600" algn="l">
              <a:lnSpc>
                <a:spcPct val="100000"/>
              </a:lnSpc>
              <a:spcBef>
                <a:spcPts val="340"/>
              </a:spcBef>
              <a:spcAft>
                <a:spcPts val="0"/>
              </a:spcAft>
              <a:buClr>
                <a:schemeClr val="lt1"/>
              </a:buClr>
              <a:buSzPts val="2600"/>
              <a:buNone/>
              <a:defRPr>
                <a:solidFill>
                  <a:schemeClr val="lt1"/>
                </a:solidFill>
              </a:defRPr>
            </a:lvl3pPr>
            <a:lvl4pPr marL="1828800" lvl="3" indent="-228600" algn="l">
              <a:lnSpc>
                <a:spcPct val="90000"/>
              </a:lnSpc>
              <a:spcBef>
                <a:spcPts val="300"/>
              </a:spcBef>
              <a:spcAft>
                <a:spcPts val="0"/>
              </a:spcAft>
              <a:buClr>
                <a:schemeClr val="lt1"/>
              </a:buClr>
              <a:buSzPts val="2600"/>
              <a:buNone/>
              <a:defRPr>
                <a:solidFill>
                  <a:schemeClr val="lt1"/>
                </a:solidFill>
              </a:defRPr>
            </a:lvl4pPr>
            <a:lvl5pPr marL="2286000" lvl="4" indent="-228600" algn="l">
              <a:lnSpc>
                <a:spcPct val="90000"/>
              </a:lnSpc>
              <a:spcBef>
                <a:spcPts val="270"/>
              </a:spcBef>
              <a:spcAft>
                <a:spcPts val="0"/>
              </a:spcAft>
              <a:buClr>
                <a:schemeClr val="lt1"/>
              </a:buClr>
              <a:buSzPts val="208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 name="Google Shape;12;p19"/>
          <p:cNvPicPr preferRelativeResize="0"/>
          <p:nvPr/>
        </p:nvPicPr>
        <p:blipFill rotWithShape="1">
          <a:blip r:embed="rId3">
            <a:alphaModFix/>
          </a:blip>
          <a:srcRect/>
          <a:stretch/>
        </p:blipFill>
        <p:spPr>
          <a:xfrm>
            <a:off x="8298114" y="3994438"/>
            <a:ext cx="533574" cy="8739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ssential Question">
  <p:cSld name="Essential Question">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20"/>
          <p:cNvSpPr txBox="1">
            <a:spLocks noGrp="1"/>
          </p:cNvSpPr>
          <p:nvPr>
            <p:ph type="title"/>
          </p:nvPr>
        </p:nvSpPr>
        <p:spPr>
          <a:xfrm>
            <a:off x="2621902" y="559689"/>
            <a:ext cx="5888686"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50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 name="Google Shape;15;p20"/>
          <p:cNvSpPr txBox="1">
            <a:spLocks noGrp="1"/>
          </p:cNvSpPr>
          <p:nvPr>
            <p:ph type="body" idx="1"/>
          </p:nvPr>
        </p:nvSpPr>
        <p:spPr>
          <a:xfrm>
            <a:off x="623888" y="2807732"/>
            <a:ext cx="7885113" cy="1397000"/>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lt1"/>
              </a:buClr>
              <a:buSzPts val="2600"/>
              <a:buChar char="●"/>
              <a:defRPr>
                <a:solidFill>
                  <a:schemeClr val="lt1"/>
                </a:solidFill>
              </a:defRPr>
            </a:lvl1pPr>
            <a:lvl2pPr marL="914400" lvl="1" indent="-393700" algn="l">
              <a:lnSpc>
                <a:spcPct val="100000"/>
              </a:lnSpc>
              <a:spcBef>
                <a:spcPts val="400"/>
              </a:spcBef>
              <a:spcAft>
                <a:spcPts val="0"/>
              </a:spcAft>
              <a:buClr>
                <a:schemeClr val="lt2"/>
              </a:buClr>
              <a:buSzPts val="2600"/>
              <a:buChar char="o"/>
              <a:defRPr>
                <a:solidFill>
                  <a:schemeClr val="lt1"/>
                </a:solidFill>
              </a:defRPr>
            </a:lvl2pPr>
            <a:lvl3pPr marL="1371600" lvl="2" indent="-393700" algn="l">
              <a:lnSpc>
                <a:spcPct val="100000"/>
              </a:lnSpc>
              <a:spcBef>
                <a:spcPts val="340"/>
              </a:spcBef>
              <a:spcAft>
                <a:spcPts val="0"/>
              </a:spcAft>
              <a:buClr>
                <a:schemeClr val="accent3"/>
              </a:buClr>
              <a:buSzPts val="2600"/>
              <a:buChar char="▪"/>
              <a:defRPr>
                <a:solidFill>
                  <a:schemeClr val="lt1"/>
                </a:solidFill>
              </a:defRPr>
            </a:lvl3pPr>
            <a:lvl4pPr marL="1828800" lvl="3" indent="-393700" algn="l">
              <a:lnSpc>
                <a:spcPct val="90000"/>
              </a:lnSpc>
              <a:spcBef>
                <a:spcPts val="300"/>
              </a:spcBef>
              <a:spcAft>
                <a:spcPts val="0"/>
              </a:spcAft>
              <a:buClr>
                <a:schemeClr val="accent2"/>
              </a:buClr>
              <a:buSzPts val="2600"/>
              <a:buChar char="•"/>
              <a:defRPr>
                <a:solidFill>
                  <a:schemeClr val="lt1"/>
                </a:solidFill>
              </a:defRPr>
            </a:lvl4pPr>
            <a:lvl5pPr marL="2286000" lvl="4" indent="-360680" algn="l">
              <a:lnSpc>
                <a:spcPct val="90000"/>
              </a:lnSpc>
              <a:spcBef>
                <a:spcPts val="270"/>
              </a:spcBef>
              <a:spcAft>
                <a:spcPts val="0"/>
              </a:spcAft>
              <a:buClr>
                <a:schemeClr val="accent1"/>
              </a:buClr>
              <a:buSzPts val="2080"/>
              <a:buChar char="o"/>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 name="Google Shape;16;p20"/>
          <p:cNvPicPr preferRelativeResize="0"/>
          <p:nvPr/>
        </p:nvPicPr>
        <p:blipFill rotWithShape="1">
          <a:blip r:embed="rId3">
            <a:alphaModFix/>
          </a:blip>
          <a:srcRect/>
          <a:stretch/>
        </p:blipFill>
        <p:spPr>
          <a:xfrm>
            <a:off x="481951" y="559688"/>
            <a:ext cx="2139951" cy="21399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bjective">
  <p:cSld name="Objective">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1"/>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5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 name="Google Shape;19;p21"/>
          <p:cNvSpPr txBox="1">
            <a:spLocks noGrp="1"/>
          </p:cNvSpPr>
          <p:nvPr>
            <p:ph type="body" idx="1"/>
          </p:nvPr>
        </p:nvSpPr>
        <p:spPr>
          <a:xfrm>
            <a:off x="623888" y="2807732"/>
            <a:ext cx="7885113" cy="1397000"/>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solidFill>
                  <a:schemeClr val="dk1"/>
                </a:solidFill>
              </a:defRPr>
            </a:lvl1pPr>
            <a:lvl2pPr marL="914400" lvl="1" indent="-393700" algn="l">
              <a:lnSpc>
                <a:spcPct val="100000"/>
              </a:lnSpc>
              <a:spcBef>
                <a:spcPts val="400"/>
              </a:spcBef>
              <a:spcAft>
                <a:spcPts val="0"/>
              </a:spcAft>
              <a:buClr>
                <a:schemeClr val="lt2"/>
              </a:buClr>
              <a:buSzPts val="2600"/>
              <a:buChar char="o"/>
              <a:defRPr>
                <a:solidFill>
                  <a:schemeClr val="dk1"/>
                </a:solidFill>
              </a:defRPr>
            </a:lvl2pPr>
            <a:lvl3pPr marL="1371600" lvl="2" indent="-393700" algn="l">
              <a:lnSpc>
                <a:spcPct val="100000"/>
              </a:lnSpc>
              <a:spcBef>
                <a:spcPts val="340"/>
              </a:spcBef>
              <a:spcAft>
                <a:spcPts val="0"/>
              </a:spcAft>
              <a:buClr>
                <a:schemeClr val="accent3"/>
              </a:buClr>
              <a:buSzPts val="2600"/>
              <a:buChar char="▪"/>
              <a:defRPr>
                <a:solidFill>
                  <a:schemeClr val="dk1"/>
                </a:solidFill>
              </a:defRPr>
            </a:lvl3pPr>
            <a:lvl4pPr marL="1828800" lvl="3" indent="-393700" algn="l">
              <a:lnSpc>
                <a:spcPct val="90000"/>
              </a:lnSpc>
              <a:spcBef>
                <a:spcPts val="300"/>
              </a:spcBef>
              <a:spcAft>
                <a:spcPts val="0"/>
              </a:spcAft>
              <a:buClr>
                <a:schemeClr val="accent2"/>
              </a:buClr>
              <a:buSzPts val="2600"/>
              <a:buChar char="•"/>
              <a:defRPr>
                <a:solidFill>
                  <a:schemeClr val="dk1"/>
                </a:solidFill>
              </a:defRPr>
            </a:lvl4pPr>
            <a:lvl5pPr marL="2286000" lvl="4" indent="-360680" algn="l">
              <a:lnSpc>
                <a:spcPct val="90000"/>
              </a:lnSpc>
              <a:spcBef>
                <a:spcPts val="270"/>
              </a:spcBef>
              <a:spcAft>
                <a:spcPts val="0"/>
              </a:spcAft>
              <a:buClr>
                <a:schemeClr val="accent1"/>
              </a:buClr>
              <a:buSzPts val="2080"/>
              <a:buChar char="o"/>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 1 Bulleted Column">
  <p:cSld name="Content - 1 Bulleted Column">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22"/>
          <p:cNvSpPr txBox="1">
            <a:spLocks noGrp="1"/>
          </p:cNvSpPr>
          <p:nvPr>
            <p:ph type="title"/>
          </p:nvPr>
        </p:nvSpPr>
        <p:spPr>
          <a:xfrm>
            <a:off x="985962" y="274638"/>
            <a:ext cx="7529387"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 name="Google Shape;22;p22"/>
          <p:cNvSpPr txBox="1">
            <a:spLocks noGrp="1"/>
          </p:cNvSpPr>
          <p:nvPr>
            <p:ph type="body" idx="1"/>
          </p:nvPr>
        </p:nvSpPr>
        <p:spPr>
          <a:xfrm>
            <a:off x="985962" y="1370012"/>
            <a:ext cx="7529387" cy="3262311"/>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solidFill>
                  <a:schemeClr val="dk1"/>
                </a:solidFill>
              </a:defRPr>
            </a:lvl1pPr>
            <a:lvl2pPr marL="914400" lvl="1" indent="-393700" algn="l">
              <a:lnSpc>
                <a:spcPct val="100000"/>
              </a:lnSpc>
              <a:spcBef>
                <a:spcPts val="400"/>
              </a:spcBef>
              <a:spcAft>
                <a:spcPts val="0"/>
              </a:spcAft>
              <a:buClr>
                <a:schemeClr val="lt2"/>
              </a:buClr>
              <a:buSzPts val="2600"/>
              <a:buChar char="o"/>
              <a:defRPr>
                <a:solidFill>
                  <a:schemeClr val="dk1"/>
                </a:solidFill>
              </a:defRPr>
            </a:lvl2pPr>
            <a:lvl3pPr marL="1371600" lvl="2" indent="-393700" algn="l">
              <a:lnSpc>
                <a:spcPct val="100000"/>
              </a:lnSpc>
              <a:spcBef>
                <a:spcPts val="340"/>
              </a:spcBef>
              <a:spcAft>
                <a:spcPts val="0"/>
              </a:spcAft>
              <a:buClr>
                <a:schemeClr val="accent3"/>
              </a:buClr>
              <a:buSzPts val="2600"/>
              <a:buChar char="▪"/>
              <a:defRPr>
                <a:solidFill>
                  <a:schemeClr val="dk1"/>
                </a:solidFill>
              </a:defRPr>
            </a:lvl3pPr>
            <a:lvl4pPr marL="1828800" lvl="3" indent="-393700" algn="l">
              <a:lnSpc>
                <a:spcPct val="90000"/>
              </a:lnSpc>
              <a:spcBef>
                <a:spcPts val="300"/>
              </a:spcBef>
              <a:spcAft>
                <a:spcPts val="0"/>
              </a:spcAft>
              <a:buClr>
                <a:schemeClr val="accent2"/>
              </a:buClr>
              <a:buSzPts val="2600"/>
              <a:buChar char="•"/>
              <a:defRPr>
                <a:solidFill>
                  <a:schemeClr val="dk1"/>
                </a:solidFill>
              </a:defRPr>
            </a:lvl4pPr>
            <a:lvl5pPr marL="2286000" lvl="4" indent="-360680" algn="l">
              <a:lnSpc>
                <a:spcPct val="90000"/>
              </a:lnSpc>
              <a:spcBef>
                <a:spcPts val="270"/>
              </a:spcBef>
              <a:spcAft>
                <a:spcPts val="0"/>
              </a:spcAft>
              <a:buClr>
                <a:schemeClr val="accent1"/>
              </a:buClr>
              <a:buSzPts val="2080"/>
              <a:buChar char="o"/>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 name="Google Shape;23;p22"/>
          <p:cNvPicPr preferRelativeResize="0"/>
          <p:nvPr/>
        </p:nvPicPr>
        <p:blipFill rotWithShape="1">
          <a:blip r:embed="rId3">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structional Strategy">
  <p:cSld name="Instructional Strategy">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23"/>
          <p:cNvSpPr txBox="1">
            <a:spLocks noGrp="1"/>
          </p:cNvSpPr>
          <p:nvPr>
            <p:ph type="title"/>
          </p:nvPr>
        </p:nvSpPr>
        <p:spPr>
          <a:xfrm>
            <a:off x="985962" y="274638"/>
            <a:ext cx="7529387" cy="99377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23"/>
          <p:cNvSpPr txBox="1">
            <a:spLocks noGrp="1"/>
          </p:cNvSpPr>
          <p:nvPr>
            <p:ph type="body" idx="1"/>
          </p:nvPr>
        </p:nvSpPr>
        <p:spPr>
          <a:xfrm>
            <a:off x="985962" y="1382454"/>
            <a:ext cx="3509840" cy="3262312"/>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dk2"/>
              </a:buClr>
              <a:buSzPts val="2600"/>
              <a:buChar char="●"/>
              <a:defRPr/>
            </a:lvl1pPr>
            <a:lvl2pPr marL="914400" lvl="1" indent="-393700" algn="l">
              <a:lnSpc>
                <a:spcPct val="100000"/>
              </a:lnSpc>
              <a:spcBef>
                <a:spcPts val="400"/>
              </a:spcBef>
              <a:spcAft>
                <a:spcPts val="0"/>
              </a:spcAft>
              <a:buClr>
                <a:schemeClr val="lt2"/>
              </a:buClr>
              <a:buSzPts val="2600"/>
              <a:buChar char="o"/>
              <a:defRPr/>
            </a:lvl2pPr>
            <a:lvl3pPr marL="1371600" lvl="2" indent="-393700" algn="l">
              <a:lnSpc>
                <a:spcPct val="100000"/>
              </a:lnSpc>
              <a:spcBef>
                <a:spcPts val="340"/>
              </a:spcBef>
              <a:spcAft>
                <a:spcPts val="0"/>
              </a:spcAft>
              <a:buClr>
                <a:schemeClr val="accent3"/>
              </a:buClr>
              <a:buSzPts val="2600"/>
              <a:buChar char="▪"/>
              <a:defRPr/>
            </a:lvl3pPr>
            <a:lvl4pPr marL="1828800" lvl="3" indent="-393700" algn="l">
              <a:lnSpc>
                <a:spcPct val="90000"/>
              </a:lnSpc>
              <a:spcBef>
                <a:spcPts val="300"/>
              </a:spcBef>
              <a:spcAft>
                <a:spcPts val="0"/>
              </a:spcAft>
              <a:buClr>
                <a:schemeClr val="accent2"/>
              </a:buClr>
              <a:buSzPts val="2600"/>
              <a:buChar char="•"/>
              <a:defRPr/>
            </a:lvl4pPr>
            <a:lvl5pPr marL="2286000" lvl="4" indent="-360680" algn="l">
              <a:lnSpc>
                <a:spcPct val="90000"/>
              </a:lnSpc>
              <a:spcBef>
                <a:spcPts val="270"/>
              </a:spcBef>
              <a:spcAft>
                <a:spcPts val="0"/>
              </a:spcAft>
              <a:buClr>
                <a:schemeClr val="accent1"/>
              </a:buClr>
              <a:buSzPts val="2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7" name="Google Shape;27;p23"/>
          <p:cNvPicPr preferRelativeResize="0"/>
          <p:nvPr/>
        </p:nvPicPr>
        <p:blipFill rotWithShape="1">
          <a:blip r:embed="rId3">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28"/>
        <p:cNvGrpSpPr/>
        <p:nvPr/>
      </p:nvGrpSpPr>
      <p:grpSpPr>
        <a:xfrm>
          <a:off x="0" y="0"/>
          <a:ext cx="0" cy="0"/>
          <a:chOff x="0" y="0"/>
          <a:chExt cx="0" cy="0"/>
        </a:xfrm>
      </p:grpSpPr>
      <p:sp>
        <p:nvSpPr>
          <p:cNvPr id="29" name="Google Shape;29;p24"/>
          <p:cNvSpPr txBox="1">
            <a:spLocks noGrp="1"/>
          </p:cNvSpPr>
          <p:nvPr>
            <p:ph type="title"/>
          </p:nvPr>
        </p:nvSpPr>
        <p:spPr>
          <a:xfrm>
            <a:off x="754050" y="4329575"/>
            <a:ext cx="7635900" cy="572700"/>
          </a:xfrm>
          <a:prstGeom prst="rect">
            <a:avLst/>
          </a:prstGeom>
          <a:noFill/>
          <a:ln>
            <a:noFill/>
          </a:ln>
        </p:spPr>
        <p:txBody>
          <a:bodyPr spcFirstLastPara="1" wrap="square" lIns="91425" tIns="91425" rIns="91425" bIns="91425" anchor="t" anchorCtr="0">
            <a:normAutofit/>
          </a:bodyPr>
          <a:lstStyle>
            <a:lvl1pPr lvl="0" algn="ctr">
              <a:lnSpc>
                <a:spcPct val="150000"/>
              </a:lnSpc>
              <a:spcBef>
                <a:spcPts val="0"/>
              </a:spcBef>
              <a:spcAft>
                <a:spcPts val="0"/>
              </a:spcAft>
              <a:buClr>
                <a:srgbClr val="275781"/>
              </a:buClr>
              <a:buSzPts val="1800"/>
              <a:buFont typeface="Calibri"/>
              <a:buNone/>
              <a:defRPr sz="1800">
                <a:solidFill>
                  <a:schemeClr val="dk2"/>
                </a:solidFill>
                <a:latin typeface="Calibri"/>
                <a:ea typeface="Calibri"/>
                <a:cs typeface="Calibri"/>
                <a:sym typeface="Calibri"/>
              </a:defRPr>
            </a:lvl1pPr>
            <a:lvl2pPr lvl="1"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2pPr>
            <a:lvl3pPr lvl="2"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3pPr>
            <a:lvl4pPr lvl="3"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4pPr>
            <a:lvl5pPr lvl="4"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5pPr>
            <a:lvl6pPr lvl="5"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6pPr>
            <a:lvl7pPr lvl="6"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7pPr>
            <a:lvl8pPr lvl="7"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8pPr>
            <a:lvl9pPr lvl="8" algn="l">
              <a:lnSpc>
                <a:spcPct val="90000"/>
              </a:lnSpc>
              <a:spcBef>
                <a:spcPts val="0"/>
              </a:spcBef>
              <a:spcAft>
                <a:spcPts val="0"/>
              </a:spcAft>
              <a:buClr>
                <a:schemeClr val="dk1"/>
              </a:buClr>
              <a:buSzPts val="2800"/>
              <a:buFont typeface="Calibri"/>
              <a:buNone/>
              <a:defRPr>
                <a:latin typeface="Calibri"/>
                <a:ea typeface="Calibri"/>
                <a:cs typeface="Calibri"/>
                <a:sym typeface="Calibri"/>
              </a:defRPr>
            </a:lvl9pPr>
          </a:lstStyle>
          <a:p>
            <a:endParaRPr/>
          </a:p>
        </p:txBody>
      </p:sp>
      <p:pic>
        <p:nvPicPr>
          <p:cNvPr id="30" name="Google Shape;30;p24"/>
          <p:cNvPicPr preferRelativeResize="0"/>
          <p:nvPr/>
        </p:nvPicPr>
        <p:blipFill rotWithShape="1">
          <a:blip r:embed="rId2">
            <a:alphaModFix/>
          </a:blip>
          <a:srcRect/>
          <a:stretch/>
        </p:blipFill>
        <p:spPr>
          <a:xfrm>
            <a:off x="8515348" y="4195346"/>
            <a:ext cx="533574" cy="87395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type="secHead">
  <p:cSld name="SECTION_HEADER">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25"/>
          <p:cNvSpPr txBox="1">
            <a:spLocks noGrp="1"/>
          </p:cNvSpPr>
          <p:nvPr>
            <p:ph type="title"/>
          </p:nvPr>
        </p:nvSpPr>
        <p:spPr>
          <a:xfrm>
            <a:off x="623888" y="559689"/>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b="1">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3" name="Google Shape;33;p25"/>
          <p:cNvSpPr txBox="1">
            <a:spLocks noGrp="1"/>
          </p:cNvSpPr>
          <p:nvPr>
            <p:ph type="body" idx="1"/>
          </p:nvPr>
        </p:nvSpPr>
        <p:spPr>
          <a:xfrm>
            <a:off x="623888" y="2718689"/>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520"/>
              </a:spcBef>
              <a:spcAft>
                <a:spcPts val="0"/>
              </a:spcAft>
              <a:buSzPts val="2600"/>
              <a:buNone/>
              <a:defRPr sz="2600" b="1">
                <a:solidFill>
                  <a:schemeClr val="dk1"/>
                </a:solidFill>
              </a:defRPr>
            </a:lvl1pPr>
            <a:lvl2pPr marL="914400" lvl="1" indent="-228600" algn="l">
              <a:lnSpc>
                <a:spcPct val="100000"/>
              </a:lnSpc>
              <a:spcBef>
                <a:spcPts val="400"/>
              </a:spcBef>
              <a:spcAft>
                <a:spcPts val="0"/>
              </a:spcAft>
              <a:buSzPts val="2000"/>
              <a:buNone/>
              <a:defRPr sz="2000">
                <a:solidFill>
                  <a:srgbClr val="757575"/>
                </a:solidFill>
              </a:defRPr>
            </a:lvl2pPr>
            <a:lvl3pPr marL="1371600" lvl="2" indent="-228600" algn="l">
              <a:lnSpc>
                <a:spcPct val="100000"/>
              </a:lnSpc>
              <a:spcBef>
                <a:spcPts val="340"/>
              </a:spcBef>
              <a:spcAft>
                <a:spcPts val="0"/>
              </a:spcAft>
              <a:buSzPts val="1800"/>
              <a:buNone/>
              <a:defRPr sz="1800">
                <a:solidFill>
                  <a:srgbClr val="757575"/>
                </a:solidFill>
              </a:defRPr>
            </a:lvl3pPr>
            <a:lvl4pPr marL="1828800" lvl="3" indent="-228600" algn="l">
              <a:lnSpc>
                <a:spcPct val="90000"/>
              </a:lnSpc>
              <a:spcBef>
                <a:spcPts val="300"/>
              </a:spcBef>
              <a:spcAft>
                <a:spcPts val="0"/>
              </a:spcAft>
              <a:buSzPts val="1600"/>
              <a:buNone/>
              <a:defRPr sz="1600">
                <a:solidFill>
                  <a:srgbClr val="757575"/>
                </a:solidFill>
              </a:defRPr>
            </a:lvl4pPr>
            <a:lvl5pPr marL="2286000" lvl="4" indent="-228600" algn="l">
              <a:lnSpc>
                <a:spcPct val="90000"/>
              </a:lnSpc>
              <a:spcBef>
                <a:spcPts val="270"/>
              </a:spcBef>
              <a:spcAft>
                <a:spcPts val="0"/>
              </a:spcAft>
              <a:buSzPts val="128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34" name="Google Shape;34;p25"/>
          <p:cNvPicPr preferRelativeResize="0"/>
          <p:nvPr/>
        </p:nvPicPr>
        <p:blipFill rotWithShape="1">
          <a:blip r:embed="rId3">
            <a:alphaModFix/>
          </a:blip>
          <a:srcRect/>
          <a:stretch/>
        </p:blipFill>
        <p:spPr>
          <a:xfrm>
            <a:off x="8243801" y="3927072"/>
            <a:ext cx="533574" cy="87395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type="title">
  <p:cSld name="TITLE">
    <p:bg>
      <p:bgPr>
        <a:blipFill>
          <a:blip r:embed="rId2">
            <a:alphaModFix/>
          </a:blip>
          <a:stretch>
            <a:fillRect/>
          </a:stretch>
        </a:blipFill>
        <a:effectLst/>
      </p:bgPr>
    </p:bg>
    <p:spTree>
      <p:nvGrpSpPr>
        <p:cNvPr id="1" name="Shape 3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7" name="Google Shape;7;p17"/>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Autofit/>
          </a:bodyPr>
          <a:lstStyle>
            <a:lvl1pPr marL="457200" marR="0" lvl="0" indent="-393700" algn="l" rtl="0">
              <a:lnSpc>
                <a:spcPct val="100000"/>
              </a:lnSpc>
              <a:spcBef>
                <a:spcPts val="520"/>
              </a:spcBef>
              <a:spcAft>
                <a:spcPts val="0"/>
              </a:spcAft>
              <a:buClr>
                <a:schemeClr val="dk2"/>
              </a:buClr>
              <a:buSzPts val="2600"/>
              <a:buFont typeface="NTR"/>
              <a:buChar char="●"/>
              <a:defRPr sz="2600" b="0" i="0" u="none" strike="noStrike" cap="none">
                <a:solidFill>
                  <a:schemeClr val="dk1"/>
                </a:solidFill>
                <a:latin typeface="Calibri"/>
                <a:ea typeface="Calibri"/>
                <a:cs typeface="Calibri"/>
                <a:sym typeface="Calibri"/>
              </a:defRPr>
            </a:lvl1pPr>
            <a:lvl2pPr marL="914400" marR="0" lvl="1" indent="-393700" algn="l" rtl="0">
              <a:lnSpc>
                <a:spcPct val="100000"/>
              </a:lnSpc>
              <a:spcBef>
                <a:spcPts val="400"/>
              </a:spcBef>
              <a:spcAft>
                <a:spcPts val="0"/>
              </a:spcAft>
              <a:buClr>
                <a:schemeClr val="lt2"/>
              </a:buClr>
              <a:buSzPts val="2600"/>
              <a:buFont typeface="Courier New"/>
              <a:buChar char="o"/>
              <a:defRPr sz="2600" b="0" i="0" u="none" strike="noStrike" cap="none">
                <a:solidFill>
                  <a:schemeClr val="dk1"/>
                </a:solidFill>
                <a:latin typeface="Calibri"/>
                <a:ea typeface="Calibri"/>
                <a:cs typeface="Calibri"/>
                <a:sym typeface="Calibri"/>
              </a:defRPr>
            </a:lvl2pPr>
            <a:lvl3pPr marL="1371600" marR="0" lvl="2" indent="-393700" algn="l" rtl="0">
              <a:lnSpc>
                <a:spcPct val="100000"/>
              </a:lnSpc>
              <a:spcBef>
                <a:spcPts val="340"/>
              </a:spcBef>
              <a:spcAft>
                <a:spcPts val="0"/>
              </a:spcAft>
              <a:buClr>
                <a:schemeClr val="accent3"/>
              </a:buClr>
              <a:buSzPts val="2600"/>
              <a:buFont typeface="Noto Sans Symbols"/>
              <a:buChar char="▪"/>
              <a:defRPr sz="2600"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300"/>
              </a:spcBef>
              <a:spcAft>
                <a:spcPts val="0"/>
              </a:spcAft>
              <a:buClr>
                <a:schemeClr val="accent2"/>
              </a:buClr>
              <a:buSzPts val="2600"/>
              <a:buFont typeface="Arial"/>
              <a:buChar char="•"/>
              <a:defRPr sz="2600" b="0" i="0" u="none" strike="noStrike" cap="none">
                <a:solidFill>
                  <a:schemeClr val="dk1"/>
                </a:solidFill>
                <a:latin typeface="Calibri"/>
                <a:ea typeface="Calibri"/>
                <a:cs typeface="Calibri"/>
                <a:sym typeface="Calibri"/>
              </a:defRPr>
            </a:lvl4pPr>
            <a:lvl5pPr marL="2286000" marR="0" lvl="4" indent="-360680" algn="l" rtl="0">
              <a:lnSpc>
                <a:spcPct val="90000"/>
              </a:lnSpc>
              <a:spcBef>
                <a:spcPts val="270"/>
              </a:spcBef>
              <a:spcAft>
                <a:spcPts val="0"/>
              </a:spcAft>
              <a:buClr>
                <a:schemeClr val="accent1"/>
              </a:buClr>
              <a:buSzPts val="2080"/>
              <a:buFont typeface="Courier New"/>
              <a:buChar char="o"/>
              <a:defRPr sz="2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_TF8mOe4AMw"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hyperlink" Target="http://www.youtube.com/watch?v=_TF8mOe4AM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0"/>
          <p:cNvSpPr txBox="1">
            <a:spLocks noGrp="1"/>
          </p:cNvSpPr>
          <p:nvPr>
            <p:ph type="body" idx="4294967295"/>
          </p:nvPr>
        </p:nvSpPr>
        <p:spPr>
          <a:xfrm>
            <a:off x="985962" y="1370013"/>
            <a:ext cx="7529400" cy="3262200"/>
          </a:xfrm>
          <a:prstGeom prst="rect">
            <a:avLst/>
          </a:prstGeom>
          <a:noFill/>
          <a:ln>
            <a:noFill/>
          </a:ln>
        </p:spPr>
        <p:txBody>
          <a:bodyPr spcFirstLastPara="1" wrap="square" lIns="91425" tIns="45700" rIns="91425" bIns="45700" anchor="t" anchorCtr="0">
            <a:noAutofit/>
          </a:bodyPr>
          <a:lstStyle/>
          <a:p>
            <a:pPr marL="457200" lvl="0" indent="-393192" algn="l" rtl="0">
              <a:lnSpc>
                <a:spcPct val="100000"/>
              </a:lnSpc>
              <a:spcBef>
                <a:spcPts val="0"/>
              </a:spcBef>
              <a:spcAft>
                <a:spcPts val="0"/>
              </a:spcAft>
              <a:buSzPts val="2600"/>
              <a:buAutoNum type="arabicPeriod"/>
            </a:pPr>
            <a:r>
              <a:rPr lang="en-US"/>
              <a:t>Read through the sample coursework scenarios.</a:t>
            </a:r>
            <a:endParaRPr/>
          </a:p>
          <a:p>
            <a:pPr marL="457200" lvl="0" indent="-393192" algn="l" rtl="0">
              <a:lnSpc>
                <a:spcPct val="100000"/>
              </a:lnSpc>
              <a:spcBef>
                <a:spcPts val="0"/>
              </a:spcBef>
              <a:spcAft>
                <a:spcPts val="0"/>
              </a:spcAft>
              <a:buSzPts val="2600"/>
              <a:buAutoNum type="arabicPeriod"/>
            </a:pPr>
            <a:r>
              <a:rPr lang="en-US"/>
              <a:t>Individually or as a pair, answer questions based on the scenario.</a:t>
            </a:r>
            <a:endParaRPr/>
          </a:p>
          <a:p>
            <a:pPr marL="457200" lvl="0" indent="-393192" algn="l" rtl="0">
              <a:lnSpc>
                <a:spcPct val="100000"/>
              </a:lnSpc>
              <a:spcBef>
                <a:spcPts val="0"/>
              </a:spcBef>
              <a:spcAft>
                <a:spcPts val="0"/>
              </a:spcAft>
              <a:buSzPts val="2600"/>
              <a:buAutoNum type="arabicPeriod"/>
            </a:pPr>
            <a:r>
              <a:rPr lang="en-US"/>
              <a:t>Share with the rest of your table how classroom learning aligns with college and career readiness.</a:t>
            </a:r>
            <a:endParaRPr/>
          </a:p>
        </p:txBody>
      </p:sp>
      <p:sp>
        <p:nvSpPr>
          <p:cNvPr id="138" name="Google Shape;138;p10"/>
          <p:cNvSpPr txBox="1">
            <a:spLocks noGrp="1"/>
          </p:cNvSpPr>
          <p:nvPr>
            <p:ph type="title"/>
          </p:nvPr>
        </p:nvSpPr>
        <p:spPr>
          <a:xfrm>
            <a:off x="985962" y="274638"/>
            <a:ext cx="7529400" cy="993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Career Cafe Scenarios Activity</a:t>
            </a:r>
            <a:endParaRPr/>
          </a:p>
        </p:txBody>
      </p:sp>
      <p:pic>
        <p:nvPicPr>
          <p:cNvPr id="139" name="Google Shape;139;p10"/>
          <p:cNvPicPr preferRelativeResize="0"/>
          <p:nvPr/>
        </p:nvPicPr>
        <p:blipFill rotWithShape="1">
          <a:blip r:embed="rId3">
            <a:alphaModFix/>
          </a:blip>
          <a:srcRect/>
          <a:stretch/>
        </p:blipFill>
        <p:spPr>
          <a:xfrm>
            <a:off x="7484975" y="188000"/>
            <a:ext cx="1167200" cy="1167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1"/>
          <p:cNvSpPr txBox="1">
            <a:spLocks noGrp="1"/>
          </p:cNvSpPr>
          <p:nvPr>
            <p:ph type="body" idx="4294967295"/>
          </p:nvPr>
        </p:nvSpPr>
        <p:spPr>
          <a:xfrm>
            <a:off x="985962" y="1370013"/>
            <a:ext cx="7529400" cy="3262200"/>
          </a:xfrm>
          <a:prstGeom prst="rect">
            <a:avLst/>
          </a:prstGeom>
          <a:noFill/>
          <a:ln>
            <a:noFill/>
          </a:ln>
        </p:spPr>
        <p:txBody>
          <a:bodyPr spcFirstLastPara="1" wrap="square" lIns="91425" tIns="45700" rIns="91425" bIns="45700" anchor="t" anchorCtr="0">
            <a:noAutofit/>
          </a:bodyPr>
          <a:lstStyle/>
          <a:p>
            <a:pPr marL="457200" lvl="0" indent="-393192" algn="l" rtl="0">
              <a:lnSpc>
                <a:spcPct val="100000"/>
              </a:lnSpc>
              <a:spcBef>
                <a:spcPts val="0"/>
              </a:spcBef>
              <a:spcAft>
                <a:spcPts val="0"/>
              </a:spcAft>
              <a:buSzPts val="2600"/>
              <a:buChar char="●"/>
            </a:pPr>
            <a:r>
              <a:rPr lang="en-US"/>
              <a:t>Mentoring Career Cafes help students recognize that career connections can be embedded into everyday instruction. </a:t>
            </a:r>
            <a:endParaRPr/>
          </a:p>
          <a:p>
            <a:pPr marL="457200" lvl="0" indent="-393192" algn="l" rtl="0">
              <a:lnSpc>
                <a:spcPct val="100000"/>
              </a:lnSpc>
              <a:spcBef>
                <a:spcPts val="0"/>
              </a:spcBef>
              <a:spcAft>
                <a:spcPts val="0"/>
              </a:spcAft>
              <a:buSzPts val="2600"/>
              <a:buChar char="●"/>
            </a:pPr>
            <a:r>
              <a:rPr lang="en-US"/>
              <a:t>These talks help bridge the gap between what students learn and how it’s used in the real world.</a:t>
            </a:r>
            <a:endParaRPr/>
          </a:p>
          <a:p>
            <a:pPr marL="0" lvl="0" indent="0" algn="l" rtl="0">
              <a:lnSpc>
                <a:spcPct val="100000"/>
              </a:lnSpc>
              <a:spcBef>
                <a:spcPts val="400"/>
              </a:spcBef>
              <a:spcAft>
                <a:spcPts val="0"/>
              </a:spcAft>
              <a:buSzPts val="2600"/>
              <a:buNone/>
            </a:pPr>
            <a:endParaRPr/>
          </a:p>
        </p:txBody>
      </p:sp>
      <p:sp>
        <p:nvSpPr>
          <p:cNvPr id="145" name="Google Shape;145;p11"/>
          <p:cNvSpPr txBox="1">
            <a:spLocks noGrp="1"/>
          </p:cNvSpPr>
          <p:nvPr>
            <p:ph type="title"/>
          </p:nvPr>
        </p:nvSpPr>
        <p:spPr>
          <a:xfrm>
            <a:off x="985962" y="274638"/>
            <a:ext cx="7529400" cy="993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Coursework Connections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a:spLocks noGrp="1"/>
          </p:cNvSpPr>
          <p:nvPr>
            <p:ph type="body" idx="4294967295"/>
          </p:nvPr>
        </p:nvSpPr>
        <p:spPr>
          <a:xfrm>
            <a:off x="985950" y="1370025"/>
            <a:ext cx="4890900" cy="210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600"/>
              <a:buNone/>
            </a:pPr>
            <a:r>
              <a:rPr lang="en-US" sz="2100" b="1">
                <a:solidFill>
                  <a:srgbClr val="EF3B24"/>
                </a:solidFill>
              </a:rPr>
              <a:t>ICAP</a:t>
            </a:r>
            <a:endParaRPr sz="2100" b="1">
              <a:solidFill>
                <a:srgbClr val="EF3B24"/>
              </a:solidFill>
            </a:endParaRPr>
          </a:p>
          <a:p>
            <a:pPr marL="457200" lvl="0" indent="-361950" algn="l" rtl="0">
              <a:spcBef>
                <a:spcPts val="0"/>
              </a:spcBef>
              <a:spcAft>
                <a:spcPts val="0"/>
              </a:spcAft>
              <a:buSzPts val="2100"/>
              <a:buChar char="●"/>
            </a:pPr>
            <a:r>
              <a:rPr lang="en-US" sz="2100" b="1"/>
              <a:t>Awareness</a:t>
            </a:r>
            <a:r>
              <a:rPr lang="en-US" sz="2100"/>
              <a:t> - </a:t>
            </a:r>
            <a:r>
              <a:rPr lang="en-US" sz="2050"/>
              <a:t>Career Interest Survey</a:t>
            </a:r>
            <a:endParaRPr sz="2050"/>
          </a:p>
          <a:p>
            <a:pPr marL="457200" lvl="0" indent="-361950" algn="l" rtl="0">
              <a:spcBef>
                <a:spcPts val="0"/>
              </a:spcBef>
              <a:spcAft>
                <a:spcPts val="0"/>
              </a:spcAft>
              <a:buSzPts val="2100"/>
              <a:buChar char="●"/>
            </a:pPr>
            <a:r>
              <a:rPr lang="en-US" sz="2100" b="1"/>
              <a:t>Exploration/Preparation </a:t>
            </a:r>
            <a:r>
              <a:rPr lang="en-US" sz="2100"/>
              <a:t>- ZIYC/</a:t>
            </a:r>
            <a:r>
              <a:rPr lang="en-US" sz="2050"/>
              <a:t>Career Cafes/C2CF</a:t>
            </a:r>
            <a:endParaRPr sz="2050"/>
          </a:p>
          <a:p>
            <a:pPr marL="457200" lvl="0" indent="-361950" algn="l" rtl="0">
              <a:spcBef>
                <a:spcPts val="0"/>
              </a:spcBef>
              <a:spcAft>
                <a:spcPts val="0"/>
              </a:spcAft>
              <a:buSzPts val="2100"/>
              <a:buChar char="●"/>
            </a:pPr>
            <a:r>
              <a:rPr lang="en-US" sz="2100" b="1"/>
              <a:t>Action</a:t>
            </a:r>
            <a:r>
              <a:rPr lang="en-US" sz="2100"/>
              <a:t> - </a:t>
            </a:r>
            <a:r>
              <a:rPr lang="en-US" sz="2050"/>
              <a:t>Connections made</a:t>
            </a:r>
            <a:endParaRPr sz="2050"/>
          </a:p>
          <a:p>
            <a:pPr marL="0" lvl="0" indent="0" algn="l" rtl="0">
              <a:lnSpc>
                <a:spcPct val="100000"/>
              </a:lnSpc>
              <a:spcBef>
                <a:spcPts val="0"/>
              </a:spcBef>
              <a:spcAft>
                <a:spcPts val="0"/>
              </a:spcAft>
              <a:buNone/>
            </a:pPr>
            <a:endParaRPr sz="2100" b="1"/>
          </a:p>
          <a:p>
            <a:pPr marL="0" lvl="0" indent="0" algn="l" rtl="0">
              <a:lnSpc>
                <a:spcPct val="100000"/>
              </a:lnSpc>
              <a:spcBef>
                <a:spcPts val="0"/>
              </a:spcBef>
              <a:spcAft>
                <a:spcPts val="0"/>
              </a:spcAft>
              <a:buSzPts val="2600"/>
              <a:buNone/>
            </a:pPr>
            <a:endParaRPr sz="2100"/>
          </a:p>
        </p:txBody>
      </p:sp>
      <p:sp>
        <p:nvSpPr>
          <p:cNvPr id="151" name="Google Shape;151;p12"/>
          <p:cNvSpPr txBox="1">
            <a:spLocks noGrp="1"/>
          </p:cNvSpPr>
          <p:nvPr>
            <p:ph type="title"/>
          </p:nvPr>
        </p:nvSpPr>
        <p:spPr>
          <a:xfrm>
            <a:off x="985962" y="274638"/>
            <a:ext cx="7529400" cy="993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sz="3640"/>
              <a:t>GEAR UP - ICAP and Oklahoma Career Pathways Connections</a:t>
            </a:r>
            <a:endParaRPr sz="3640"/>
          </a:p>
        </p:txBody>
      </p:sp>
      <p:pic>
        <p:nvPicPr>
          <p:cNvPr id="152" name="Google Shape;152;p12"/>
          <p:cNvPicPr preferRelativeResize="0"/>
          <p:nvPr/>
        </p:nvPicPr>
        <p:blipFill rotWithShape="1">
          <a:blip r:embed="rId3">
            <a:alphaModFix/>
          </a:blip>
          <a:srcRect/>
          <a:stretch/>
        </p:blipFill>
        <p:spPr>
          <a:xfrm>
            <a:off x="5971200" y="1195775"/>
            <a:ext cx="2544150" cy="2959475"/>
          </a:xfrm>
          <a:prstGeom prst="rect">
            <a:avLst/>
          </a:prstGeom>
          <a:noFill/>
          <a:ln>
            <a:noFill/>
          </a:ln>
        </p:spPr>
      </p:pic>
      <p:sp>
        <p:nvSpPr>
          <p:cNvPr id="153" name="Google Shape;153;p12"/>
          <p:cNvSpPr txBox="1"/>
          <p:nvPr/>
        </p:nvSpPr>
        <p:spPr>
          <a:xfrm>
            <a:off x="985950" y="3071950"/>
            <a:ext cx="4412700" cy="1154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2100" b="1" i="0" u="none" strike="noStrike" cap="none">
                <a:solidFill>
                  <a:srgbClr val="EF3B24"/>
                </a:solidFill>
                <a:latin typeface="Calibri"/>
                <a:ea typeface="Calibri"/>
                <a:cs typeface="Calibri"/>
                <a:sym typeface="Calibri"/>
              </a:rPr>
              <a:t>Career Pathways</a:t>
            </a:r>
            <a:endParaRPr sz="2100" b="1" i="0" u="none" strike="noStrike" cap="none">
              <a:solidFill>
                <a:srgbClr val="EF3B24"/>
              </a:solidFill>
              <a:latin typeface="Calibri"/>
              <a:ea typeface="Calibri"/>
              <a:cs typeface="Calibri"/>
              <a:sym typeface="Calibri"/>
            </a:endParaRPr>
          </a:p>
          <a:p>
            <a:pPr marL="457200" marR="0" lvl="0" indent="-361442" algn="l" rtl="0">
              <a:lnSpc>
                <a:spcPct val="100000"/>
              </a:lnSpc>
              <a:spcBef>
                <a:spcPts val="0"/>
              </a:spcBef>
              <a:spcAft>
                <a:spcPts val="0"/>
              </a:spcAft>
              <a:buClr>
                <a:schemeClr val="dk2"/>
              </a:buClr>
              <a:buSzPts val="2100"/>
              <a:buFont typeface="NTR"/>
              <a:buChar char="●"/>
            </a:pPr>
            <a:r>
              <a:rPr lang="en-US" sz="2100" b="0" i="0" u="none" strike="noStrike" cap="none">
                <a:solidFill>
                  <a:schemeClr val="dk1"/>
                </a:solidFill>
                <a:latin typeface="Calibri"/>
                <a:ea typeface="Calibri"/>
                <a:cs typeface="Calibri"/>
                <a:sym typeface="Calibri"/>
              </a:rPr>
              <a:t>Alignment with student Career Goals</a:t>
            </a:r>
            <a:endParaRPr sz="2600" b="0" i="0" u="none" strike="noStrike" cap="none">
              <a:solidFill>
                <a:schemeClr val="dk1"/>
              </a:solidFill>
              <a:latin typeface="Calibri"/>
              <a:ea typeface="Calibri"/>
              <a:cs typeface="Calibri"/>
              <a:sym typeface="Calibri"/>
            </a:endParaRPr>
          </a:p>
        </p:txBody>
      </p:sp>
      <p:pic>
        <p:nvPicPr>
          <p:cNvPr id="154" name="Google Shape;154;p12"/>
          <p:cNvPicPr preferRelativeResize="0"/>
          <p:nvPr/>
        </p:nvPicPr>
        <p:blipFill rotWithShape="1">
          <a:blip r:embed="rId4">
            <a:alphaModFix/>
          </a:blip>
          <a:srcRect/>
          <a:stretch/>
        </p:blipFill>
        <p:spPr>
          <a:xfrm>
            <a:off x="4026750" y="4155250"/>
            <a:ext cx="1447800" cy="390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3"/>
          <p:cNvSpPr txBox="1">
            <a:spLocks noGrp="1"/>
          </p:cNvSpPr>
          <p:nvPr>
            <p:ph type="body" idx="4294967295"/>
          </p:nvPr>
        </p:nvSpPr>
        <p:spPr>
          <a:xfrm>
            <a:off x="1003346" y="1370025"/>
            <a:ext cx="4862400" cy="3262200"/>
          </a:xfrm>
          <a:prstGeom prst="rect">
            <a:avLst/>
          </a:prstGeom>
          <a:noFill/>
          <a:ln>
            <a:noFill/>
          </a:ln>
        </p:spPr>
        <p:txBody>
          <a:bodyPr spcFirstLastPara="1" wrap="square" lIns="91425" tIns="45700" rIns="91425" bIns="45700" anchor="t" anchorCtr="0">
            <a:noAutofit/>
          </a:bodyPr>
          <a:lstStyle/>
          <a:p>
            <a:pPr marL="457200" lvl="0" indent="-374142" algn="l" rtl="0">
              <a:lnSpc>
                <a:spcPct val="100000"/>
              </a:lnSpc>
              <a:spcBef>
                <a:spcPts val="0"/>
              </a:spcBef>
              <a:spcAft>
                <a:spcPts val="0"/>
              </a:spcAft>
              <a:buSzPts val="2300"/>
              <a:buAutoNum type="arabicPeriod"/>
            </a:pPr>
            <a:r>
              <a:rPr lang="en-US" sz="2300"/>
              <a:t>Popular career cluster you see in your school.</a:t>
            </a:r>
            <a:endParaRPr sz="2300"/>
          </a:p>
          <a:p>
            <a:pPr marL="457200" lvl="0" indent="-374142" algn="l" rtl="0">
              <a:lnSpc>
                <a:spcPct val="100000"/>
              </a:lnSpc>
              <a:spcBef>
                <a:spcPts val="0"/>
              </a:spcBef>
              <a:spcAft>
                <a:spcPts val="0"/>
              </a:spcAft>
              <a:buSzPts val="2300"/>
              <a:buAutoNum type="arabicPeriod"/>
            </a:pPr>
            <a:r>
              <a:rPr lang="en-US" sz="2300"/>
              <a:t>Teachers that could potentially host career exploration events.</a:t>
            </a:r>
            <a:endParaRPr sz="2300"/>
          </a:p>
          <a:p>
            <a:pPr marL="457200" lvl="0" indent="-374142" algn="l" rtl="0">
              <a:lnSpc>
                <a:spcPct val="100000"/>
              </a:lnSpc>
              <a:spcBef>
                <a:spcPts val="0"/>
              </a:spcBef>
              <a:spcAft>
                <a:spcPts val="0"/>
              </a:spcAft>
              <a:buSzPts val="2300"/>
              <a:buAutoNum type="arabicPeriod"/>
            </a:pPr>
            <a:r>
              <a:rPr lang="en-US" sz="2300"/>
              <a:t>Helpful LEARN resources  </a:t>
            </a:r>
            <a:endParaRPr sz="2300"/>
          </a:p>
          <a:p>
            <a:pPr marL="914400" lvl="1" indent="-337566" algn="l" rtl="0">
              <a:lnSpc>
                <a:spcPct val="100000"/>
              </a:lnSpc>
              <a:spcBef>
                <a:spcPts val="0"/>
              </a:spcBef>
              <a:spcAft>
                <a:spcPts val="0"/>
              </a:spcAft>
              <a:buSzPts val="2300"/>
              <a:buChar char="o"/>
            </a:pPr>
            <a:r>
              <a:rPr lang="en-US" sz="2300"/>
              <a:t>Career Talk</a:t>
            </a:r>
            <a:endParaRPr sz="2300"/>
          </a:p>
          <a:p>
            <a:pPr marL="914400" lvl="1" indent="-337566" algn="l" rtl="0">
              <a:lnSpc>
                <a:spcPct val="100000"/>
              </a:lnSpc>
              <a:spcBef>
                <a:spcPts val="0"/>
              </a:spcBef>
              <a:spcAft>
                <a:spcPts val="0"/>
              </a:spcAft>
              <a:buSzPts val="2300"/>
              <a:buChar char="o"/>
            </a:pPr>
            <a:r>
              <a:rPr lang="en-US" sz="2300"/>
              <a:t>K20 ZIYC playlist</a:t>
            </a:r>
            <a:endParaRPr sz="2300"/>
          </a:p>
          <a:p>
            <a:pPr marL="914400" lvl="1" indent="-337566" algn="l" rtl="0">
              <a:lnSpc>
                <a:spcPct val="100000"/>
              </a:lnSpc>
              <a:spcBef>
                <a:spcPts val="0"/>
              </a:spcBef>
              <a:spcAft>
                <a:spcPts val="0"/>
              </a:spcAft>
              <a:buSzPts val="2300"/>
              <a:buChar char="o"/>
            </a:pPr>
            <a:r>
              <a:rPr lang="en-US" sz="2300"/>
              <a:t>C2CF collection</a:t>
            </a:r>
            <a:endParaRPr sz="2300"/>
          </a:p>
        </p:txBody>
      </p:sp>
      <p:sp>
        <p:nvSpPr>
          <p:cNvPr id="160" name="Google Shape;160;p13"/>
          <p:cNvSpPr txBox="1">
            <a:spLocks noGrp="1"/>
          </p:cNvSpPr>
          <p:nvPr>
            <p:ph type="title"/>
          </p:nvPr>
        </p:nvSpPr>
        <p:spPr>
          <a:xfrm>
            <a:off x="985962" y="274638"/>
            <a:ext cx="7529387" cy="993775"/>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a:t>Connect Mentoring to Your School</a:t>
            </a:r>
            <a:endParaRPr/>
          </a:p>
        </p:txBody>
      </p:sp>
      <p:pic>
        <p:nvPicPr>
          <p:cNvPr id="161" name="Google Shape;161;p13" descr="A diagram of a question mark and stars&#10;&#10;AI-generated content may be incorrect."/>
          <p:cNvPicPr preferRelativeResize="0"/>
          <p:nvPr/>
        </p:nvPicPr>
        <p:blipFill rotWithShape="1">
          <a:blip r:embed="rId3">
            <a:alphaModFix/>
          </a:blip>
          <a:srcRect/>
          <a:stretch/>
        </p:blipFill>
        <p:spPr>
          <a:xfrm>
            <a:off x="5865800" y="1541438"/>
            <a:ext cx="2649538" cy="26495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4"/>
          <p:cNvSpPr txBox="1">
            <a:spLocks noGrp="1"/>
          </p:cNvSpPr>
          <p:nvPr>
            <p:ph type="title"/>
          </p:nvPr>
        </p:nvSpPr>
        <p:spPr>
          <a:xfrm>
            <a:off x="985962" y="274638"/>
            <a:ext cx="7529400" cy="993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a:t>How Can GEAR UP Help You?</a:t>
            </a:r>
            <a:endParaRPr/>
          </a:p>
        </p:txBody>
      </p:sp>
      <p:sp>
        <p:nvSpPr>
          <p:cNvPr id="167" name="Google Shape;167;p14"/>
          <p:cNvSpPr txBox="1">
            <a:spLocks noGrp="1"/>
          </p:cNvSpPr>
          <p:nvPr>
            <p:ph type="body" idx="1"/>
          </p:nvPr>
        </p:nvSpPr>
        <p:spPr>
          <a:xfrm>
            <a:off x="985962" y="1370012"/>
            <a:ext cx="7529400" cy="3262200"/>
          </a:xfrm>
          <a:prstGeom prst="rect">
            <a:avLst/>
          </a:prstGeom>
          <a:noFill/>
          <a:ln>
            <a:noFill/>
          </a:ln>
        </p:spPr>
        <p:txBody>
          <a:bodyPr spcFirstLastPara="1" wrap="square" lIns="91425" tIns="45700" rIns="91425" bIns="45700" anchor="t" anchorCtr="0">
            <a:noAutofit/>
          </a:bodyPr>
          <a:lstStyle/>
          <a:p>
            <a:pPr marL="457200" lvl="0" indent="-393700" algn="l" rtl="0">
              <a:lnSpc>
                <a:spcPct val="100000"/>
              </a:lnSpc>
              <a:spcBef>
                <a:spcPts val="520"/>
              </a:spcBef>
              <a:spcAft>
                <a:spcPts val="0"/>
              </a:spcAft>
              <a:buSzPts val="2600"/>
              <a:buAutoNum type="arabicPeriod"/>
            </a:pPr>
            <a:r>
              <a:rPr lang="en-US"/>
              <a:t>Use </a:t>
            </a:r>
            <a:r>
              <a:rPr lang="en-US">
                <a:highlight>
                  <a:srgbClr val="4A86E8"/>
                </a:highlight>
              </a:rPr>
              <a:t>blue</a:t>
            </a:r>
            <a:r>
              <a:rPr lang="en-US"/>
              <a:t> colored sticky note for School Implementation.</a:t>
            </a:r>
            <a:endParaRPr/>
          </a:p>
          <a:p>
            <a:pPr marL="457200" lvl="0" indent="-393700" algn="l" rtl="0">
              <a:lnSpc>
                <a:spcPct val="100000"/>
              </a:lnSpc>
              <a:spcBef>
                <a:spcPts val="0"/>
              </a:spcBef>
              <a:spcAft>
                <a:spcPts val="0"/>
              </a:spcAft>
              <a:buSzPts val="2600"/>
              <a:buAutoNum type="arabicPeriod"/>
            </a:pPr>
            <a:r>
              <a:rPr lang="en-US"/>
              <a:t>Use </a:t>
            </a:r>
            <a:r>
              <a:rPr lang="en-US">
                <a:highlight>
                  <a:srgbClr val="FF9900"/>
                </a:highlight>
              </a:rPr>
              <a:t>orange</a:t>
            </a:r>
            <a:r>
              <a:rPr lang="en-US"/>
              <a:t> colored sticky note for Questions we will follow up with.</a:t>
            </a:r>
            <a:endParaRPr/>
          </a:p>
          <a:p>
            <a:pPr marL="914400" lvl="1" indent="-393700" algn="l" rtl="0">
              <a:lnSpc>
                <a:spcPct val="100000"/>
              </a:lnSpc>
              <a:spcBef>
                <a:spcPts val="0"/>
              </a:spcBef>
              <a:spcAft>
                <a:spcPts val="0"/>
              </a:spcAft>
              <a:buSzPts val="2600"/>
              <a:buAutoNum type="alphaLcPeriod"/>
            </a:pPr>
            <a:r>
              <a:rPr lang="en-US"/>
              <a:t>Be sure to add your contact information on the back. </a:t>
            </a:r>
            <a:endParaRPr/>
          </a:p>
          <a:p>
            <a:pPr marL="457200" lvl="0" indent="-393700" algn="l" rtl="0">
              <a:lnSpc>
                <a:spcPct val="100000"/>
              </a:lnSpc>
              <a:spcBef>
                <a:spcPts val="0"/>
              </a:spcBef>
              <a:spcAft>
                <a:spcPts val="0"/>
              </a:spcAft>
              <a:buSzPts val="2600"/>
              <a:buAutoNum type="arabicPeriod"/>
            </a:pPr>
            <a:r>
              <a:rPr lang="en-US"/>
              <a:t>When ready, place your sticky notes on each side of the T-chart posters around the room.</a:t>
            </a:r>
            <a:endParaRPr/>
          </a:p>
        </p:txBody>
      </p:sp>
      <p:pic>
        <p:nvPicPr>
          <p:cNvPr id="168" name="Google Shape;168;p14"/>
          <p:cNvPicPr preferRelativeResize="0"/>
          <p:nvPr/>
        </p:nvPicPr>
        <p:blipFill rotWithShape="1">
          <a:blip r:embed="rId3">
            <a:alphaModFix/>
          </a:blip>
          <a:srcRect/>
          <a:stretch/>
        </p:blipFill>
        <p:spPr>
          <a:xfrm>
            <a:off x="6613100" y="201025"/>
            <a:ext cx="1383650" cy="1383650"/>
          </a:xfrm>
          <a:prstGeom prst="rect">
            <a:avLst/>
          </a:prstGeom>
          <a:noFill/>
          <a:ln>
            <a:noFill/>
          </a:ln>
        </p:spPr>
      </p:pic>
      <p:pic>
        <p:nvPicPr>
          <p:cNvPr id="169" name="Google Shape;169;p14"/>
          <p:cNvPicPr preferRelativeResize="0"/>
          <p:nvPr/>
        </p:nvPicPr>
        <p:blipFill rotWithShape="1">
          <a:blip r:embed="rId4">
            <a:alphaModFix/>
          </a:blip>
          <a:srcRect/>
          <a:stretch/>
        </p:blipFill>
        <p:spPr>
          <a:xfrm>
            <a:off x="7561575" y="1001675"/>
            <a:ext cx="1291050" cy="1291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579100" y="1680645"/>
            <a:ext cx="7985700" cy="1053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ct val="31111"/>
              <a:buNone/>
            </a:pPr>
            <a:r>
              <a:rPr lang="en-US" dirty="0"/>
              <a:t>Paving the Path</a:t>
            </a:r>
            <a:endParaRPr dirty="0"/>
          </a:p>
        </p:txBody>
      </p:sp>
      <p:sp>
        <p:nvSpPr>
          <p:cNvPr id="84" name="Google Shape;84;p2"/>
          <p:cNvSpPr txBox="1">
            <a:spLocks noGrp="1"/>
          </p:cNvSpPr>
          <p:nvPr>
            <p:ph type="body" idx="1"/>
          </p:nvPr>
        </p:nvSpPr>
        <p:spPr>
          <a:xfrm>
            <a:off x="504463" y="2827258"/>
            <a:ext cx="7984200" cy="1397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600"/>
              <a:buNone/>
            </a:pPr>
            <a:r>
              <a:rPr lang="en-US" dirty="0"/>
              <a:t>Career Readiness Practices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txBox="1">
            <a:spLocks noGrp="1"/>
          </p:cNvSpPr>
          <p:nvPr>
            <p:ph type="title"/>
          </p:nvPr>
        </p:nvSpPr>
        <p:spPr>
          <a:xfrm>
            <a:off x="2743200" y="560388"/>
            <a:ext cx="5767388" cy="213995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Essential Question</a:t>
            </a:r>
            <a:endParaRPr/>
          </a:p>
        </p:txBody>
      </p:sp>
      <p:sp>
        <p:nvSpPr>
          <p:cNvPr id="90" name="Google Shape;90;p3"/>
          <p:cNvSpPr txBox="1">
            <a:spLocks noGrp="1"/>
          </p:cNvSpPr>
          <p:nvPr>
            <p:ph type="body" idx="4294967295"/>
          </p:nvPr>
        </p:nvSpPr>
        <p:spPr>
          <a:xfrm>
            <a:off x="623888" y="2808288"/>
            <a:ext cx="7885112" cy="139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a:solidFill>
                  <a:schemeClr val="lt1"/>
                </a:solidFill>
              </a:rPr>
              <a:t>How can professional career talks and site visits support informed college and career decision-making?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4"/>
          <p:cNvSpPr txBox="1">
            <a:spLocks noGrp="1"/>
          </p:cNvSpPr>
          <p:nvPr>
            <p:ph type="title"/>
          </p:nvPr>
        </p:nvSpPr>
        <p:spPr>
          <a:xfrm>
            <a:off x="623900" y="559695"/>
            <a:ext cx="7886700" cy="1153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400"/>
              <a:buNone/>
            </a:pPr>
            <a:r>
              <a:rPr lang="en-US" sz="3600"/>
              <a:t>Learning Objectives</a:t>
            </a:r>
            <a:endParaRPr sz="3600"/>
          </a:p>
        </p:txBody>
      </p:sp>
      <p:sp>
        <p:nvSpPr>
          <p:cNvPr id="96" name="Google Shape;96;p4"/>
          <p:cNvSpPr txBox="1">
            <a:spLocks noGrp="1"/>
          </p:cNvSpPr>
          <p:nvPr>
            <p:ph type="body" idx="1"/>
          </p:nvPr>
        </p:nvSpPr>
        <p:spPr>
          <a:xfrm>
            <a:off x="629400" y="1713419"/>
            <a:ext cx="7885200" cy="2674800"/>
          </a:xfrm>
          <a:prstGeom prst="rect">
            <a:avLst/>
          </a:prstGeom>
          <a:noFill/>
          <a:ln>
            <a:noFill/>
          </a:ln>
        </p:spPr>
        <p:txBody>
          <a:bodyPr spcFirstLastPara="1" wrap="square" lIns="91425" tIns="45700" rIns="91425" bIns="45700" anchor="t" anchorCtr="0">
            <a:noAutofit/>
          </a:bodyPr>
          <a:lstStyle/>
          <a:p>
            <a:pPr marL="457200" lvl="0" indent="-395097" algn="l" rtl="0">
              <a:lnSpc>
                <a:spcPct val="80000"/>
              </a:lnSpc>
              <a:spcBef>
                <a:spcPts val="520"/>
              </a:spcBef>
              <a:spcAft>
                <a:spcPts val="0"/>
              </a:spcAft>
              <a:buSzPts val="2630"/>
              <a:buChar char="●"/>
            </a:pPr>
            <a:r>
              <a:rPr lang="en-US" sz="2630"/>
              <a:t>Analyze GEAR UP Mentoring services and their long-term sustainability.</a:t>
            </a:r>
            <a:endParaRPr sz="2630"/>
          </a:p>
          <a:p>
            <a:pPr marL="457200" lvl="0" indent="-395097" algn="l" rtl="0">
              <a:lnSpc>
                <a:spcPct val="80000"/>
              </a:lnSpc>
              <a:spcBef>
                <a:spcPts val="520"/>
              </a:spcBef>
              <a:spcAft>
                <a:spcPts val="0"/>
              </a:spcAft>
              <a:buSzPts val="2630"/>
              <a:buChar char="●"/>
            </a:pPr>
            <a:r>
              <a:rPr lang="en-US" sz="2630"/>
              <a:t>Evaluate how GEAR UP services support ICAP and College and Career Pathway development.</a:t>
            </a:r>
            <a:endParaRPr sz="2630"/>
          </a:p>
          <a:p>
            <a:pPr marL="457200" lvl="0" indent="-395097" algn="l" rtl="0">
              <a:lnSpc>
                <a:spcPct val="80000"/>
              </a:lnSpc>
              <a:spcBef>
                <a:spcPts val="520"/>
              </a:spcBef>
              <a:spcAft>
                <a:spcPts val="0"/>
              </a:spcAft>
              <a:buSzPts val="2630"/>
              <a:buChar char="●"/>
            </a:pPr>
            <a:r>
              <a:rPr lang="en-US" sz="2630"/>
              <a:t>Connect Mentoring services to your school by identifying potential school partners and applicable resources.</a:t>
            </a:r>
            <a:endParaRPr sz="2630"/>
          </a:p>
          <a:p>
            <a:pPr marL="457200" lvl="0" indent="-292100" algn="l" rtl="0">
              <a:lnSpc>
                <a:spcPct val="80000"/>
              </a:lnSpc>
              <a:spcBef>
                <a:spcPts val="520"/>
              </a:spcBef>
              <a:spcAft>
                <a:spcPts val="0"/>
              </a:spcAft>
              <a:buSzPts val="1430"/>
              <a:buNone/>
            </a:pPr>
            <a:endParaRPr sz="1430">
              <a:highlight>
                <a:srgbClr val="FFFF00"/>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5"/>
          <p:cNvSpPr txBox="1">
            <a:spLocks noGrp="1"/>
          </p:cNvSpPr>
          <p:nvPr>
            <p:ph type="body" idx="4294967295"/>
          </p:nvPr>
        </p:nvSpPr>
        <p:spPr>
          <a:xfrm>
            <a:off x="985962" y="1370013"/>
            <a:ext cx="7529388" cy="3262312"/>
          </a:xfrm>
          <a:prstGeom prst="rect">
            <a:avLst/>
          </a:prstGeom>
          <a:noFill/>
          <a:ln>
            <a:noFill/>
          </a:ln>
        </p:spPr>
        <p:txBody>
          <a:bodyPr spcFirstLastPara="1" wrap="square" lIns="91425" tIns="45700" rIns="91425" bIns="45700" anchor="t" anchorCtr="0">
            <a:noAutofit/>
          </a:bodyPr>
          <a:lstStyle/>
          <a:p>
            <a:pPr marL="457200" lvl="0" indent="-393192" algn="l" rtl="0">
              <a:lnSpc>
                <a:spcPct val="100000"/>
              </a:lnSpc>
              <a:spcBef>
                <a:spcPts val="0"/>
              </a:spcBef>
              <a:spcAft>
                <a:spcPts val="0"/>
              </a:spcAft>
              <a:buSzPts val="2600"/>
              <a:buAutoNum type="arabicPeriod"/>
            </a:pPr>
            <a:r>
              <a:rPr lang="en-US"/>
              <a:t>Get into groups of 2-3.</a:t>
            </a:r>
            <a:endParaRPr/>
          </a:p>
          <a:p>
            <a:pPr marL="457200" lvl="0" indent="-393192" algn="l" rtl="0">
              <a:lnSpc>
                <a:spcPct val="100000"/>
              </a:lnSpc>
              <a:spcBef>
                <a:spcPts val="0"/>
              </a:spcBef>
              <a:spcAft>
                <a:spcPts val="0"/>
              </a:spcAft>
              <a:buSzPts val="2600"/>
              <a:buAutoNum type="arabicPeriod"/>
            </a:pPr>
            <a:r>
              <a:rPr lang="en-US"/>
              <a:t>Arrange your set of cards on the table, face down.</a:t>
            </a:r>
            <a:endParaRPr/>
          </a:p>
          <a:p>
            <a:pPr marL="457200" lvl="0" indent="-393192" algn="l" rtl="0">
              <a:lnSpc>
                <a:spcPct val="100000"/>
              </a:lnSpc>
              <a:spcBef>
                <a:spcPts val="0"/>
              </a:spcBef>
              <a:spcAft>
                <a:spcPts val="0"/>
              </a:spcAft>
              <a:buSzPts val="2600"/>
              <a:buAutoNum type="arabicPeriod"/>
            </a:pPr>
            <a:r>
              <a:rPr lang="en-US"/>
              <a:t>Each person will take turns flipping two cards at a time, trying to match a career with its Career Cluster. Keep any matching pairs.</a:t>
            </a:r>
            <a:endParaRPr/>
          </a:p>
          <a:p>
            <a:pPr marL="457200" lvl="0" indent="-393192" algn="l" rtl="0">
              <a:lnSpc>
                <a:spcPct val="100000"/>
              </a:lnSpc>
              <a:spcBef>
                <a:spcPts val="0"/>
              </a:spcBef>
              <a:spcAft>
                <a:spcPts val="0"/>
              </a:spcAft>
              <a:buSzPts val="2600"/>
              <a:buAutoNum type="arabicPeriod"/>
            </a:pPr>
            <a:r>
              <a:rPr lang="en-US"/>
              <a:t>Play until you match all the careers and Career Clusters.</a:t>
            </a:r>
            <a:endParaRPr/>
          </a:p>
          <a:p>
            <a:pPr marL="457200" lvl="0" indent="-393192" algn="l" rtl="0">
              <a:lnSpc>
                <a:spcPct val="100000"/>
              </a:lnSpc>
              <a:spcBef>
                <a:spcPts val="0"/>
              </a:spcBef>
              <a:spcAft>
                <a:spcPts val="0"/>
              </a:spcAft>
              <a:buSzPts val="2600"/>
              <a:buAutoNum type="arabicPeriod"/>
            </a:pPr>
            <a:r>
              <a:rPr lang="en-US"/>
              <a:t>The person with the most matches wins!</a:t>
            </a:r>
            <a:endParaRPr/>
          </a:p>
        </p:txBody>
      </p:sp>
      <p:sp>
        <p:nvSpPr>
          <p:cNvPr id="102" name="Google Shape;102;p5"/>
          <p:cNvSpPr txBox="1">
            <a:spLocks noGrp="1"/>
          </p:cNvSpPr>
          <p:nvPr>
            <p:ph type="title"/>
          </p:nvPr>
        </p:nvSpPr>
        <p:spPr>
          <a:xfrm>
            <a:off x="985962" y="274638"/>
            <a:ext cx="7529387" cy="9937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Career Cluster Card Matching</a:t>
            </a:r>
            <a:endParaRPr/>
          </a:p>
        </p:txBody>
      </p:sp>
      <p:pic>
        <p:nvPicPr>
          <p:cNvPr id="103" name="Google Shape;103;p5"/>
          <p:cNvPicPr preferRelativeResize="0"/>
          <p:nvPr/>
        </p:nvPicPr>
        <p:blipFill rotWithShape="1">
          <a:blip r:embed="rId3">
            <a:alphaModFix/>
          </a:blip>
          <a:srcRect/>
          <a:stretch/>
        </p:blipFill>
        <p:spPr>
          <a:xfrm>
            <a:off x="7067550" y="274650"/>
            <a:ext cx="1447800" cy="809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6"/>
          <p:cNvSpPr txBox="1">
            <a:spLocks noGrp="1"/>
          </p:cNvSpPr>
          <p:nvPr>
            <p:ph type="body" idx="4294967295"/>
          </p:nvPr>
        </p:nvSpPr>
        <p:spPr>
          <a:xfrm>
            <a:off x="985950" y="1370025"/>
            <a:ext cx="5790900" cy="3262200"/>
          </a:xfrm>
          <a:prstGeom prst="rect">
            <a:avLst/>
          </a:prstGeom>
          <a:noFill/>
          <a:ln>
            <a:noFill/>
          </a:ln>
        </p:spPr>
        <p:txBody>
          <a:bodyPr spcFirstLastPara="1" wrap="square" lIns="91425" tIns="45700" rIns="91425" bIns="45700" anchor="t" anchorCtr="0">
            <a:noAutofit/>
          </a:bodyPr>
          <a:lstStyle/>
          <a:p>
            <a:pPr marL="457200" lvl="0" indent="-374142" algn="l" rtl="0">
              <a:lnSpc>
                <a:spcPct val="100000"/>
              </a:lnSpc>
              <a:spcBef>
                <a:spcPts val="0"/>
              </a:spcBef>
              <a:spcAft>
                <a:spcPts val="0"/>
              </a:spcAft>
              <a:buSzPts val="2300"/>
              <a:buChar char="●"/>
            </a:pPr>
            <a:r>
              <a:rPr lang="en-US" sz="2300" b="1"/>
              <a:t>Zoom Into Your Career (ZIYC)</a:t>
            </a:r>
            <a:endParaRPr sz="2300" b="1"/>
          </a:p>
          <a:p>
            <a:pPr marL="914400" lvl="1" indent="-337566" algn="l" rtl="0">
              <a:lnSpc>
                <a:spcPct val="100000"/>
              </a:lnSpc>
              <a:spcBef>
                <a:spcPts val="0"/>
              </a:spcBef>
              <a:spcAft>
                <a:spcPts val="0"/>
              </a:spcAft>
              <a:buSzPts val="2300"/>
              <a:buChar char="o"/>
            </a:pPr>
            <a:r>
              <a:rPr lang="en-US" sz="1800"/>
              <a:t>Students meet professionals from multiple industries.</a:t>
            </a:r>
            <a:endParaRPr sz="2300"/>
          </a:p>
          <a:p>
            <a:pPr marL="457200" lvl="0" indent="-374142" algn="l" rtl="0">
              <a:lnSpc>
                <a:spcPct val="100000"/>
              </a:lnSpc>
              <a:spcBef>
                <a:spcPts val="0"/>
              </a:spcBef>
              <a:spcAft>
                <a:spcPts val="0"/>
              </a:spcAft>
              <a:buSzPts val="2300"/>
              <a:buChar char="●"/>
            </a:pPr>
            <a:r>
              <a:rPr lang="en-US" sz="2300" b="1"/>
              <a:t>Career Cafe (CC)</a:t>
            </a:r>
            <a:endParaRPr sz="2300" b="1"/>
          </a:p>
          <a:p>
            <a:pPr marL="914400" lvl="1" indent="-337566" algn="l" rtl="0">
              <a:lnSpc>
                <a:spcPct val="100000"/>
              </a:lnSpc>
              <a:spcBef>
                <a:spcPts val="0"/>
              </a:spcBef>
              <a:spcAft>
                <a:spcPts val="0"/>
              </a:spcAft>
              <a:buSzPts val="2300"/>
              <a:buChar char="o"/>
            </a:pPr>
            <a:r>
              <a:rPr lang="en-US" sz="1800"/>
              <a:t>Focused professional goes deeper into one </a:t>
            </a:r>
            <a:endParaRPr sz="1800"/>
          </a:p>
          <a:p>
            <a:pPr marL="914400" lvl="0" indent="0" algn="l" rtl="0">
              <a:lnSpc>
                <a:spcPct val="100000"/>
              </a:lnSpc>
              <a:spcBef>
                <a:spcPts val="0"/>
              </a:spcBef>
              <a:spcAft>
                <a:spcPts val="0"/>
              </a:spcAft>
              <a:buSzPts val="2600"/>
              <a:buNone/>
            </a:pPr>
            <a:r>
              <a:rPr lang="en-US" sz="1800"/>
              <a:t>career cluster.</a:t>
            </a:r>
            <a:endParaRPr sz="2300"/>
          </a:p>
          <a:p>
            <a:pPr marL="457200" lvl="0" indent="-374142" algn="l" rtl="0">
              <a:lnSpc>
                <a:spcPct val="100000"/>
              </a:lnSpc>
              <a:spcBef>
                <a:spcPts val="0"/>
              </a:spcBef>
              <a:spcAft>
                <a:spcPts val="0"/>
              </a:spcAft>
              <a:buSzPts val="2300"/>
              <a:buChar char="●"/>
            </a:pPr>
            <a:r>
              <a:rPr lang="en-US" sz="2300" b="1"/>
              <a:t>College2Career Forum (C2CF)</a:t>
            </a:r>
            <a:endParaRPr sz="2300" b="1"/>
          </a:p>
          <a:p>
            <a:pPr marL="914400" lvl="1" indent="-337566" algn="l" rtl="0">
              <a:lnSpc>
                <a:spcPct val="100000"/>
              </a:lnSpc>
              <a:spcBef>
                <a:spcPts val="0"/>
              </a:spcBef>
              <a:spcAft>
                <a:spcPts val="0"/>
              </a:spcAft>
              <a:buSzPts val="2300"/>
              <a:buChar char="o"/>
            </a:pPr>
            <a:r>
              <a:rPr lang="en-US" sz="1800"/>
              <a:t>Students see a real workplace in action.</a:t>
            </a:r>
            <a:endParaRPr sz="2300"/>
          </a:p>
          <a:p>
            <a:pPr marL="457200" lvl="0" indent="-374142" algn="l" rtl="0">
              <a:lnSpc>
                <a:spcPct val="100000"/>
              </a:lnSpc>
              <a:spcBef>
                <a:spcPts val="0"/>
              </a:spcBef>
              <a:spcAft>
                <a:spcPts val="0"/>
              </a:spcAft>
              <a:buSzPts val="2300"/>
              <a:buChar char="●"/>
            </a:pPr>
            <a:r>
              <a:rPr lang="en-US" sz="2300" b="1"/>
              <a:t>School-Based Mentoring Plans</a:t>
            </a:r>
            <a:endParaRPr sz="2300" b="1"/>
          </a:p>
          <a:p>
            <a:pPr marL="914400" lvl="1" indent="-305816" algn="l" rtl="0">
              <a:lnSpc>
                <a:spcPct val="100000"/>
              </a:lnSpc>
              <a:spcBef>
                <a:spcPts val="0"/>
              </a:spcBef>
              <a:spcAft>
                <a:spcPts val="0"/>
              </a:spcAft>
              <a:buSzPts val="1800"/>
              <a:buChar char="o"/>
            </a:pPr>
            <a:r>
              <a:rPr lang="en-US" sz="1800"/>
              <a:t>Additional services implemented by your school. </a:t>
            </a:r>
            <a:endParaRPr sz="1800"/>
          </a:p>
        </p:txBody>
      </p:sp>
      <p:sp>
        <p:nvSpPr>
          <p:cNvPr id="109" name="Google Shape;109;p6"/>
          <p:cNvSpPr txBox="1">
            <a:spLocks noGrp="1"/>
          </p:cNvSpPr>
          <p:nvPr>
            <p:ph type="title"/>
          </p:nvPr>
        </p:nvSpPr>
        <p:spPr>
          <a:xfrm>
            <a:off x="985962" y="274638"/>
            <a:ext cx="7529400" cy="993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Mentoring Services Overview </a:t>
            </a:r>
            <a:endParaRPr/>
          </a:p>
        </p:txBody>
      </p:sp>
      <p:pic>
        <p:nvPicPr>
          <p:cNvPr id="110" name="Google Shape;110;p6"/>
          <p:cNvPicPr preferRelativeResize="0"/>
          <p:nvPr/>
        </p:nvPicPr>
        <p:blipFill rotWithShape="1">
          <a:blip r:embed="rId3">
            <a:alphaModFix/>
          </a:blip>
          <a:srcRect/>
          <a:stretch/>
        </p:blipFill>
        <p:spPr>
          <a:xfrm>
            <a:off x="6189500" y="1393550"/>
            <a:ext cx="2506050" cy="2456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7"/>
          <p:cNvSpPr txBox="1">
            <a:spLocks noGrp="1"/>
          </p:cNvSpPr>
          <p:nvPr>
            <p:ph type="body" idx="4294967295"/>
          </p:nvPr>
        </p:nvSpPr>
        <p:spPr>
          <a:xfrm>
            <a:off x="985950" y="1370025"/>
            <a:ext cx="6996900" cy="3262200"/>
          </a:xfrm>
          <a:prstGeom prst="rect">
            <a:avLst/>
          </a:prstGeom>
          <a:noFill/>
          <a:ln>
            <a:noFill/>
          </a:ln>
        </p:spPr>
        <p:txBody>
          <a:bodyPr spcFirstLastPara="1" wrap="square" lIns="91425" tIns="45700" rIns="91425" bIns="45700" anchor="t" anchorCtr="0">
            <a:noAutofit/>
          </a:bodyPr>
          <a:lstStyle/>
          <a:p>
            <a:pPr marL="457200" lvl="0" indent="-393192" algn="l" rtl="0">
              <a:lnSpc>
                <a:spcPct val="100000"/>
              </a:lnSpc>
              <a:spcBef>
                <a:spcPts val="0"/>
              </a:spcBef>
              <a:spcAft>
                <a:spcPts val="0"/>
              </a:spcAft>
              <a:buSzPts val="2600"/>
              <a:buAutoNum type="arabicPeriod"/>
            </a:pPr>
            <a:r>
              <a:rPr lang="en-US"/>
              <a:t>Pretend to be a student as you watch a segment of a Zoom Into Your Career video.</a:t>
            </a:r>
            <a:endParaRPr/>
          </a:p>
          <a:p>
            <a:pPr marL="457200" lvl="0" indent="-393192" algn="l" rtl="0">
              <a:lnSpc>
                <a:spcPct val="100000"/>
              </a:lnSpc>
              <a:spcBef>
                <a:spcPts val="0"/>
              </a:spcBef>
              <a:spcAft>
                <a:spcPts val="0"/>
              </a:spcAft>
              <a:buSzPts val="2600"/>
              <a:buAutoNum type="arabicPeriod"/>
            </a:pPr>
            <a:r>
              <a:rPr lang="en-US"/>
              <a:t>Use the </a:t>
            </a:r>
            <a:r>
              <a:rPr lang="en-US" b="1"/>
              <a:t>Career Talk Organizer</a:t>
            </a:r>
            <a:r>
              <a:rPr lang="en-US"/>
              <a:t> as a guide for gathering information and taking notes.</a:t>
            </a:r>
            <a:endParaRPr/>
          </a:p>
        </p:txBody>
      </p:sp>
      <p:sp>
        <p:nvSpPr>
          <p:cNvPr id="116" name="Google Shape;116;p7"/>
          <p:cNvSpPr txBox="1">
            <a:spLocks noGrp="1"/>
          </p:cNvSpPr>
          <p:nvPr>
            <p:ph type="title"/>
          </p:nvPr>
        </p:nvSpPr>
        <p:spPr>
          <a:xfrm>
            <a:off x="985962" y="274638"/>
            <a:ext cx="7529400" cy="993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Zoom Into Your Career Activity</a:t>
            </a:r>
            <a:endParaRPr/>
          </a:p>
        </p:txBody>
      </p:sp>
      <p:pic>
        <p:nvPicPr>
          <p:cNvPr id="117" name="Google Shape;117;p7"/>
          <p:cNvPicPr preferRelativeResize="0"/>
          <p:nvPr/>
        </p:nvPicPr>
        <p:blipFill rotWithShape="1">
          <a:blip r:embed="rId3">
            <a:alphaModFix/>
          </a:blip>
          <a:srcRect/>
          <a:stretch/>
        </p:blipFill>
        <p:spPr>
          <a:xfrm>
            <a:off x="6959775" y="274650"/>
            <a:ext cx="1555574" cy="13374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8"/>
          <p:cNvSpPr txBox="1">
            <a:spLocks noGrp="1"/>
          </p:cNvSpPr>
          <p:nvPr>
            <p:ph type="title"/>
          </p:nvPr>
        </p:nvSpPr>
        <p:spPr>
          <a:xfrm>
            <a:off x="754063" y="4329113"/>
            <a:ext cx="7635875" cy="573087"/>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50000"/>
              </a:lnSpc>
              <a:spcBef>
                <a:spcPts val="0"/>
              </a:spcBef>
              <a:spcAft>
                <a:spcPts val="0"/>
              </a:spcAft>
              <a:buSzPct val="123457"/>
              <a:buNone/>
            </a:pPr>
            <a:r>
              <a:rPr lang="en-US" u="sng">
                <a:solidFill>
                  <a:srgbClr val="275781"/>
                </a:solidFill>
                <a:hlinkClick r:id="rId3">
                  <a:extLst>
                    <a:ext uri="{A12FA001-AC4F-418D-AE19-62706E023703}">
                      <ahyp:hlinkClr xmlns:ahyp="http://schemas.microsoft.com/office/drawing/2018/hyperlinkcolor" val="tx"/>
                    </a:ext>
                  </a:extLst>
                </a:hlinkClick>
              </a:rPr>
              <a:t>Zoom Into Your Career - Building &amp; Moving with Kaden Stratton</a:t>
            </a:r>
            <a:endParaRPr>
              <a:solidFill>
                <a:srgbClr val="275781"/>
              </a:solidFill>
            </a:endParaRPr>
          </a:p>
        </p:txBody>
      </p:sp>
      <p:pic>
        <p:nvPicPr>
          <p:cNvPr id="123" name="Google Shape;123;p8" descr="&quot;In this K20 Career Talk video, Kaden Stratton,  talks about being an airline pilot. By engaging with this Career Talk, students will gain awareness of careers, day-to-day job functions, and educational pathways to become a Senior Landscape Designer.&#10;This Career Talk is part of the K20 Center’s Zoom Into Your Career (ZIYC) series on careers within the Building and Moving Career Cluster Group. The ZIYC videos include the professional’s Career Talk in addition to a live Q&amp;A using student submitted questions.&#10;For more lessons, strategies, and games visit K20's LEARN website here: https://learn.k20center.ou.edu/.&quot;" title="Zoom Into Your Career - Building &amp; Moving with Kaden Stratton">
            <a:hlinkClick r:id="rId4"/>
          </p:cNvPr>
          <p:cNvPicPr preferRelativeResize="0"/>
          <p:nvPr/>
        </p:nvPicPr>
        <p:blipFill rotWithShape="1">
          <a:blip r:embed="rId5">
            <a:alphaModFix/>
          </a:blip>
          <a:srcRect/>
          <a:stretch/>
        </p:blipFill>
        <p:spPr>
          <a:xfrm>
            <a:off x="964650" y="152400"/>
            <a:ext cx="7425289" cy="41767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1E3160"/>
        </a:solidFill>
        <a:effectLst/>
      </p:bgPr>
    </p:bg>
    <p:spTree>
      <p:nvGrpSpPr>
        <p:cNvPr id="1" name="Shape 127"/>
        <p:cNvGrpSpPr/>
        <p:nvPr/>
      </p:nvGrpSpPr>
      <p:grpSpPr>
        <a:xfrm>
          <a:off x="0" y="0"/>
          <a:ext cx="0" cy="0"/>
          <a:chOff x="0" y="0"/>
          <a:chExt cx="0" cy="0"/>
        </a:xfrm>
      </p:grpSpPr>
      <p:sp>
        <p:nvSpPr>
          <p:cNvPr id="128" name="Google Shape;128;p9"/>
          <p:cNvSpPr txBox="1">
            <a:spLocks noGrp="1"/>
          </p:cNvSpPr>
          <p:nvPr>
            <p:ph type="title"/>
          </p:nvPr>
        </p:nvSpPr>
        <p:spPr>
          <a:xfrm>
            <a:off x="145774" y="106010"/>
            <a:ext cx="5767500" cy="8383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sz="3600"/>
              <a:t>Career Journal</a:t>
            </a:r>
            <a:endParaRPr sz="3600"/>
          </a:p>
        </p:txBody>
      </p:sp>
      <p:sp>
        <p:nvSpPr>
          <p:cNvPr id="129" name="Google Shape;129;p9"/>
          <p:cNvSpPr txBox="1">
            <a:spLocks noGrp="1"/>
          </p:cNvSpPr>
          <p:nvPr>
            <p:ph type="body" idx="4294967295"/>
          </p:nvPr>
        </p:nvSpPr>
        <p:spPr>
          <a:xfrm>
            <a:off x="259466" y="944373"/>
            <a:ext cx="3444518" cy="4199126"/>
          </a:xfrm>
          <a:prstGeom prst="rect">
            <a:avLst/>
          </a:prstGeom>
          <a:noFill/>
          <a:ln>
            <a:noFill/>
          </a:ln>
        </p:spPr>
        <p:txBody>
          <a:bodyPr spcFirstLastPara="1" wrap="square" lIns="91425" tIns="45700" rIns="91425" bIns="45700" anchor="ctr" anchorCtr="0">
            <a:noAutofit/>
          </a:bodyPr>
          <a:lstStyle/>
          <a:p>
            <a:pPr marL="457200" lvl="0" indent="-393700" algn="l" rtl="0">
              <a:lnSpc>
                <a:spcPct val="100000"/>
              </a:lnSpc>
              <a:spcBef>
                <a:spcPts val="520"/>
              </a:spcBef>
              <a:spcAft>
                <a:spcPts val="0"/>
              </a:spcAft>
              <a:buClr>
                <a:schemeClr val="lt1"/>
              </a:buClr>
              <a:buSzPts val="2600"/>
              <a:buChar char="●"/>
            </a:pPr>
            <a:r>
              <a:rPr lang="en-US">
                <a:solidFill>
                  <a:schemeClr val="lt1"/>
                </a:solidFill>
              </a:rPr>
              <a:t>How can keeping a journal enhance student learning?</a:t>
            </a:r>
            <a:endParaRPr>
              <a:solidFill>
                <a:schemeClr val="lt1"/>
              </a:solidFill>
            </a:endParaRPr>
          </a:p>
          <a:p>
            <a:pPr marL="457200" lvl="0" indent="-393700" algn="l" rtl="0">
              <a:lnSpc>
                <a:spcPct val="100000"/>
              </a:lnSpc>
              <a:spcBef>
                <a:spcPts val="0"/>
              </a:spcBef>
              <a:spcAft>
                <a:spcPts val="0"/>
              </a:spcAft>
              <a:buClr>
                <a:schemeClr val="lt1"/>
              </a:buClr>
              <a:buSzPts val="2600"/>
              <a:buChar char="●"/>
            </a:pPr>
            <a:r>
              <a:rPr lang="en-US">
                <a:solidFill>
                  <a:schemeClr val="lt1"/>
                </a:solidFill>
              </a:rPr>
              <a:t>What are some difficulties you could foresee?</a:t>
            </a:r>
            <a:endParaRPr>
              <a:solidFill>
                <a:schemeClr val="lt1"/>
              </a:solidFill>
            </a:endParaRPr>
          </a:p>
          <a:p>
            <a:pPr marL="0" lvl="0" indent="0" algn="l" rtl="0">
              <a:lnSpc>
                <a:spcPct val="100000"/>
              </a:lnSpc>
              <a:spcBef>
                <a:spcPts val="520"/>
              </a:spcBef>
              <a:spcAft>
                <a:spcPts val="0"/>
              </a:spcAft>
              <a:buSzPts val="2600"/>
              <a:buNone/>
            </a:pPr>
            <a:endParaRPr>
              <a:solidFill>
                <a:schemeClr val="lt1"/>
              </a:solidFill>
            </a:endParaRPr>
          </a:p>
        </p:txBody>
      </p:sp>
      <p:sp>
        <p:nvSpPr>
          <p:cNvPr id="130" name="Google Shape;130;p9"/>
          <p:cNvSpPr/>
          <p:nvPr/>
        </p:nvSpPr>
        <p:spPr>
          <a:xfrm>
            <a:off x="6558195" y="944372"/>
            <a:ext cx="2326339" cy="3664363"/>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1" name="Google Shape;131;p9"/>
          <p:cNvPicPr preferRelativeResize="0"/>
          <p:nvPr/>
        </p:nvPicPr>
        <p:blipFill rotWithShape="1">
          <a:blip r:embed="rId3">
            <a:alphaModFix/>
          </a:blip>
          <a:srcRect/>
          <a:stretch/>
        </p:blipFill>
        <p:spPr>
          <a:xfrm>
            <a:off x="6589014" y="974035"/>
            <a:ext cx="2282268" cy="3594944"/>
          </a:xfrm>
          <a:prstGeom prst="rect">
            <a:avLst/>
          </a:prstGeom>
          <a:noFill/>
          <a:ln>
            <a:noFill/>
          </a:ln>
        </p:spPr>
      </p:pic>
      <p:pic>
        <p:nvPicPr>
          <p:cNvPr id="132" name="Google Shape;132;p9"/>
          <p:cNvPicPr preferRelativeResize="0"/>
          <p:nvPr/>
        </p:nvPicPr>
        <p:blipFill rotWithShape="1">
          <a:blip r:embed="rId4">
            <a:alphaModFix/>
          </a:blip>
          <a:srcRect l="2537" t="4895" r="2412" b="2061"/>
          <a:stretch/>
        </p:blipFill>
        <p:spPr>
          <a:xfrm>
            <a:off x="3817676" y="944373"/>
            <a:ext cx="2438400" cy="3664363"/>
          </a:xfrm>
          <a:prstGeom prst="rect">
            <a:avLst/>
          </a:prstGeom>
          <a:noFill/>
          <a:ln>
            <a:noFill/>
          </a:ln>
        </p:spPr>
      </p:pic>
    </p:spTree>
  </p:cSld>
  <p:clrMapOvr>
    <a:masterClrMapping/>
  </p:clrMapOvr>
</p:sld>
</file>

<file path=ppt/theme/theme1.xml><?xml version="1.0" encoding="utf-8"?>
<a:theme xmlns:a="http://schemas.openxmlformats.org/drawingml/2006/main" name="Custom Design">
  <a:themeElements>
    <a:clrScheme name="Metro">
      <a:dk1>
        <a:srgbClr val="000000"/>
      </a:dk1>
      <a:lt1>
        <a:srgbClr val="FFFFFF"/>
      </a:lt1>
      <a:dk2>
        <a:srgbClr val="0F2C5F"/>
      </a:dk2>
      <a:lt2>
        <a:srgbClr val="3478BB"/>
      </a:lt2>
      <a:accent1>
        <a:srgbClr val="97CEF3"/>
      </a:accent1>
      <a:accent2>
        <a:srgbClr val="DC4B34"/>
      </a:accent2>
      <a:accent3>
        <a:srgbClr val="F3BE50"/>
      </a:accent3>
      <a:accent4>
        <a:srgbClr val="D30E7F"/>
      </a:accent4>
      <a:accent5>
        <a:srgbClr val="000000"/>
      </a:accent5>
      <a:accent6>
        <a:srgbClr val="BFE2F7"/>
      </a:accent6>
      <a:hlink>
        <a:srgbClr val="3478BB"/>
      </a:hlink>
      <a:folHlink>
        <a:srgbClr val="0F2C5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594</Words>
  <Application>Microsoft Office PowerPoint</Application>
  <PresentationFormat>On-screen Show (16:9)</PresentationFormat>
  <Paragraphs>62</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Courier New</vt:lpstr>
      <vt:lpstr>NTR</vt:lpstr>
      <vt:lpstr>Times New Roman</vt:lpstr>
      <vt:lpstr>Custom Design</vt:lpstr>
      <vt:lpstr>PowerPoint Presentation</vt:lpstr>
      <vt:lpstr>Paving the Path</vt:lpstr>
      <vt:lpstr>Essential Question</vt:lpstr>
      <vt:lpstr>Learning Objectives</vt:lpstr>
      <vt:lpstr>Career Cluster Card Matching</vt:lpstr>
      <vt:lpstr>Mentoring Services Overview </vt:lpstr>
      <vt:lpstr>Zoom Into Your Career Activity</vt:lpstr>
      <vt:lpstr>Zoom Into Your Career - Building &amp; Moving with Kaden Stratton</vt:lpstr>
      <vt:lpstr>Career Journal</vt:lpstr>
      <vt:lpstr>Career Cafe Scenarios Activity</vt:lpstr>
      <vt:lpstr>Coursework Connections</vt:lpstr>
      <vt:lpstr>GEAR UP - ICAP and Oklahoma Career Pathways Connections</vt:lpstr>
      <vt:lpstr>Connect Mentoring to Your School</vt:lpstr>
      <vt:lpstr>How Can GEAR UP Help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Willems, Kelsey</cp:lastModifiedBy>
  <cp:revision>1</cp:revision>
  <dcterms:modified xsi:type="dcterms:W3CDTF">2026-08-19T14:47:57Z</dcterms:modified>
</cp:coreProperties>
</file>