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8"/>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42"/>
    <p:restoredTop sz="94618"/>
  </p:normalViewPr>
  <p:slideViewPr>
    <p:cSldViewPr snapToGrid="0" snapToObjects="1">
      <p:cViewPr varScale="1">
        <p:scale>
          <a:sx n="110" d="100"/>
          <a:sy n="110" d="100"/>
        </p:scale>
        <p:origin x="132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noAutofit/>
          </a:bodyPr>
          <a:lstStyle/>
          <a:p>
            <a:pPr marL="0" marR="0" lvl="0" indent="0" algn="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extLst>
      <p:ext uri="{BB962C8B-B14F-4D97-AF65-F5344CB8AC3E}">
        <p14:creationId xmlns:p14="http://schemas.microsoft.com/office/powerpoint/2010/main" val="15308939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5" name="Shape 10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06" name="Shape 10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288069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5459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3956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4188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5" name="Shape 21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How could you switch it up and use one as formative assessment instead of engage</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How could you apply this to your content area</a:t>
            </a:r>
          </a:p>
        </p:txBody>
      </p:sp>
      <p:sp>
        <p:nvSpPr>
          <p:cNvPr id="216" name="Shape 21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1114746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2" name="Shape 22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0" i="0" u="none" strike="noStrike" cap="none">
                <a:solidFill>
                  <a:schemeClr val="accent6"/>
                </a:solidFill>
                <a:latin typeface="Calibri"/>
                <a:ea typeface="Calibri"/>
                <a:cs typeface="Calibri"/>
                <a:sym typeface="Calibri"/>
              </a:rPr>
              <a:t>Pass out the strategy cards to everyone</a:t>
            </a:r>
          </a:p>
        </p:txBody>
      </p:sp>
      <p:sp>
        <p:nvSpPr>
          <p:cNvPr id="223" name="Shape 22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897946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2" name="Shape 23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Distribute rubric and have them discuss with an elbow partner what they are already doing in classroom that meets authenticity * if you have time only</a:t>
            </a:r>
          </a:p>
        </p:txBody>
      </p:sp>
      <p:sp>
        <p:nvSpPr>
          <p:cNvPr id="233" name="Shape 23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1414683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6" name="Shape 24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Pass out evals</a:t>
            </a:r>
          </a:p>
        </p:txBody>
      </p:sp>
      <p:sp>
        <p:nvSpPr>
          <p:cNvPr id="247" name="Shape 24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1791338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1" name="Shape 12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22" name="Shape 12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835850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2200" b="0" i="0" u="none" strike="noStrike" cap="none" dirty="0">
              <a:solidFill>
                <a:schemeClr val="dk1"/>
              </a:solidFill>
              <a:latin typeface="Merriweather Sans"/>
              <a:ea typeface="Merriweather Sans"/>
              <a:cs typeface="Merriweather Sans"/>
              <a:sym typeface="Merriweather Sans"/>
            </a:endParaRPr>
          </a:p>
        </p:txBody>
      </p:sp>
    </p:spTree>
    <p:extLst>
      <p:ext uri="{BB962C8B-B14F-4D97-AF65-F5344CB8AC3E}">
        <p14:creationId xmlns:p14="http://schemas.microsoft.com/office/powerpoint/2010/main" val="1441994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3" name="Shape 15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Sticky bars as a backup in case tech goes down</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2400" b="0" i="0" u="none" strike="noStrike" cap="none" dirty="0" smtClean="0">
                <a:solidFill>
                  <a:schemeClr val="dk1"/>
                </a:solidFill>
                <a:latin typeface="Calibri"/>
                <a:ea typeface="Calibri"/>
                <a:cs typeface="Calibri"/>
                <a:sym typeface="Calibri"/>
              </a:rPr>
              <a:t>Must</a:t>
            </a:r>
            <a:r>
              <a:rPr lang="en-US" sz="2400" b="0" i="0" u="none" strike="noStrike" cap="none" baseline="0" dirty="0" smtClean="0">
                <a:solidFill>
                  <a:schemeClr val="dk1"/>
                </a:solidFill>
                <a:latin typeface="Calibri"/>
                <a:ea typeface="Calibri"/>
                <a:cs typeface="Calibri"/>
                <a:sym typeface="Calibri"/>
              </a:rPr>
              <a:t> customize code before PD session. It must be changed for each PD session held.</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2400" b="0" i="0" u="none" strike="noStrike" cap="none" dirty="0" smtClean="0">
                <a:solidFill>
                  <a:schemeClr val="dk1"/>
                </a:solidFill>
                <a:latin typeface="Calibri"/>
                <a:ea typeface="Calibri"/>
                <a:cs typeface="Calibri"/>
                <a:sym typeface="Calibri"/>
              </a:rPr>
              <a:t>Be sure to change the code to the</a:t>
            </a:r>
            <a:r>
              <a:rPr lang="en-US" sz="2400" b="0" i="0" u="none" strike="noStrike" cap="none" baseline="0" dirty="0" smtClean="0">
                <a:solidFill>
                  <a:schemeClr val="dk1"/>
                </a:solidFill>
                <a:latin typeface="Calibri"/>
                <a:ea typeface="Calibri"/>
                <a:cs typeface="Calibri"/>
                <a:sym typeface="Calibri"/>
              </a:rPr>
              <a:t> one you have established for your group on </a:t>
            </a:r>
            <a:r>
              <a:rPr lang="en-US" sz="2400" b="0" i="0" u="none" strike="noStrike" cap="none" baseline="0" dirty="0" err="1" smtClean="0">
                <a:solidFill>
                  <a:schemeClr val="dk1"/>
                </a:solidFill>
                <a:latin typeface="Calibri"/>
                <a:ea typeface="Calibri"/>
                <a:cs typeface="Calibri"/>
                <a:sym typeface="Calibri"/>
              </a:rPr>
              <a:t>Mentimeter</a:t>
            </a:r>
            <a:r>
              <a:rPr lang="en-US" sz="2400" b="0" i="0" u="none" strike="noStrike" cap="none" baseline="0" dirty="0" smtClean="0">
                <a:solidFill>
                  <a:schemeClr val="dk1"/>
                </a:solidFill>
                <a:latin typeface="Calibri"/>
                <a:ea typeface="Calibri"/>
                <a:cs typeface="Calibri"/>
                <a:sym typeface="Calibri"/>
              </a:rPr>
              <a:t> before using this slide!</a:t>
            </a:r>
          </a:p>
        </p:txBody>
      </p:sp>
      <p:sp>
        <p:nvSpPr>
          <p:cNvPr id="154" name="Shape 15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1254168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3311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2636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1640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8976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06779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9"/>
        <p:cNvGrpSpPr/>
        <p:nvPr/>
      </p:nvGrpSpPr>
      <p:grpSpPr>
        <a:xfrm>
          <a:off x="0" y="0"/>
          <a:ext cx="0" cy="0"/>
          <a:chOff x="0" y="0"/>
          <a:chExt cx="0" cy="0"/>
        </a:xfrm>
      </p:grpSpPr>
      <p:sp>
        <p:nvSpPr>
          <p:cNvPr id="20" name="Shape 20"/>
          <p:cNvSpPr/>
          <p:nvPr/>
        </p:nvSpPr>
        <p:spPr>
          <a:xfrm>
            <a:off x="0" y="3866919"/>
            <a:ext cx="9144000" cy="2991080"/>
          </a:xfrm>
          <a:prstGeom prst="rect">
            <a:avLst/>
          </a:prstGeom>
          <a:gradFill>
            <a:gsLst>
              <a:gs pos="0">
                <a:srgbClr val="FFFFFF">
                  <a:alpha val="90980"/>
                </a:srgbClr>
              </a:gs>
              <a:gs pos="37000">
                <a:srgbClr val="FFFFFF">
                  <a:alpha val="75686"/>
                </a:srgbClr>
              </a:gs>
              <a:gs pos="100000">
                <a:srgbClr val="CDD4D7">
                  <a:alpha val="78823"/>
                </a:srgbClr>
              </a:gs>
            </a:gsLst>
            <a:path path="circle">
              <a:fillToRect l="50000" t="50000" r="50000" b="50000"/>
            </a:path>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Trebuchet MS"/>
              <a:ea typeface="Trebuchet MS"/>
              <a:cs typeface="Trebuchet MS"/>
              <a:sym typeface="Trebuchet MS"/>
            </a:endParaRPr>
          </a:p>
        </p:txBody>
      </p:sp>
      <p:sp>
        <p:nvSpPr>
          <p:cNvPr id="21" name="Shape 21"/>
          <p:cNvSpPr/>
          <p:nvPr/>
        </p:nvSpPr>
        <p:spPr>
          <a:xfrm>
            <a:off x="0" y="0"/>
            <a:ext cx="9144000" cy="3866919"/>
          </a:xfrm>
          <a:prstGeom prst="rect">
            <a:avLst/>
          </a:prstGeom>
          <a:gradFill>
            <a:gsLst>
              <a:gs pos="0">
                <a:srgbClr val="FFFFFF">
                  <a:alpha val="88627"/>
                </a:srgbClr>
              </a:gs>
              <a:gs pos="48000">
                <a:srgbClr val="FFFFFF">
                  <a:alpha val="61960"/>
                </a:srgbClr>
              </a:gs>
              <a:gs pos="100000">
                <a:srgbClr val="CDD4D7">
                  <a:alpha val="78823"/>
                </a:srgbClr>
              </a:gs>
            </a:gsLst>
            <a:path path="circle">
              <a:fillToRect l="50000" t="50000" r="50000" b="50000"/>
            </a:path>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Trebuchet MS"/>
              <a:ea typeface="Trebuchet MS"/>
              <a:cs typeface="Trebuchet MS"/>
              <a:sym typeface="Trebuchet MS"/>
            </a:endParaRPr>
          </a:p>
        </p:txBody>
      </p:sp>
      <p:sp>
        <p:nvSpPr>
          <p:cNvPr id="22" name="Shape 22"/>
          <p:cNvSpPr/>
          <p:nvPr/>
        </p:nvSpPr>
        <p:spPr>
          <a:xfrm>
            <a:off x="0" y="2652310"/>
            <a:ext cx="9144000" cy="2286000"/>
          </a:xfrm>
          <a:prstGeom prst="rect">
            <a:avLst/>
          </a:prstGeom>
          <a:gradFill>
            <a:gsLst>
              <a:gs pos="0">
                <a:srgbClr val="FFFFFF">
                  <a:alpha val="0"/>
                </a:srgbClr>
              </a:gs>
              <a:gs pos="29000">
                <a:srgbClr val="FFFFFF">
                  <a:alpha val="29803"/>
                </a:srgbClr>
              </a:gs>
              <a:gs pos="45000">
                <a:srgbClr val="CDD4D7">
                  <a:alpha val="40000"/>
                </a:srgbClr>
              </a:gs>
              <a:gs pos="55000">
                <a:srgbClr val="FFFFFF">
                  <a:alpha val="25882"/>
                </a:srgbClr>
              </a:gs>
              <a:gs pos="65000">
                <a:srgbClr val="CDD4D7">
                  <a:alpha val="60000"/>
                </a:srgbClr>
              </a:gs>
              <a:gs pos="100000">
                <a:srgbClr val="FFFFFF">
                  <a:alpha val="0"/>
                </a:srgbClr>
              </a:gs>
            </a:gsLst>
            <a:lin ang="54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Trebuchet MS"/>
              <a:ea typeface="Trebuchet MS"/>
              <a:cs typeface="Trebuchet MS"/>
              <a:sym typeface="Trebuchet MS"/>
            </a:endParaRPr>
          </a:p>
        </p:txBody>
      </p:sp>
      <p:sp>
        <p:nvSpPr>
          <p:cNvPr id="23" name="Shape 23"/>
          <p:cNvSpPr/>
          <p:nvPr/>
        </p:nvSpPr>
        <p:spPr>
          <a:xfrm>
            <a:off x="0" y="1600200"/>
            <a:ext cx="9144000" cy="5105399"/>
          </a:xfrm>
          <a:prstGeom prst="ellipse">
            <a:avLst/>
          </a:prstGeom>
          <a:gradFill>
            <a:gsLst>
              <a:gs pos="0">
                <a:schemeClr val="lt1"/>
              </a:gs>
              <a:gs pos="54000">
                <a:srgbClr val="FFFFFF">
                  <a:alpha val="0"/>
                </a:srgbClr>
              </a:gs>
              <a:gs pos="100000">
                <a:srgbClr val="FFFFFF">
                  <a:alpha val="0"/>
                </a:srgbClr>
              </a:gs>
            </a:gsLst>
            <a:path path="circle">
              <a:fillToRect l="50000" t="50000" r="50000" b="50000"/>
            </a:path>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Trebuchet MS"/>
              <a:ea typeface="Trebuchet MS"/>
              <a:cs typeface="Trebuchet MS"/>
              <a:sym typeface="Trebuchet MS"/>
            </a:endParaRPr>
          </a:p>
        </p:txBody>
      </p:sp>
      <p:sp>
        <p:nvSpPr>
          <p:cNvPr id="24" name="Shape 24"/>
          <p:cNvSpPr txBox="1">
            <a:spLocks noGrp="1"/>
          </p:cNvSpPr>
          <p:nvPr>
            <p:ph type="subTitle" idx="1"/>
          </p:nvPr>
        </p:nvSpPr>
        <p:spPr>
          <a:xfrm>
            <a:off x="1473795" y="5052544"/>
            <a:ext cx="5637009" cy="882118"/>
          </a:xfrm>
          <a:prstGeom prst="rect">
            <a:avLst/>
          </a:prstGeom>
          <a:noFill/>
          <a:ln>
            <a:noFill/>
          </a:ln>
        </p:spPr>
        <p:txBody>
          <a:bodyPr lIns="91425" tIns="91425" rIns="91425" bIns="91425" anchor="t" anchorCtr="0"/>
          <a:lstStyle>
            <a:lvl1pPr marL="0" marR="0" lvl="0" indent="0" algn="l" rtl="0">
              <a:spcBef>
                <a:spcPts val="440"/>
              </a:spcBef>
              <a:spcAft>
                <a:spcPts val="300"/>
              </a:spcAft>
              <a:buClr>
                <a:srgbClr val="207566"/>
              </a:buClr>
              <a:buFont typeface="Georgia"/>
              <a:buNone/>
              <a:defRPr/>
            </a:lvl1pPr>
            <a:lvl2pPr marL="457200" marR="0" lvl="1" indent="0" algn="ctr" rtl="0">
              <a:spcBef>
                <a:spcPts val="400"/>
              </a:spcBef>
              <a:spcAft>
                <a:spcPts val="300"/>
              </a:spcAft>
              <a:buClr>
                <a:srgbClr val="207566"/>
              </a:buClr>
              <a:buFont typeface="Georgia"/>
              <a:buNone/>
              <a:defRPr/>
            </a:lvl2pPr>
            <a:lvl3pPr marL="914400" marR="0" lvl="2" indent="0" algn="ctr" rtl="0">
              <a:spcBef>
                <a:spcPts val="360"/>
              </a:spcBef>
              <a:spcAft>
                <a:spcPts val="300"/>
              </a:spcAft>
              <a:buClr>
                <a:srgbClr val="207566"/>
              </a:buClr>
              <a:buFont typeface="Georgia"/>
              <a:buNone/>
              <a:defRPr/>
            </a:lvl3pPr>
            <a:lvl4pPr marL="1371600" marR="0" lvl="3" indent="0" algn="ctr" rtl="0">
              <a:spcBef>
                <a:spcPts val="320"/>
              </a:spcBef>
              <a:spcAft>
                <a:spcPts val="300"/>
              </a:spcAft>
              <a:buClr>
                <a:srgbClr val="207566"/>
              </a:buClr>
              <a:buFont typeface="Georgia"/>
              <a:buNone/>
              <a:defRPr/>
            </a:lvl4pPr>
            <a:lvl5pPr marL="1828800" marR="0" lvl="4" indent="0" algn="ctr" rtl="0">
              <a:spcBef>
                <a:spcPts val="280"/>
              </a:spcBef>
              <a:spcAft>
                <a:spcPts val="300"/>
              </a:spcAft>
              <a:buClr>
                <a:srgbClr val="207566"/>
              </a:buClr>
              <a:buFont typeface="Georgia"/>
              <a:buNone/>
              <a:defRPr/>
            </a:lvl5pPr>
            <a:lvl6pPr marL="2286000" marR="0" lvl="5" indent="0" algn="ctr" rtl="0">
              <a:spcBef>
                <a:spcPts val="280"/>
              </a:spcBef>
              <a:spcAft>
                <a:spcPts val="300"/>
              </a:spcAft>
              <a:buClr>
                <a:srgbClr val="207566"/>
              </a:buClr>
              <a:buFont typeface="Georgia"/>
              <a:buNone/>
              <a:defRPr/>
            </a:lvl6pPr>
            <a:lvl7pPr marL="2743200" marR="0" lvl="6" indent="0" algn="ctr" rtl="0">
              <a:spcBef>
                <a:spcPts val="280"/>
              </a:spcBef>
              <a:spcAft>
                <a:spcPts val="300"/>
              </a:spcAft>
              <a:buClr>
                <a:srgbClr val="207566"/>
              </a:buClr>
              <a:buFont typeface="Georgia"/>
              <a:buNone/>
              <a:defRPr/>
            </a:lvl7pPr>
            <a:lvl8pPr marL="3200400" marR="0" lvl="7" indent="0" algn="ctr" rtl="0">
              <a:spcBef>
                <a:spcPts val="280"/>
              </a:spcBef>
              <a:spcAft>
                <a:spcPts val="300"/>
              </a:spcAft>
              <a:buClr>
                <a:srgbClr val="207566"/>
              </a:buClr>
              <a:buFont typeface="Georgia"/>
              <a:buNone/>
              <a:defRPr/>
            </a:lvl8pPr>
            <a:lvl9pPr marL="3657600" marR="0" lvl="8" indent="0" algn="ctr" rtl="0">
              <a:spcBef>
                <a:spcPts val="280"/>
              </a:spcBef>
              <a:spcAft>
                <a:spcPts val="300"/>
              </a:spcAft>
              <a:buClr>
                <a:srgbClr val="207566"/>
              </a:buClr>
              <a:buFont typeface="Georgia"/>
              <a:buNone/>
              <a:defRPr/>
            </a:lvl9pPr>
          </a:lstStyle>
          <a:p>
            <a:endParaRPr/>
          </a:p>
        </p:txBody>
      </p:sp>
      <p:sp>
        <p:nvSpPr>
          <p:cNvPr id="25" name="Shape 25"/>
          <p:cNvSpPr txBox="1">
            <a:spLocks noGrp="1"/>
          </p:cNvSpPr>
          <p:nvPr>
            <p:ph type="dt" idx="10"/>
          </p:nvPr>
        </p:nvSpPr>
        <p:spPr>
          <a:xfrm>
            <a:off x="6172200" y="6172200"/>
            <a:ext cx="2514599" cy="365125"/>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6" name="Shape 26"/>
          <p:cNvSpPr txBox="1">
            <a:spLocks noGrp="1"/>
          </p:cNvSpPr>
          <p:nvPr>
            <p:ph type="ftr" idx="11"/>
          </p:nvPr>
        </p:nvSpPr>
        <p:spPr>
          <a:xfrm>
            <a:off x="457199" y="6172200"/>
            <a:ext cx="3352800"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8" name="Shape 28"/>
          <p:cNvSpPr txBox="1">
            <a:spLocks noGrp="1"/>
          </p:cNvSpPr>
          <p:nvPr>
            <p:ph type="ctrTitle"/>
          </p:nvPr>
        </p:nvSpPr>
        <p:spPr>
          <a:xfrm>
            <a:off x="817581" y="3132290"/>
            <a:ext cx="7175351" cy="1793167"/>
          </a:xfrm>
          <a:prstGeom prst="rect">
            <a:avLst/>
          </a:prstGeom>
          <a:noFill/>
          <a:ln>
            <a:noFill/>
          </a:ln>
        </p:spPr>
        <p:txBody>
          <a:bodyPr lIns="91425" tIns="91425" rIns="91425" bIns="91425" anchor="t" anchorCtr="0"/>
          <a:lstStyle>
            <a:lvl1pPr marL="640080" marR="0" lvl="0" indent="-23368" algn="l" rtl="0">
              <a:spcBef>
                <a:spcPts val="0"/>
              </a:spcBef>
              <a:buClr>
                <a:srgbClr val="207566"/>
              </a:buClr>
              <a:buFont typeface="Georgia"/>
              <a:buChar char="*"/>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0444" y="6278944"/>
            <a:ext cx="523112" cy="52311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1793289" y="4372167"/>
            <a:ext cx="6512510" cy="1143000"/>
          </a:xfrm>
          <a:prstGeom prst="rect">
            <a:avLst/>
          </a:prstGeom>
          <a:noFill/>
          <a:ln>
            <a:noFill/>
          </a:ln>
        </p:spPr>
        <p:txBody>
          <a:bodyPr lIns="91425" tIns="91425" rIns="91425" bIns="91425" anchor="t" anchorCtr="0"/>
          <a:lstStyle>
            <a:lvl1pPr marL="320040" lvl="0" indent="53847" algn="r" rtl="0">
              <a:spcBef>
                <a:spcPts val="0"/>
              </a:spcBef>
              <a:buClr>
                <a:srgbClr val="207566"/>
              </a:buClr>
              <a:buFont typeface="Georgia"/>
              <a:buChar char="*"/>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0" name="Shape 90"/>
          <p:cNvSpPr txBox="1">
            <a:spLocks noGrp="1"/>
          </p:cNvSpPr>
          <p:nvPr>
            <p:ph type="body" idx="1"/>
          </p:nvPr>
        </p:nvSpPr>
        <p:spPr>
          <a:xfrm rot="5400000">
            <a:off x="3368040" y="-731521"/>
            <a:ext cx="3474719" cy="6400799"/>
          </a:xfrm>
          <a:prstGeom prst="rect">
            <a:avLst/>
          </a:prstGeom>
          <a:noFill/>
          <a:ln>
            <a:noFill/>
          </a:ln>
        </p:spPr>
        <p:txBody>
          <a:bodyPr lIns="91425" tIns="91425" rIns="91425" bIns="91425" anchor="t" anchorCtr="0"/>
          <a:lstStyle>
            <a:lvl1pPr marL="228600" lvl="0" indent="-8890" algn="l" rtl="0">
              <a:spcBef>
                <a:spcPts val="440"/>
              </a:spcBef>
              <a:spcAft>
                <a:spcPts val="300"/>
              </a:spcAft>
              <a:buClr>
                <a:srgbClr val="207566"/>
              </a:buClr>
              <a:buFont typeface="Georgia"/>
              <a:buChar char="*"/>
              <a:defRPr/>
            </a:lvl1pPr>
            <a:lvl2pPr marL="548640" lvl="1" indent="-27940" algn="l" rtl="0">
              <a:spcBef>
                <a:spcPts val="400"/>
              </a:spcBef>
              <a:spcAft>
                <a:spcPts val="300"/>
              </a:spcAft>
              <a:buClr>
                <a:srgbClr val="207566"/>
              </a:buClr>
              <a:buFont typeface="Georgia"/>
              <a:buChar char="*"/>
              <a:defRPr/>
            </a:lvl2pPr>
            <a:lvl3pPr marL="822960" lvl="2" indent="-39370" algn="l" rtl="0">
              <a:spcBef>
                <a:spcPts val="360"/>
              </a:spcBef>
              <a:spcAft>
                <a:spcPts val="300"/>
              </a:spcAft>
              <a:buClr>
                <a:srgbClr val="207566"/>
              </a:buClr>
              <a:buFont typeface="Georgia"/>
              <a:buChar char="*"/>
              <a:defRPr/>
            </a:lvl3pPr>
            <a:lvl4pPr marL="1097280" lvl="3" indent="-50800" algn="l" rtl="0">
              <a:spcBef>
                <a:spcPts val="320"/>
              </a:spcBef>
              <a:spcAft>
                <a:spcPts val="300"/>
              </a:spcAft>
              <a:buClr>
                <a:srgbClr val="207566"/>
              </a:buClr>
              <a:buFont typeface="Georgia"/>
              <a:buChar char="*"/>
              <a:defRPr/>
            </a:lvl4pPr>
            <a:lvl5pPr marL="1389888" lvl="4" indent="-67818" algn="l" rtl="0">
              <a:spcBef>
                <a:spcPts val="280"/>
              </a:spcBef>
              <a:spcAft>
                <a:spcPts val="300"/>
              </a:spcAft>
              <a:buClr>
                <a:srgbClr val="207566"/>
              </a:buClr>
              <a:buFont typeface="Georgia"/>
              <a:buChar char="*"/>
              <a:defRPr/>
            </a:lvl5pPr>
            <a:lvl6pPr marL="1664207" lvl="5" indent="-75437" algn="l" rtl="0">
              <a:spcBef>
                <a:spcPts val="280"/>
              </a:spcBef>
              <a:spcAft>
                <a:spcPts val="300"/>
              </a:spcAft>
              <a:buClr>
                <a:srgbClr val="207566"/>
              </a:buClr>
              <a:buFont typeface="Georgia"/>
              <a:buChar char="*"/>
              <a:defRPr/>
            </a:lvl6pPr>
            <a:lvl7pPr marL="1965960" lvl="6" indent="-72389" algn="l" rtl="0">
              <a:spcBef>
                <a:spcPts val="280"/>
              </a:spcBef>
              <a:spcAft>
                <a:spcPts val="300"/>
              </a:spcAft>
              <a:buClr>
                <a:srgbClr val="207566"/>
              </a:buClr>
              <a:buFont typeface="Georgia"/>
              <a:buChar char="*"/>
              <a:defRPr/>
            </a:lvl7pPr>
            <a:lvl8pPr marL="2286000" lvl="7" indent="-74929" algn="l" rtl="0">
              <a:spcBef>
                <a:spcPts val="280"/>
              </a:spcBef>
              <a:spcAft>
                <a:spcPts val="300"/>
              </a:spcAft>
              <a:buClr>
                <a:srgbClr val="207566"/>
              </a:buClr>
              <a:buFont typeface="Georgia"/>
              <a:buChar char="*"/>
              <a:defRPr/>
            </a:lvl8pPr>
            <a:lvl9pPr marL="2587752" lvl="8" indent="-71881" algn="l" rtl="0">
              <a:spcBef>
                <a:spcPts val="280"/>
              </a:spcBef>
              <a:spcAft>
                <a:spcPts val="300"/>
              </a:spcAft>
              <a:buClr>
                <a:srgbClr val="207566"/>
              </a:buClr>
              <a:buFont typeface="Georgia"/>
              <a:buChar char="*"/>
              <a:defRPr/>
            </a:lvl9pPr>
          </a:lstStyle>
          <a:p>
            <a:endParaRPr/>
          </a:p>
        </p:txBody>
      </p:sp>
      <p:sp>
        <p:nvSpPr>
          <p:cNvPr id="91" name="Shape 91"/>
          <p:cNvSpPr txBox="1">
            <a:spLocks noGrp="1"/>
          </p:cNvSpPr>
          <p:nvPr>
            <p:ph type="dt" idx="10"/>
          </p:nvPr>
        </p:nvSpPr>
        <p:spPr>
          <a:xfrm>
            <a:off x="6172200" y="6172200"/>
            <a:ext cx="2514599" cy="365125"/>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92" name="Shape 92"/>
          <p:cNvSpPr txBox="1">
            <a:spLocks noGrp="1"/>
          </p:cNvSpPr>
          <p:nvPr>
            <p:ph type="ftr" idx="11"/>
          </p:nvPr>
        </p:nvSpPr>
        <p:spPr>
          <a:xfrm>
            <a:off x="457199" y="6172200"/>
            <a:ext cx="3352800"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93" name="Shape 93"/>
          <p:cNvSpPr txBox="1">
            <a:spLocks noGrp="1"/>
          </p:cNvSpPr>
          <p:nvPr>
            <p:ph type="sldNum" idx="12"/>
          </p:nvPr>
        </p:nvSpPr>
        <p:spPr>
          <a:xfrm>
            <a:off x="3810000" y="6172200"/>
            <a:ext cx="1828800" cy="365125"/>
          </a:xfrm>
          <a:prstGeom prst="rect">
            <a:avLst/>
          </a:prstGeom>
          <a:noFill/>
          <a:ln>
            <a:noFill/>
          </a:ln>
        </p:spPr>
        <p:txBody>
          <a:bodyPr lIns="91425" tIns="91425" rIns="91425" bIns="91425" anchor="ctr" anchorCtr="0">
            <a:noAutofit/>
          </a:bodyPr>
          <a:lstStyle/>
          <a:p>
            <a:pPr marL="0" marR="0" lvl="0" indent="0" algn="ct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94"/>
        <p:cNvGrpSpPr/>
        <p:nvPr/>
      </p:nvGrpSpPr>
      <p:grpSpPr>
        <a:xfrm>
          <a:off x="0" y="0"/>
          <a:ext cx="0" cy="0"/>
          <a:chOff x="0" y="0"/>
          <a:chExt cx="0" cy="0"/>
        </a:xfrm>
      </p:grpSpPr>
      <p:sp>
        <p:nvSpPr>
          <p:cNvPr id="95" name="Shape 95"/>
          <p:cNvSpPr txBox="1">
            <a:spLocks noGrp="1"/>
          </p:cNvSpPr>
          <p:nvPr>
            <p:ph type="title"/>
          </p:nvPr>
        </p:nvSpPr>
        <p:spPr>
          <a:xfrm rot="5400000">
            <a:off x="-436711" y="1966986"/>
            <a:ext cx="5238338" cy="2057400"/>
          </a:xfrm>
          <a:prstGeom prst="rect">
            <a:avLst/>
          </a:prstGeom>
          <a:noFill/>
          <a:ln>
            <a:noFill/>
          </a:ln>
        </p:spPr>
        <p:txBody>
          <a:bodyPr lIns="91425" tIns="91425" rIns="91425" bIns="91425" anchor="t"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6" name="Shape 96"/>
          <p:cNvSpPr txBox="1">
            <a:spLocks noGrp="1"/>
          </p:cNvSpPr>
          <p:nvPr>
            <p:ph type="body" idx="1"/>
          </p:nvPr>
        </p:nvSpPr>
        <p:spPr>
          <a:xfrm rot="5400000">
            <a:off x="3291392" y="764239"/>
            <a:ext cx="4894728" cy="4829286"/>
          </a:xfrm>
          <a:prstGeom prst="rect">
            <a:avLst/>
          </a:prstGeom>
          <a:noFill/>
          <a:ln>
            <a:noFill/>
          </a:ln>
        </p:spPr>
        <p:txBody>
          <a:bodyPr lIns="91425" tIns="91425" rIns="91425" bIns="91425" anchor="t" anchorCtr="0"/>
          <a:lstStyle>
            <a:lvl1pPr marL="228600" lvl="0" indent="-8890" algn="l" rtl="0">
              <a:spcBef>
                <a:spcPts val="440"/>
              </a:spcBef>
              <a:spcAft>
                <a:spcPts val="300"/>
              </a:spcAft>
              <a:buClr>
                <a:srgbClr val="207566"/>
              </a:buClr>
              <a:buFont typeface="Georgia"/>
              <a:buChar char="*"/>
              <a:defRPr/>
            </a:lvl1pPr>
            <a:lvl2pPr marL="548640" lvl="1" indent="-27940" algn="l" rtl="0">
              <a:spcBef>
                <a:spcPts val="400"/>
              </a:spcBef>
              <a:spcAft>
                <a:spcPts val="300"/>
              </a:spcAft>
              <a:buClr>
                <a:srgbClr val="207566"/>
              </a:buClr>
              <a:buFont typeface="Georgia"/>
              <a:buChar char="*"/>
              <a:defRPr/>
            </a:lvl2pPr>
            <a:lvl3pPr marL="822960" lvl="2" indent="-39370" algn="l" rtl="0">
              <a:spcBef>
                <a:spcPts val="360"/>
              </a:spcBef>
              <a:spcAft>
                <a:spcPts val="300"/>
              </a:spcAft>
              <a:buClr>
                <a:srgbClr val="207566"/>
              </a:buClr>
              <a:buFont typeface="Georgia"/>
              <a:buChar char="*"/>
              <a:defRPr/>
            </a:lvl3pPr>
            <a:lvl4pPr marL="1097280" lvl="3" indent="-50800" algn="l" rtl="0">
              <a:spcBef>
                <a:spcPts val="320"/>
              </a:spcBef>
              <a:spcAft>
                <a:spcPts val="300"/>
              </a:spcAft>
              <a:buClr>
                <a:srgbClr val="207566"/>
              </a:buClr>
              <a:buFont typeface="Georgia"/>
              <a:buChar char="*"/>
              <a:defRPr/>
            </a:lvl4pPr>
            <a:lvl5pPr marL="1389888" lvl="4" indent="-67818" algn="l" rtl="0">
              <a:spcBef>
                <a:spcPts val="280"/>
              </a:spcBef>
              <a:spcAft>
                <a:spcPts val="300"/>
              </a:spcAft>
              <a:buClr>
                <a:srgbClr val="207566"/>
              </a:buClr>
              <a:buFont typeface="Georgia"/>
              <a:buChar char="*"/>
              <a:defRPr/>
            </a:lvl5pPr>
            <a:lvl6pPr marL="1664207" lvl="5" indent="-75437" algn="l" rtl="0">
              <a:spcBef>
                <a:spcPts val="280"/>
              </a:spcBef>
              <a:spcAft>
                <a:spcPts val="300"/>
              </a:spcAft>
              <a:buClr>
                <a:srgbClr val="207566"/>
              </a:buClr>
              <a:buFont typeface="Georgia"/>
              <a:buChar char="*"/>
              <a:defRPr/>
            </a:lvl6pPr>
            <a:lvl7pPr marL="1965960" lvl="6" indent="-72389" algn="l" rtl="0">
              <a:spcBef>
                <a:spcPts val="280"/>
              </a:spcBef>
              <a:spcAft>
                <a:spcPts val="300"/>
              </a:spcAft>
              <a:buClr>
                <a:srgbClr val="207566"/>
              </a:buClr>
              <a:buFont typeface="Georgia"/>
              <a:buChar char="*"/>
              <a:defRPr/>
            </a:lvl7pPr>
            <a:lvl8pPr marL="2286000" lvl="7" indent="-74929" algn="l" rtl="0">
              <a:spcBef>
                <a:spcPts val="280"/>
              </a:spcBef>
              <a:spcAft>
                <a:spcPts val="300"/>
              </a:spcAft>
              <a:buClr>
                <a:srgbClr val="207566"/>
              </a:buClr>
              <a:buFont typeface="Georgia"/>
              <a:buChar char="*"/>
              <a:defRPr/>
            </a:lvl8pPr>
            <a:lvl9pPr marL="2587752" lvl="8" indent="-71881" algn="l" rtl="0">
              <a:spcBef>
                <a:spcPts val="280"/>
              </a:spcBef>
              <a:spcAft>
                <a:spcPts val="300"/>
              </a:spcAft>
              <a:buClr>
                <a:srgbClr val="207566"/>
              </a:buClr>
              <a:buFont typeface="Georgia"/>
              <a:buChar char="*"/>
              <a:defRPr/>
            </a:lvl9pPr>
          </a:lstStyle>
          <a:p>
            <a:endParaRPr/>
          </a:p>
        </p:txBody>
      </p:sp>
      <p:sp>
        <p:nvSpPr>
          <p:cNvPr id="97" name="Shape 97"/>
          <p:cNvSpPr txBox="1">
            <a:spLocks noGrp="1"/>
          </p:cNvSpPr>
          <p:nvPr>
            <p:ph type="dt" idx="10"/>
          </p:nvPr>
        </p:nvSpPr>
        <p:spPr>
          <a:xfrm>
            <a:off x="6172200" y="6172200"/>
            <a:ext cx="2514599" cy="365125"/>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98" name="Shape 98"/>
          <p:cNvSpPr txBox="1">
            <a:spLocks noGrp="1"/>
          </p:cNvSpPr>
          <p:nvPr>
            <p:ph type="ftr" idx="11"/>
          </p:nvPr>
        </p:nvSpPr>
        <p:spPr>
          <a:xfrm>
            <a:off x="457199" y="6172200"/>
            <a:ext cx="3352800"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99" name="Shape 99"/>
          <p:cNvSpPr txBox="1">
            <a:spLocks noGrp="1"/>
          </p:cNvSpPr>
          <p:nvPr>
            <p:ph type="sldNum" idx="12"/>
          </p:nvPr>
        </p:nvSpPr>
        <p:spPr>
          <a:xfrm>
            <a:off x="3810000" y="6172200"/>
            <a:ext cx="1828800" cy="365125"/>
          </a:xfrm>
          <a:prstGeom prst="rect">
            <a:avLst/>
          </a:prstGeom>
          <a:noFill/>
          <a:ln>
            <a:noFill/>
          </a:ln>
        </p:spPr>
        <p:txBody>
          <a:bodyPr lIns="91425" tIns="91425" rIns="91425" bIns="91425" anchor="ctr" anchorCtr="0">
            <a:noAutofit/>
          </a:bodyPr>
          <a:lstStyle/>
          <a:p>
            <a:pPr marL="0" marR="0" lvl="0" indent="0" algn="ct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1793289" y="4372167"/>
            <a:ext cx="6512510" cy="1143000"/>
          </a:xfrm>
          <a:prstGeom prst="rect">
            <a:avLst/>
          </a:prstGeom>
          <a:noFill/>
          <a:ln>
            <a:noFill/>
          </a:ln>
        </p:spPr>
        <p:txBody>
          <a:bodyPr lIns="91425" tIns="91425" rIns="91425" bIns="91425" anchor="t" anchorCtr="0"/>
          <a:lstStyle>
            <a:lvl1pPr marL="320040" lvl="0" indent="53847" algn="r" rtl="0">
              <a:spcBef>
                <a:spcPts val="0"/>
              </a:spcBef>
              <a:buClr>
                <a:srgbClr val="207566"/>
              </a:buClr>
              <a:buFont typeface="Georgia"/>
              <a:buChar char="*"/>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02" name="Shape 102"/>
          <p:cNvSpPr txBox="1">
            <a:spLocks noGrp="1"/>
          </p:cNvSpPr>
          <p:nvPr>
            <p:ph type="body" idx="1"/>
          </p:nvPr>
        </p:nvSpPr>
        <p:spPr>
          <a:xfrm>
            <a:off x="1143000" y="732260"/>
            <a:ext cx="6400799" cy="3474719"/>
          </a:xfrm>
          <a:prstGeom prst="rect">
            <a:avLst/>
          </a:prstGeom>
          <a:noFill/>
          <a:ln>
            <a:noFill/>
          </a:ln>
        </p:spPr>
        <p:txBody>
          <a:bodyPr lIns="91425" tIns="91425" rIns="91425" bIns="91425" anchor="t" anchorCtr="0"/>
          <a:lstStyle>
            <a:lvl1pPr marL="228600" lvl="0" indent="-8890" algn="l" rtl="0">
              <a:spcBef>
                <a:spcPts val="440"/>
              </a:spcBef>
              <a:spcAft>
                <a:spcPts val="300"/>
              </a:spcAft>
              <a:buClr>
                <a:srgbClr val="207566"/>
              </a:buClr>
              <a:buFont typeface="Georgia"/>
              <a:buChar char="*"/>
              <a:defRPr/>
            </a:lvl1pPr>
            <a:lvl2pPr marL="548640" lvl="1" indent="-27940" algn="l" rtl="0">
              <a:spcBef>
                <a:spcPts val="400"/>
              </a:spcBef>
              <a:spcAft>
                <a:spcPts val="300"/>
              </a:spcAft>
              <a:buClr>
                <a:srgbClr val="207566"/>
              </a:buClr>
              <a:buFont typeface="Georgia"/>
              <a:buChar char="*"/>
              <a:defRPr/>
            </a:lvl2pPr>
            <a:lvl3pPr marL="822960" lvl="2" indent="-39370" algn="l" rtl="0">
              <a:spcBef>
                <a:spcPts val="360"/>
              </a:spcBef>
              <a:spcAft>
                <a:spcPts val="300"/>
              </a:spcAft>
              <a:buClr>
                <a:srgbClr val="207566"/>
              </a:buClr>
              <a:buFont typeface="Georgia"/>
              <a:buChar char="*"/>
              <a:defRPr/>
            </a:lvl3pPr>
            <a:lvl4pPr marL="1097280" lvl="3" indent="-50800" algn="l" rtl="0">
              <a:spcBef>
                <a:spcPts val="320"/>
              </a:spcBef>
              <a:spcAft>
                <a:spcPts val="300"/>
              </a:spcAft>
              <a:buClr>
                <a:srgbClr val="207566"/>
              </a:buClr>
              <a:buFont typeface="Georgia"/>
              <a:buChar char="*"/>
              <a:defRPr/>
            </a:lvl4pPr>
            <a:lvl5pPr marL="1389888" lvl="4" indent="-67818" algn="l" rtl="0">
              <a:spcBef>
                <a:spcPts val="280"/>
              </a:spcBef>
              <a:spcAft>
                <a:spcPts val="300"/>
              </a:spcAft>
              <a:buClr>
                <a:srgbClr val="207566"/>
              </a:buClr>
              <a:buFont typeface="Georgia"/>
              <a:buChar char="*"/>
              <a:defRPr/>
            </a:lvl5pPr>
            <a:lvl6pPr marL="1664207" lvl="5" indent="-75437" algn="l" rtl="0">
              <a:spcBef>
                <a:spcPts val="280"/>
              </a:spcBef>
              <a:spcAft>
                <a:spcPts val="300"/>
              </a:spcAft>
              <a:buClr>
                <a:srgbClr val="207566"/>
              </a:buClr>
              <a:buFont typeface="Georgia"/>
              <a:buChar char="*"/>
              <a:defRPr/>
            </a:lvl6pPr>
            <a:lvl7pPr marL="1965960" lvl="6" indent="-72389" algn="l" rtl="0">
              <a:spcBef>
                <a:spcPts val="280"/>
              </a:spcBef>
              <a:spcAft>
                <a:spcPts val="300"/>
              </a:spcAft>
              <a:buClr>
                <a:srgbClr val="207566"/>
              </a:buClr>
              <a:buFont typeface="Georgia"/>
              <a:buChar char="*"/>
              <a:defRPr/>
            </a:lvl7pPr>
            <a:lvl8pPr marL="2286000" lvl="7" indent="-74929" algn="l" rtl="0">
              <a:spcBef>
                <a:spcPts val="280"/>
              </a:spcBef>
              <a:spcAft>
                <a:spcPts val="300"/>
              </a:spcAft>
              <a:buClr>
                <a:srgbClr val="207566"/>
              </a:buClr>
              <a:buFont typeface="Georgia"/>
              <a:buChar char="*"/>
              <a:defRPr/>
            </a:lvl8pPr>
            <a:lvl9pPr marL="2587752" lvl="8" indent="-71881" algn="l" rtl="0">
              <a:spcBef>
                <a:spcPts val="280"/>
              </a:spcBef>
              <a:spcAft>
                <a:spcPts val="300"/>
              </a:spcAft>
              <a:buClr>
                <a:srgbClr val="207566"/>
              </a:buClr>
              <a:buFont typeface="Georgia"/>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9"/>
        <p:cNvGrpSpPr/>
        <p:nvPr/>
      </p:nvGrpSpPr>
      <p:grpSpPr>
        <a:xfrm>
          <a:off x="0" y="0"/>
          <a:ext cx="0" cy="0"/>
          <a:chOff x="0" y="0"/>
          <a:chExt cx="0" cy="0"/>
        </a:xfrm>
      </p:grpSpPr>
      <p:sp>
        <p:nvSpPr>
          <p:cNvPr id="30" name="Shape 30"/>
          <p:cNvSpPr txBox="1">
            <a:spLocks noGrp="1"/>
          </p:cNvSpPr>
          <p:nvPr>
            <p:ph type="dt" idx="10"/>
          </p:nvPr>
        </p:nvSpPr>
        <p:spPr>
          <a:xfrm>
            <a:off x="6172200" y="6172200"/>
            <a:ext cx="2514599" cy="365125"/>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31" name="Shape 31"/>
          <p:cNvSpPr txBox="1">
            <a:spLocks noGrp="1"/>
          </p:cNvSpPr>
          <p:nvPr>
            <p:ph type="ftr" idx="11"/>
          </p:nvPr>
        </p:nvSpPr>
        <p:spPr>
          <a:xfrm>
            <a:off x="457199" y="6172200"/>
            <a:ext cx="3352800"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32" name="Shape 32"/>
          <p:cNvSpPr txBox="1">
            <a:spLocks noGrp="1"/>
          </p:cNvSpPr>
          <p:nvPr>
            <p:ph type="sldNum" idx="12"/>
          </p:nvPr>
        </p:nvSpPr>
        <p:spPr>
          <a:xfrm>
            <a:off x="3810000" y="6172200"/>
            <a:ext cx="1828800" cy="365125"/>
          </a:xfrm>
          <a:prstGeom prst="rect">
            <a:avLst/>
          </a:prstGeom>
          <a:noFill/>
          <a:ln>
            <a:noFill/>
          </a:ln>
        </p:spPr>
        <p:txBody>
          <a:bodyPr lIns="91425" tIns="91425" rIns="91425" bIns="91425" anchor="ctr" anchorCtr="0">
            <a:noAutofit/>
          </a:bodyPr>
          <a:lstStyle/>
          <a:p>
            <a:pPr marL="0" marR="0" lvl="0" indent="0" algn="ct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
        <p:nvSpPr>
          <p:cNvPr id="33" name="Shape 33"/>
          <p:cNvSpPr txBox="1">
            <a:spLocks noGrp="1"/>
          </p:cNvSpPr>
          <p:nvPr>
            <p:ph type="title"/>
          </p:nvPr>
        </p:nvSpPr>
        <p:spPr>
          <a:xfrm>
            <a:off x="1793289" y="4372167"/>
            <a:ext cx="6512510" cy="1143000"/>
          </a:xfrm>
          <a:prstGeom prst="rect">
            <a:avLst/>
          </a:prstGeom>
          <a:noFill/>
          <a:ln>
            <a:noFill/>
          </a:ln>
        </p:spPr>
        <p:txBody>
          <a:bodyPr lIns="91425" tIns="91425" rIns="91425" bIns="91425" anchor="t" anchorCtr="0"/>
          <a:lstStyle>
            <a:lvl1pPr marL="320040" lvl="0" indent="53847" algn="r" rtl="0">
              <a:spcBef>
                <a:spcPts val="0"/>
              </a:spcBef>
              <a:buClr>
                <a:srgbClr val="207566"/>
              </a:buClr>
              <a:buFont typeface="Georgia"/>
              <a:buChar char="*"/>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4" name="Shape 34"/>
          <p:cNvSpPr txBox="1">
            <a:spLocks noGrp="1"/>
          </p:cNvSpPr>
          <p:nvPr>
            <p:ph type="body" idx="1"/>
          </p:nvPr>
        </p:nvSpPr>
        <p:spPr>
          <a:xfrm>
            <a:off x="1143000" y="731520"/>
            <a:ext cx="6400799" cy="3474719"/>
          </a:xfrm>
          <a:prstGeom prst="rect">
            <a:avLst/>
          </a:prstGeom>
          <a:noFill/>
          <a:ln>
            <a:noFill/>
          </a:ln>
        </p:spPr>
        <p:txBody>
          <a:bodyPr lIns="91425" tIns="91425" rIns="91425" bIns="91425" anchor="t" anchorCtr="0"/>
          <a:lstStyle>
            <a:lvl1pPr marL="228600" lvl="0" indent="-8890" algn="l" rtl="0">
              <a:spcBef>
                <a:spcPts val="440"/>
              </a:spcBef>
              <a:spcAft>
                <a:spcPts val="300"/>
              </a:spcAft>
              <a:buClr>
                <a:srgbClr val="207566"/>
              </a:buClr>
              <a:buFont typeface="Georgia"/>
              <a:buChar char="*"/>
              <a:defRPr/>
            </a:lvl1pPr>
            <a:lvl2pPr marL="548640" lvl="1" indent="-27940" algn="l" rtl="0">
              <a:spcBef>
                <a:spcPts val="400"/>
              </a:spcBef>
              <a:spcAft>
                <a:spcPts val="300"/>
              </a:spcAft>
              <a:buClr>
                <a:srgbClr val="207566"/>
              </a:buClr>
              <a:buFont typeface="Georgia"/>
              <a:buChar char="*"/>
              <a:defRPr/>
            </a:lvl2pPr>
            <a:lvl3pPr marL="822960" lvl="2" indent="-39370" algn="l" rtl="0">
              <a:spcBef>
                <a:spcPts val="360"/>
              </a:spcBef>
              <a:spcAft>
                <a:spcPts val="300"/>
              </a:spcAft>
              <a:buClr>
                <a:srgbClr val="207566"/>
              </a:buClr>
              <a:buFont typeface="Georgia"/>
              <a:buChar char="*"/>
              <a:defRPr/>
            </a:lvl3pPr>
            <a:lvl4pPr marL="1097280" lvl="3" indent="-50800" algn="l" rtl="0">
              <a:spcBef>
                <a:spcPts val="320"/>
              </a:spcBef>
              <a:spcAft>
                <a:spcPts val="300"/>
              </a:spcAft>
              <a:buClr>
                <a:srgbClr val="207566"/>
              </a:buClr>
              <a:buFont typeface="Georgia"/>
              <a:buChar char="*"/>
              <a:defRPr/>
            </a:lvl4pPr>
            <a:lvl5pPr marL="1389888" lvl="4" indent="-67818" algn="l" rtl="0">
              <a:spcBef>
                <a:spcPts val="280"/>
              </a:spcBef>
              <a:spcAft>
                <a:spcPts val="300"/>
              </a:spcAft>
              <a:buClr>
                <a:srgbClr val="207566"/>
              </a:buClr>
              <a:buFont typeface="Georgia"/>
              <a:buChar char="*"/>
              <a:defRPr/>
            </a:lvl5pPr>
            <a:lvl6pPr marL="1664207" lvl="5" indent="-75437" algn="l" rtl="0">
              <a:spcBef>
                <a:spcPts val="280"/>
              </a:spcBef>
              <a:spcAft>
                <a:spcPts val="300"/>
              </a:spcAft>
              <a:buClr>
                <a:srgbClr val="207566"/>
              </a:buClr>
              <a:buFont typeface="Georgia"/>
              <a:buChar char="*"/>
              <a:defRPr/>
            </a:lvl6pPr>
            <a:lvl7pPr marL="1965960" lvl="6" indent="-72389" algn="l" rtl="0">
              <a:spcBef>
                <a:spcPts val="280"/>
              </a:spcBef>
              <a:spcAft>
                <a:spcPts val="300"/>
              </a:spcAft>
              <a:buClr>
                <a:srgbClr val="207566"/>
              </a:buClr>
              <a:buFont typeface="Georgia"/>
              <a:buChar char="*"/>
              <a:defRPr/>
            </a:lvl7pPr>
            <a:lvl8pPr marL="2286000" lvl="7" indent="-74929" algn="l" rtl="0">
              <a:spcBef>
                <a:spcPts val="280"/>
              </a:spcBef>
              <a:spcAft>
                <a:spcPts val="300"/>
              </a:spcAft>
              <a:buClr>
                <a:srgbClr val="207566"/>
              </a:buClr>
              <a:buFont typeface="Georgia"/>
              <a:buChar char="*"/>
              <a:defRPr/>
            </a:lvl8pPr>
            <a:lvl9pPr marL="2587752" lvl="8" indent="-71881" algn="l" rtl="0">
              <a:spcBef>
                <a:spcPts val="280"/>
              </a:spcBef>
              <a:spcAft>
                <a:spcPts val="300"/>
              </a:spcAft>
              <a:buClr>
                <a:srgbClr val="207566"/>
              </a:buClr>
              <a:buFont typeface="Georgia"/>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5"/>
        <p:cNvGrpSpPr/>
        <p:nvPr/>
      </p:nvGrpSpPr>
      <p:grpSpPr>
        <a:xfrm>
          <a:off x="0" y="0"/>
          <a:ext cx="0" cy="0"/>
          <a:chOff x="0" y="0"/>
          <a:chExt cx="0" cy="0"/>
        </a:xfrm>
      </p:grpSpPr>
      <p:sp>
        <p:nvSpPr>
          <p:cNvPr id="36" name="Shape 36"/>
          <p:cNvSpPr/>
          <p:nvPr/>
        </p:nvSpPr>
        <p:spPr>
          <a:xfrm>
            <a:off x="0" y="3866919"/>
            <a:ext cx="9144000" cy="2991080"/>
          </a:xfrm>
          <a:prstGeom prst="rect">
            <a:avLst/>
          </a:prstGeom>
          <a:gradFill>
            <a:gsLst>
              <a:gs pos="0">
                <a:srgbClr val="FFFFFF">
                  <a:alpha val="91764"/>
                </a:srgbClr>
              </a:gs>
              <a:gs pos="37000">
                <a:srgbClr val="FFFFFF">
                  <a:alpha val="76862"/>
                </a:srgbClr>
              </a:gs>
              <a:gs pos="100000">
                <a:srgbClr val="CDD4D7">
                  <a:alpha val="80000"/>
                </a:srgbClr>
              </a:gs>
            </a:gsLst>
            <a:path path="circle">
              <a:fillToRect l="50000" t="50000" r="50000" b="50000"/>
            </a:path>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Trebuchet MS"/>
              <a:ea typeface="Trebuchet MS"/>
              <a:cs typeface="Trebuchet MS"/>
              <a:sym typeface="Trebuchet MS"/>
            </a:endParaRPr>
          </a:p>
        </p:txBody>
      </p:sp>
      <p:sp>
        <p:nvSpPr>
          <p:cNvPr id="37" name="Shape 37"/>
          <p:cNvSpPr/>
          <p:nvPr/>
        </p:nvSpPr>
        <p:spPr>
          <a:xfrm>
            <a:off x="0" y="0"/>
            <a:ext cx="9144000" cy="3866919"/>
          </a:xfrm>
          <a:prstGeom prst="rect">
            <a:avLst/>
          </a:prstGeom>
          <a:gradFill>
            <a:gsLst>
              <a:gs pos="0">
                <a:srgbClr val="FFFFFF">
                  <a:alpha val="89803"/>
                </a:srgbClr>
              </a:gs>
              <a:gs pos="48000">
                <a:srgbClr val="FFFFFF">
                  <a:alpha val="62745"/>
                </a:srgbClr>
              </a:gs>
              <a:gs pos="100000">
                <a:srgbClr val="CDD4D7">
                  <a:alpha val="80000"/>
                </a:srgbClr>
              </a:gs>
            </a:gsLst>
            <a:path path="circle">
              <a:fillToRect l="50000" t="50000" r="50000" b="50000"/>
            </a:path>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Trebuchet MS"/>
              <a:ea typeface="Trebuchet MS"/>
              <a:cs typeface="Trebuchet MS"/>
              <a:sym typeface="Trebuchet MS"/>
            </a:endParaRPr>
          </a:p>
        </p:txBody>
      </p:sp>
      <p:sp>
        <p:nvSpPr>
          <p:cNvPr id="38" name="Shape 38"/>
          <p:cNvSpPr/>
          <p:nvPr/>
        </p:nvSpPr>
        <p:spPr>
          <a:xfrm>
            <a:off x="0" y="2652310"/>
            <a:ext cx="9144000" cy="2286000"/>
          </a:xfrm>
          <a:prstGeom prst="rect">
            <a:avLst/>
          </a:prstGeom>
          <a:gradFill>
            <a:gsLst>
              <a:gs pos="0">
                <a:srgbClr val="FFFFFF">
                  <a:alpha val="0"/>
                </a:srgbClr>
              </a:gs>
              <a:gs pos="29000">
                <a:srgbClr val="FFFFFF">
                  <a:alpha val="29803"/>
                </a:srgbClr>
              </a:gs>
              <a:gs pos="45000">
                <a:srgbClr val="CDD4D7">
                  <a:alpha val="40000"/>
                </a:srgbClr>
              </a:gs>
              <a:gs pos="55000">
                <a:srgbClr val="FFFFFF">
                  <a:alpha val="25882"/>
                </a:srgbClr>
              </a:gs>
              <a:gs pos="65000">
                <a:srgbClr val="CDD4D7">
                  <a:alpha val="60000"/>
                </a:srgbClr>
              </a:gs>
              <a:gs pos="100000">
                <a:srgbClr val="FFFFFF">
                  <a:alpha val="0"/>
                </a:srgbClr>
              </a:gs>
            </a:gsLst>
            <a:lin ang="54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Trebuchet MS"/>
              <a:ea typeface="Trebuchet MS"/>
              <a:cs typeface="Trebuchet MS"/>
              <a:sym typeface="Trebuchet MS"/>
            </a:endParaRPr>
          </a:p>
        </p:txBody>
      </p:sp>
      <p:sp>
        <p:nvSpPr>
          <p:cNvPr id="39" name="Shape 39"/>
          <p:cNvSpPr/>
          <p:nvPr/>
        </p:nvSpPr>
        <p:spPr>
          <a:xfrm>
            <a:off x="0" y="1600200"/>
            <a:ext cx="9144000" cy="5105399"/>
          </a:xfrm>
          <a:prstGeom prst="ellipse">
            <a:avLst/>
          </a:prstGeom>
          <a:gradFill>
            <a:gsLst>
              <a:gs pos="0">
                <a:schemeClr val="lt1"/>
              </a:gs>
              <a:gs pos="54000">
                <a:srgbClr val="FFFFFF">
                  <a:alpha val="0"/>
                </a:srgbClr>
              </a:gs>
              <a:gs pos="100000">
                <a:srgbClr val="FFFFFF">
                  <a:alpha val="0"/>
                </a:srgbClr>
              </a:gs>
            </a:gsLst>
            <a:path path="circle">
              <a:fillToRect l="50000" t="50000" r="50000" b="50000"/>
            </a:path>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Trebuchet MS"/>
              <a:ea typeface="Trebuchet MS"/>
              <a:cs typeface="Trebuchet MS"/>
              <a:sym typeface="Trebuchet MS"/>
            </a:endParaRPr>
          </a:p>
        </p:txBody>
      </p:sp>
      <p:sp>
        <p:nvSpPr>
          <p:cNvPr id="40" name="Shape 40"/>
          <p:cNvSpPr txBox="1">
            <a:spLocks noGrp="1"/>
          </p:cNvSpPr>
          <p:nvPr>
            <p:ph type="title"/>
          </p:nvPr>
        </p:nvSpPr>
        <p:spPr>
          <a:xfrm>
            <a:off x="2033194" y="2172648"/>
            <a:ext cx="5966665" cy="2423345"/>
          </a:xfrm>
          <a:prstGeom prst="rect">
            <a:avLst/>
          </a:prstGeom>
          <a:noFill/>
          <a:ln>
            <a:noFill/>
          </a:ln>
        </p:spPr>
        <p:txBody>
          <a:bodyPr lIns="91425" tIns="91425" rIns="91425" bIns="91425" anchor="b" anchorCtr="0"/>
          <a:lstStyle>
            <a:lvl1pPr lvl="0" algn="r"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1" name="Shape 41"/>
          <p:cNvSpPr txBox="1">
            <a:spLocks noGrp="1"/>
          </p:cNvSpPr>
          <p:nvPr>
            <p:ph type="body" idx="1"/>
          </p:nvPr>
        </p:nvSpPr>
        <p:spPr>
          <a:xfrm>
            <a:off x="2022438" y="4607510"/>
            <a:ext cx="5970493" cy="835460"/>
          </a:xfrm>
          <a:prstGeom prst="rect">
            <a:avLst/>
          </a:prstGeom>
          <a:noFill/>
          <a:ln>
            <a:noFill/>
          </a:ln>
        </p:spPr>
        <p:txBody>
          <a:bodyPr lIns="91425" tIns="91425" rIns="91425" bIns="91425" anchor="t" anchorCtr="0"/>
          <a:lstStyle>
            <a:lvl1pPr marL="0" lvl="0" indent="0" algn="r" rtl="0">
              <a:spcBef>
                <a:spcPts val="0"/>
              </a:spcBef>
              <a:buClr>
                <a:schemeClr val="dk2"/>
              </a:buClr>
              <a:buFont typeface="Trebuchet MS"/>
              <a:buNone/>
              <a:defRPr/>
            </a:lvl1pPr>
            <a:lvl2pPr marL="457200" lvl="1" indent="0" rtl="0">
              <a:spcBef>
                <a:spcPts val="0"/>
              </a:spcBef>
              <a:buClr>
                <a:srgbClr val="888888"/>
              </a:buClr>
              <a:buFont typeface="Trebuchet MS"/>
              <a:buNone/>
              <a:defRPr/>
            </a:lvl2pPr>
            <a:lvl3pPr marL="914400" lvl="2" indent="0" rtl="0">
              <a:spcBef>
                <a:spcPts val="0"/>
              </a:spcBef>
              <a:buClr>
                <a:srgbClr val="888888"/>
              </a:buClr>
              <a:buFont typeface="Trebuchet MS"/>
              <a:buNone/>
              <a:defRPr/>
            </a:lvl3pPr>
            <a:lvl4pPr marL="1371600" lvl="3" indent="0" rtl="0">
              <a:spcBef>
                <a:spcPts val="0"/>
              </a:spcBef>
              <a:buClr>
                <a:srgbClr val="888888"/>
              </a:buClr>
              <a:buFont typeface="Trebuchet MS"/>
              <a:buNone/>
              <a:defRPr/>
            </a:lvl4pPr>
            <a:lvl5pPr marL="1828800" lvl="4" indent="0" rtl="0">
              <a:spcBef>
                <a:spcPts val="0"/>
              </a:spcBef>
              <a:buClr>
                <a:srgbClr val="888888"/>
              </a:buClr>
              <a:buFont typeface="Trebuchet MS"/>
              <a:buNone/>
              <a:defRPr/>
            </a:lvl5pPr>
            <a:lvl6pPr marL="2286000" lvl="5" indent="0" rtl="0">
              <a:spcBef>
                <a:spcPts val="0"/>
              </a:spcBef>
              <a:buClr>
                <a:srgbClr val="888888"/>
              </a:buClr>
              <a:buFont typeface="Trebuchet MS"/>
              <a:buNone/>
              <a:defRPr/>
            </a:lvl6pPr>
            <a:lvl7pPr marL="2743200" lvl="6" indent="0" rtl="0">
              <a:spcBef>
                <a:spcPts val="0"/>
              </a:spcBef>
              <a:buClr>
                <a:srgbClr val="888888"/>
              </a:buClr>
              <a:buFont typeface="Trebuchet MS"/>
              <a:buNone/>
              <a:defRPr/>
            </a:lvl7pPr>
            <a:lvl8pPr marL="3200400" lvl="7" indent="0" rtl="0">
              <a:spcBef>
                <a:spcPts val="0"/>
              </a:spcBef>
              <a:buClr>
                <a:srgbClr val="888888"/>
              </a:buClr>
              <a:buFont typeface="Trebuchet MS"/>
              <a:buNone/>
              <a:defRPr/>
            </a:lvl8pPr>
            <a:lvl9pPr marL="3657600" lvl="8" indent="0" rtl="0">
              <a:spcBef>
                <a:spcPts val="0"/>
              </a:spcBef>
              <a:buClr>
                <a:srgbClr val="888888"/>
              </a:buClr>
              <a:buFont typeface="Trebuchet MS"/>
              <a:buNone/>
              <a:defRPr/>
            </a:lvl9pPr>
          </a:lstStyle>
          <a:p>
            <a:endParaRPr/>
          </a:p>
        </p:txBody>
      </p:sp>
      <p:sp>
        <p:nvSpPr>
          <p:cNvPr id="42" name="Shape 42"/>
          <p:cNvSpPr txBox="1">
            <a:spLocks noGrp="1"/>
          </p:cNvSpPr>
          <p:nvPr>
            <p:ph type="dt" idx="10"/>
          </p:nvPr>
        </p:nvSpPr>
        <p:spPr>
          <a:xfrm>
            <a:off x="6172200" y="6172200"/>
            <a:ext cx="2514599" cy="365125"/>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3" name="Shape 43"/>
          <p:cNvSpPr txBox="1">
            <a:spLocks noGrp="1"/>
          </p:cNvSpPr>
          <p:nvPr>
            <p:ph type="ftr" idx="11"/>
          </p:nvPr>
        </p:nvSpPr>
        <p:spPr>
          <a:xfrm>
            <a:off x="457199" y="6172200"/>
            <a:ext cx="3352800"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4" name="Shape 44"/>
          <p:cNvSpPr txBox="1">
            <a:spLocks noGrp="1"/>
          </p:cNvSpPr>
          <p:nvPr>
            <p:ph type="sldNum" idx="12"/>
          </p:nvPr>
        </p:nvSpPr>
        <p:spPr>
          <a:xfrm>
            <a:off x="3810000" y="6172200"/>
            <a:ext cx="1828800" cy="365125"/>
          </a:xfrm>
          <a:prstGeom prst="rect">
            <a:avLst/>
          </a:prstGeom>
          <a:noFill/>
          <a:ln>
            <a:noFill/>
          </a:ln>
        </p:spPr>
        <p:txBody>
          <a:bodyPr lIns="91425" tIns="91425" rIns="91425" bIns="91425" anchor="ctr" anchorCtr="0">
            <a:noAutofit/>
          </a:bodyPr>
          <a:lstStyle/>
          <a:p>
            <a:pPr marL="0" marR="0" lvl="0" indent="0" algn="ct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5"/>
        <p:cNvGrpSpPr/>
        <p:nvPr/>
      </p:nvGrpSpPr>
      <p:grpSpPr>
        <a:xfrm>
          <a:off x="0" y="0"/>
          <a:ext cx="0" cy="0"/>
          <a:chOff x="0" y="0"/>
          <a:chExt cx="0" cy="0"/>
        </a:xfrm>
      </p:grpSpPr>
      <p:sp>
        <p:nvSpPr>
          <p:cNvPr id="46" name="Shape 46"/>
          <p:cNvSpPr txBox="1">
            <a:spLocks noGrp="1"/>
          </p:cNvSpPr>
          <p:nvPr>
            <p:ph type="dt" idx="10"/>
          </p:nvPr>
        </p:nvSpPr>
        <p:spPr>
          <a:xfrm>
            <a:off x="6172200" y="6172200"/>
            <a:ext cx="2514599" cy="365125"/>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7" name="Shape 47"/>
          <p:cNvSpPr txBox="1">
            <a:spLocks noGrp="1"/>
          </p:cNvSpPr>
          <p:nvPr>
            <p:ph type="ftr" idx="11"/>
          </p:nvPr>
        </p:nvSpPr>
        <p:spPr>
          <a:xfrm>
            <a:off x="457199" y="6172200"/>
            <a:ext cx="3352800"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8" name="Shape 48"/>
          <p:cNvSpPr txBox="1">
            <a:spLocks noGrp="1"/>
          </p:cNvSpPr>
          <p:nvPr>
            <p:ph type="sldNum" idx="12"/>
          </p:nvPr>
        </p:nvSpPr>
        <p:spPr>
          <a:xfrm>
            <a:off x="3810000" y="6172200"/>
            <a:ext cx="1828800" cy="365125"/>
          </a:xfrm>
          <a:prstGeom prst="rect">
            <a:avLst/>
          </a:prstGeom>
          <a:noFill/>
          <a:ln>
            <a:noFill/>
          </a:ln>
        </p:spPr>
        <p:txBody>
          <a:bodyPr lIns="91425" tIns="91425" rIns="91425" bIns="91425" anchor="ctr" anchorCtr="0">
            <a:noAutofit/>
          </a:bodyPr>
          <a:lstStyle/>
          <a:p>
            <a:pPr marL="0" marR="0" lvl="0" indent="0" algn="ct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
        <p:nvSpPr>
          <p:cNvPr id="49" name="Shape 49"/>
          <p:cNvSpPr txBox="1">
            <a:spLocks noGrp="1"/>
          </p:cNvSpPr>
          <p:nvPr>
            <p:ph type="title"/>
          </p:nvPr>
        </p:nvSpPr>
        <p:spPr>
          <a:xfrm>
            <a:off x="1793289" y="4372167"/>
            <a:ext cx="6512510" cy="1143000"/>
          </a:xfrm>
          <a:prstGeom prst="rect">
            <a:avLst/>
          </a:prstGeom>
          <a:noFill/>
          <a:ln>
            <a:noFill/>
          </a:ln>
        </p:spPr>
        <p:txBody>
          <a:bodyPr lIns="91425" tIns="91425" rIns="91425" bIns="91425" anchor="t" anchorCtr="0"/>
          <a:lstStyle>
            <a:lvl1pPr marL="320040" lvl="0" indent="53847" algn="r" rtl="0">
              <a:spcBef>
                <a:spcPts val="0"/>
              </a:spcBef>
              <a:buClr>
                <a:srgbClr val="207566"/>
              </a:buClr>
              <a:buFont typeface="Georgia"/>
              <a:buChar char="*"/>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0" name="Shape 50"/>
          <p:cNvSpPr txBox="1">
            <a:spLocks noGrp="1"/>
          </p:cNvSpPr>
          <p:nvPr>
            <p:ph type="body" idx="1"/>
          </p:nvPr>
        </p:nvSpPr>
        <p:spPr>
          <a:xfrm>
            <a:off x="1142999" y="731518"/>
            <a:ext cx="3346704" cy="3474719"/>
          </a:xfrm>
          <a:prstGeom prst="rect">
            <a:avLst/>
          </a:prstGeom>
          <a:noFill/>
          <a:ln>
            <a:noFill/>
          </a:ln>
        </p:spPr>
        <p:txBody>
          <a:bodyPr lIns="91425" tIns="91425" rIns="91425" bIns="91425" anchor="t" anchorCtr="0"/>
          <a:lstStyle>
            <a:lvl1pPr marL="228600" lvl="0" indent="-8890" algn="l" rtl="0">
              <a:spcBef>
                <a:spcPts val="440"/>
              </a:spcBef>
              <a:spcAft>
                <a:spcPts val="300"/>
              </a:spcAft>
              <a:buClr>
                <a:srgbClr val="207566"/>
              </a:buClr>
              <a:buFont typeface="Georgia"/>
              <a:buChar char="*"/>
              <a:defRPr/>
            </a:lvl1pPr>
            <a:lvl2pPr marL="548640" lvl="1" indent="-27940" algn="l" rtl="0">
              <a:spcBef>
                <a:spcPts val="400"/>
              </a:spcBef>
              <a:spcAft>
                <a:spcPts val="300"/>
              </a:spcAft>
              <a:buClr>
                <a:srgbClr val="207566"/>
              </a:buClr>
              <a:buFont typeface="Georgia"/>
              <a:buChar char="*"/>
              <a:defRPr/>
            </a:lvl2pPr>
            <a:lvl3pPr marL="822960" lvl="2" indent="-39370" algn="l" rtl="0">
              <a:spcBef>
                <a:spcPts val="360"/>
              </a:spcBef>
              <a:spcAft>
                <a:spcPts val="300"/>
              </a:spcAft>
              <a:buClr>
                <a:srgbClr val="207566"/>
              </a:buClr>
              <a:buFont typeface="Georgia"/>
              <a:buChar char="*"/>
              <a:defRPr/>
            </a:lvl3pPr>
            <a:lvl4pPr marL="1097280" lvl="3" indent="-50800" algn="l" rtl="0">
              <a:spcBef>
                <a:spcPts val="320"/>
              </a:spcBef>
              <a:spcAft>
                <a:spcPts val="300"/>
              </a:spcAft>
              <a:buClr>
                <a:srgbClr val="207566"/>
              </a:buClr>
              <a:buFont typeface="Georgia"/>
              <a:buChar char="*"/>
              <a:defRPr/>
            </a:lvl4pPr>
            <a:lvl5pPr marL="1389888" lvl="4" indent="-67818" algn="l" rtl="0">
              <a:spcBef>
                <a:spcPts val="280"/>
              </a:spcBef>
              <a:spcAft>
                <a:spcPts val="300"/>
              </a:spcAft>
              <a:buClr>
                <a:srgbClr val="207566"/>
              </a:buClr>
              <a:buFont typeface="Georgia"/>
              <a:buChar char="*"/>
              <a:defRPr/>
            </a:lvl5pPr>
            <a:lvl6pPr marL="1664207" lvl="5" indent="-75437" algn="l" rtl="0">
              <a:spcBef>
                <a:spcPts val="280"/>
              </a:spcBef>
              <a:spcAft>
                <a:spcPts val="300"/>
              </a:spcAft>
              <a:buClr>
                <a:srgbClr val="207566"/>
              </a:buClr>
              <a:buFont typeface="Georgia"/>
              <a:buChar char="*"/>
              <a:defRPr/>
            </a:lvl6pPr>
            <a:lvl7pPr marL="1965960" lvl="6" indent="-72389" algn="l" rtl="0">
              <a:spcBef>
                <a:spcPts val="280"/>
              </a:spcBef>
              <a:spcAft>
                <a:spcPts val="300"/>
              </a:spcAft>
              <a:buClr>
                <a:srgbClr val="207566"/>
              </a:buClr>
              <a:buFont typeface="Georgia"/>
              <a:buChar char="*"/>
              <a:defRPr/>
            </a:lvl7pPr>
            <a:lvl8pPr marL="2286000" lvl="7" indent="-74929" algn="l" rtl="0">
              <a:spcBef>
                <a:spcPts val="280"/>
              </a:spcBef>
              <a:spcAft>
                <a:spcPts val="300"/>
              </a:spcAft>
              <a:buClr>
                <a:srgbClr val="207566"/>
              </a:buClr>
              <a:buFont typeface="Georgia"/>
              <a:buChar char="*"/>
              <a:defRPr/>
            </a:lvl8pPr>
            <a:lvl9pPr marL="2587752" lvl="8" indent="-71881" algn="l" rtl="0">
              <a:spcBef>
                <a:spcPts val="280"/>
              </a:spcBef>
              <a:spcAft>
                <a:spcPts val="300"/>
              </a:spcAft>
              <a:buClr>
                <a:srgbClr val="207566"/>
              </a:buClr>
              <a:buFont typeface="Georgia"/>
              <a:buChar char="*"/>
              <a:defRPr/>
            </a:lvl9pPr>
          </a:lstStyle>
          <a:p>
            <a:endParaRPr/>
          </a:p>
        </p:txBody>
      </p:sp>
      <p:sp>
        <p:nvSpPr>
          <p:cNvPr id="51" name="Shape 51"/>
          <p:cNvSpPr txBox="1">
            <a:spLocks noGrp="1"/>
          </p:cNvSpPr>
          <p:nvPr>
            <p:ph type="body" idx="2"/>
          </p:nvPr>
        </p:nvSpPr>
        <p:spPr>
          <a:xfrm>
            <a:off x="4645151" y="731520"/>
            <a:ext cx="3346704" cy="3474719"/>
          </a:xfrm>
          <a:prstGeom prst="rect">
            <a:avLst/>
          </a:prstGeom>
          <a:noFill/>
          <a:ln>
            <a:noFill/>
          </a:ln>
        </p:spPr>
        <p:txBody>
          <a:bodyPr lIns="91425" tIns="91425" rIns="91425" bIns="91425" anchor="t" anchorCtr="0"/>
          <a:lstStyle>
            <a:lvl1pPr marL="228600" lvl="0" indent="-8890" algn="l" rtl="0">
              <a:spcBef>
                <a:spcPts val="440"/>
              </a:spcBef>
              <a:spcAft>
                <a:spcPts val="300"/>
              </a:spcAft>
              <a:buClr>
                <a:srgbClr val="207566"/>
              </a:buClr>
              <a:buFont typeface="Georgia"/>
              <a:buChar char="*"/>
              <a:defRPr/>
            </a:lvl1pPr>
            <a:lvl2pPr marL="548640" lvl="1" indent="-27940" algn="l" rtl="0">
              <a:spcBef>
                <a:spcPts val="400"/>
              </a:spcBef>
              <a:spcAft>
                <a:spcPts val="300"/>
              </a:spcAft>
              <a:buClr>
                <a:srgbClr val="207566"/>
              </a:buClr>
              <a:buFont typeface="Georgia"/>
              <a:buChar char="*"/>
              <a:defRPr/>
            </a:lvl2pPr>
            <a:lvl3pPr marL="822960" lvl="2" indent="-39370" algn="l" rtl="0">
              <a:spcBef>
                <a:spcPts val="360"/>
              </a:spcBef>
              <a:spcAft>
                <a:spcPts val="300"/>
              </a:spcAft>
              <a:buClr>
                <a:srgbClr val="207566"/>
              </a:buClr>
              <a:buFont typeface="Georgia"/>
              <a:buChar char="*"/>
              <a:defRPr/>
            </a:lvl3pPr>
            <a:lvl4pPr marL="1097280" lvl="3" indent="-50800" algn="l" rtl="0">
              <a:spcBef>
                <a:spcPts val="320"/>
              </a:spcBef>
              <a:spcAft>
                <a:spcPts val="300"/>
              </a:spcAft>
              <a:buClr>
                <a:srgbClr val="207566"/>
              </a:buClr>
              <a:buFont typeface="Georgia"/>
              <a:buChar char="*"/>
              <a:defRPr/>
            </a:lvl4pPr>
            <a:lvl5pPr marL="1389888" lvl="4" indent="-67818" algn="l" rtl="0">
              <a:spcBef>
                <a:spcPts val="280"/>
              </a:spcBef>
              <a:spcAft>
                <a:spcPts val="300"/>
              </a:spcAft>
              <a:buClr>
                <a:srgbClr val="207566"/>
              </a:buClr>
              <a:buFont typeface="Georgia"/>
              <a:buChar char="*"/>
              <a:defRPr/>
            </a:lvl5pPr>
            <a:lvl6pPr marL="1664207" lvl="5" indent="-75437" algn="l" rtl="0">
              <a:spcBef>
                <a:spcPts val="280"/>
              </a:spcBef>
              <a:spcAft>
                <a:spcPts val="300"/>
              </a:spcAft>
              <a:buClr>
                <a:srgbClr val="207566"/>
              </a:buClr>
              <a:buFont typeface="Georgia"/>
              <a:buChar char="*"/>
              <a:defRPr/>
            </a:lvl6pPr>
            <a:lvl7pPr marL="1965960" lvl="6" indent="-72389" algn="l" rtl="0">
              <a:spcBef>
                <a:spcPts val="280"/>
              </a:spcBef>
              <a:spcAft>
                <a:spcPts val="300"/>
              </a:spcAft>
              <a:buClr>
                <a:srgbClr val="207566"/>
              </a:buClr>
              <a:buFont typeface="Georgia"/>
              <a:buChar char="*"/>
              <a:defRPr/>
            </a:lvl7pPr>
            <a:lvl8pPr marL="2286000" lvl="7" indent="-74929" algn="l" rtl="0">
              <a:spcBef>
                <a:spcPts val="280"/>
              </a:spcBef>
              <a:spcAft>
                <a:spcPts val="300"/>
              </a:spcAft>
              <a:buClr>
                <a:srgbClr val="207566"/>
              </a:buClr>
              <a:buFont typeface="Georgia"/>
              <a:buChar char="*"/>
              <a:defRPr/>
            </a:lvl8pPr>
            <a:lvl9pPr marL="2587752" lvl="8" indent="-71881" algn="l" rtl="0">
              <a:spcBef>
                <a:spcPts val="280"/>
              </a:spcBef>
              <a:spcAft>
                <a:spcPts val="300"/>
              </a:spcAft>
              <a:buClr>
                <a:srgbClr val="207566"/>
              </a:buClr>
              <a:buFont typeface="Georgia"/>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1143000" y="731520"/>
            <a:ext cx="3346704" cy="639762"/>
          </a:xfrm>
          <a:prstGeom prst="rect">
            <a:avLst/>
          </a:prstGeom>
          <a:noFill/>
          <a:ln>
            <a:noFill/>
          </a:ln>
        </p:spPr>
        <p:txBody>
          <a:bodyPr lIns="91425" tIns="91425" rIns="91425" bIns="91425" anchor="b" anchorCtr="0"/>
          <a:lstStyle>
            <a:lvl1pPr marL="0" lvl="0" indent="0" algn="ctr" rtl="0">
              <a:spcBef>
                <a:spcPts val="0"/>
              </a:spcBef>
              <a:buClr>
                <a:schemeClr val="dk1"/>
              </a:buClr>
              <a:buFont typeface="Trebuchet MS"/>
              <a:buNone/>
              <a:defRPr/>
            </a:lvl1pPr>
            <a:lvl2pPr marL="457200" lvl="1" indent="0" rtl="0">
              <a:spcBef>
                <a:spcPts val="0"/>
              </a:spcBef>
              <a:buFont typeface="Trebuchet MS"/>
              <a:buNone/>
              <a:defRPr/>
            </a:lvl2pPr>
            <a:lvl3pPr marL="914400" lvl="2" indent="0" rtl="0">
              <a:spcBef>
                <a:spcPts val="0"/>
              </a:spcBef>
              <a:buFont typeface="Trebuchet MS"/>
              <a:buNone/>
              <a:defRPr/>
            </a:lvl3pPr>
            <a:lvl4pPr marL="1371600" lvl="3" indent="0" rtl="0">
              <a:spcBef>
                <a:spcPts val="0"/>
              </a:spcBef>
              <a:buFont typeface="Trebuchet MS"/>
              <a:buNone/>
              <a:defRPr/>
            </a:lvl4pPr>
            <a:lvl5pPr marL="1828800" lvl="4" indent="0" rtl="0">
              <a:spcBef>
                <a:spcPts val="0"/>
              </a:spcBef>
              <a:buFont typeface="Trebuchet MS"/>
              <a:buNone/>
              <a:defRPr/>
            </a:lvl5pPr>
            <a:lvl6pPr marL="2286000" lvl="5" indent="0" rtl="0">
              <a:spcBef>
                <a:spcPts val="0"/>
              </a:spcBef>
              <a:buFont typeface="Trebuchet MS"/>
              <a:buNone/>
              <a:defRPr/>
            </a:lvl6pPr>
            <a:lvl7pPr marL="2743200" lvl="6" indent="0" rtl="0">
              <a:spcBef>
                <a:spcPts val="0"/>
              </a:spcBef>
              <a:buFont typeface="Trebuchet MS"/>
              <a:buNone/>
              <a:defRPr/>
            </a:lvl7pPr>
            <a:lvl8pPr marL="3200400" lvl="7" indent="0" rtl="0">
              <a:spcBef>
                <a:spcPts val="0"/>
              </a:spcBef>
              <a:buFont typeface="Trebuchet MS"/>
              <a:buNone/>
              <a:defRPr/>
            </a:lvl8pPr>
            <a:lvl9pPr marL="3657600" lvl="8" indent="0" rtl="0">
              <a:spcBef>
                <a:spcPts val="0"/>
              </a:spcBef>
              <a:buFont typeface="Trebuchet MS"/>
              <a:buNone/>
              <a:defRPr/>
            </a:lvl9pPr>
          </a:lstStyle>
          <a:p>
            <a:endParaRPr/>
          </a:p>
        </p:txBody>
      </p:sp>
      <p:sp>
        <p:nvSpPr>
          <p:cNvPr id="54" name="Shape 54"/>
          <p:cNvSpPr txBox="1">
            <a:spLocks noGrp="1"/>
          </p:cNvSpPr>
          <p:nvPr>
            <p:ph type="body" idx="2"/>
          </p:nvPr>
        </p:nvSpPr>
        <p:spPr>
          <a:xfrm>
            <a:off x="1156446" y="1400326"/>
            <a:ext cx="3346704" cy="274319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5" name="Shape 55"/>
          <p:cNvSpPr txBox="1">
            <a:spLocks noGrp="1"/>
          </p:cNvSpPr>
          <p:nvPr>
            <p:ph type="body" idx="3"/>
          </p:nvPr>
        </p:nvSpPr>
        <p:spPr>
          <a:xfrm>
            <a:off x="4647301" y="731520"/>
            <a:ext cx="3346704" cy="639762"/>
          </a:xfrm>
          <a:prstGeom prst="rect">
            <a:avLst/>
          </a:prstGeom>
          <a:noFill/>
          <a:ln>
            <a:noFill/>
          </a:ln>
        </p:spPr>
        <p:txBody>
          <a:bodyPr lIns="91425" tIns="91425" rIns="91425" bIns="91425" anchor="b" anchorCtr="0"/>
          <a:lstStyle>
            <a:lvl1pPr marL="0" lvl="0" indent="0" algn="ctr" rtl="0">
              <a:spcBef>
                <a:spcPts val="0"/>
              </a:spcBef>
              <a:buClr>
                <a:schemeClr val="dk1"/>
              </a:buClr>
              <a:buFont typeface="Trebuchet MS"/>
              <a:buNone/>
              <a:defRPr/>
            </a:lvl1pPr>
            <a:lvl2pPr marL="457200" lvl="1" indent="0" rtl="0">
              <a:spcBef>
                <a:spcPts val="0"/>
              </a:spcBef>
              <a:buFont typeface="Trebuchet MS"/>
              <a:buNone/>
              <a:defRPr/>
            </a:lvl2pPr>
            <a:lvl3pPr marL="914400" lvl="2" indent="0" rtl="0">
              <a:spcBef>
                <a:spcPts val="0"/>
              </a:spcBef>
              <a:buFont typeface="Trebuchet MS"/>
              <a:buNone/>
              <a:defRPr/>
            </a:lvl3pPr>
            <a:lvl4pPr marL="1371600" lvl="3" indent="0" rtl="0">
              <a:spcBef>
                <a:spcPts val="0"/>
              </a:spcBef>
              <a:buFont typeface="Trebuchet MS"/>
              <a:buNone/>
              <a:defRPr/>
            </a:lvl4pPr>
            <a:lvl5pPr marL="1828800" lvl="4" indent="0" rtl="0">
              <a:spcBef>
                <a:spcPts val="0"/>
              </a:spcBef>
              <a:buFont typeface="Trebuchet MS"/>
              <a:buNone/>
              <a:defRPr/>
            </a:lvl5pPr>
            <a:lvl6pPr marL="2286000" lvl="5" indent="0" rtl="0">
              <a:spcBef>
                <a:spcPts val="0"/>
              </a:spcBef>
              <a:buFont typeface="Trebuchet MS"/>
              <a:buNone/>
              <a:defRPr/>
            </a:lvl6pPr>
            <a:lvl7pPr marL="2743200" lvl="6" indent="0" rtl="0">
              <a:spcBef>
                <a:spcPts val="0"/>
              </a:spcBef>
              <a:buFont typeface="Trebuchet MS"/>
              <a:buNone/>
              <a:defRPr/>
            </a:lvl7pPr>
            <a:lvl8pPr marL="3200400" lvl="7" indent="0" rtl="0">
              <a:spcBef>
                <a:spcPts val="0"/>
              </a:spcBef>
              <a:buFont typeface="Trebuchet MS"/>
              <a:buNone/>
              <a:defRPr/>
            </a:lvl8pPr>
            <a:lvl9pPr marL="3657600" lvl="8" indent="0" rtl="0">
              <a:spcBef>
                <a:spcPts val="0"/>
              </a:spcBef>
              <a:buFont typeface="Trebuchet MS"/>
              <a:buNone/>
              <a:defRPr/>
            </a:lvl9pPr>
          </a:lstStyle>
          <a:p>
            <a:endParaRPr/>
          </a:p>
        </p:txBody>
      </p:sp>
      <p:sp>
        <p:nvSpPr>
          <p:cNvPr id="56" name="Shape 56"/>
          <p:cNvSpPr txBox="1">
            <a:spLocks noGrp="1"/>
          </p:cNvSpPr>
          <p:nvPr>
            <p:ph type="body" idx="4"/>
          </p:nvPr>
        </p:nvSpPr>
        <p:spPr>
          <a:xfrm>
            <a:off x="4645025" y="1399032"/>
            <a:ext cx="3346704" cy="274319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7" name="Shape 57"/>
          <p:cNvSpPr txBox="1">
            <a:spLocks noGrp="1"/>
          </p:cNvSpPr>
          <p:nvPr>
            <p:ph type="dt" idx="10"/>
          </p:nvPr>
        </p:nvSpPr>
        <p:spPr>
          <a:xfrm>
            <a:off x="6172200" y="6172200"/>
            <a:ext cx="2514599" cy="365125"/>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8" name="Shape 58"/>
          <p:cNvSpPr txBox="1">
            <a:spLocks noGrp="1"/>
          </p:cNvSpPr>
          <p:nvPr>
            <p:ph type="ftr" idx="11"/>
          </p:nvPr>
        </p:nvSpPr>
        <p:spPr>
          <a:xfrm>
            <a:off x="457199" y="6172200"/>
            <a:ext cx="3352800"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9" name="Shape 59"/>
          <p:cNvSpPr txBox="1">
            <a:spLocks noGrp="1"/>
          </p:cNvSpPr>
          <p:nvPr>
            <p:ph type="sldNum" idx="12"/>
          </p:nvPr>
        </p:nvSpPr>
        <p:spPr>
          <a:xfrm>
            <a:off x="3810000" y="6172200"/>
            <a:ext cx="1828800" cy="365125"/>
          </a:xfrm>
          <a:prstGeom prst="rect">
            <a:avLst/>
          </a:prstGeom>
          <a:noFill/>
          <a:ln>
            <a:noFill/>
          </a:ln>
        </p:spPr>
        <p:txBody>
          <a:bodyPr lIns="91425" tIns="91425" rIns="91425" bIns="91425" anchor="ctr" anchorCtr="0">
            <a:noAutofit/>
          </a:bodyPr>
          <a:lstStyle/>
          <a:p>
            <a:pPr marL="0" marR="0" lvl="0" indent="0" algn="ct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
        <p:nvSpPr>
          <p:cNvPr id="60" name="Shape 60"/>
          <p:cNvSpPr txBox="1">
            <a:spLocks noGrp="1"/>
          </p:cNvSpPr>
          <p:nvPr>
            <p:ph type="title"/>
          </p:nvPr>
        </p:nvSpPr>
        <p:spPr>
          <a:xfrm>
            <a:off x="1793289" y="4372167"/>
            <a:ext cx="6512510" cy="1143000"/>
          </a:xfrm>
          <a:prstGeom prst="rect">
            <a:avLst/>
          </a:prstGeom>
          <a:noFill/>
          <a:ln>
            <a:noFill/>
          </a:ln>
        </p:spPr>
        <p:txBody>
          <a:bodyPr lIns="91425" tIns="91425" rIns="91425" bIns="91425" anchor="t" anchorCtr="0"/>
          <a:lstStyle>
            <a:lvl1pPr marL="320040" lvl="0" indent="53847" algn="r" rtl="0">
              <a:spcBef>
                <a:spcPts val="0"/>
              </a:spcBef>
              <a:buClr>
                <a:srgbClr val="207566"/>
              </a:buClr>
              <a:buFont typeface="Georgia"/>
              <a:buChar char="*"/>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793289" y="4372167"/>
            <a:ext cx="6512510" cy="1143000"/>
          </a:xfrm>
          <a:prstGeom prst="rect">
            <a:avLst/>
          </a:prstGeom>
          <a:noFill/>
          <a:ln>
            <a:noFill/>
          </a:ln>
        </p:spPr>
        <p:txBody>
          <a:bodyPr lIns="91425" tIns="91425" rIns="91425" bIns="91425" anchor="t" anchorCtr="0"/>
          <a:lstStyle>
            <a:lvl1pPr marL="320040" lvl="0" indent="53847" algn="r" rtl="0">
              <a:spcBef>
                <a:spcPts val="0"/>
              </a:spcBef>
              <a:buClr>
                <a:srgbClr val="207566"/>
              </a:buClr>
              <a:buFont typeface="Georgia"/>
              <a:buChar char="*"/>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3" name="Shape 63"/>
          <p:cNvSpPr txBox="1">
            <a:spLocks noGrp="1"/>
          </p:cNvSpPr>
          <p:nvPr>
            <p:ph type="dt" idx="10"/>
          </p:nvPr>
        </p:nvSpPr>
        <p:spPr>
          <a:xfrm>
            <a:off x="6172200" y="6172200"/>
            <a:ext cx="2514599" cy="365125"/>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64" name="Shape 64"/>
          <p:cNvSpPr txBox="1">
            <a:spLocks noGrp="1"/>
          </p:cNvSpPr>
          <p:nvPr>
            <p:ph type="ftr" idx="11"/>
          </p:nvPr>
        </p:nvSpPr>
        <p:spPr>
          <a:xfrm>
            <a:off x="457199" y="6172200"/>
            <a:ext cx="3352800"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65" name="Shape 65"/>
          <p:cNvSpPr txBox="1">
            <a:spLocks noGrp="1"/>
          </p:cNvSpPr>
          <p:nvPr>
            <p:ph type="sldNum" idx="12"/>
          </p:nvPr>
        </p:nvSpPr>
        <p:spPr>
          <a:xfrm>
            <a:off x="3810000" y="6172200"/>
            <a:ext cx="1828800" cy="365125"/>
          </a:xfrm>
          <a:prstGeom prst="rect">
            <a:avLst/>
          </a:prstGeom>
          <a:noFill/>
          <a:ln>
            <a:noFill/>
          </a:ln>
        </p:spPr>
        <p:txBody>
          <a:bodyPr lIns="91425" tIns="91425" rIns="91425" bIns="91425" anchor="ctr" anchorCtr="0">
            <a:noAutofit/>
          </a:bodyPr>
          <a:lstStyle/>
          <a:p>
            <a:pPr marL="0" marR="0" lvl="0" indent="0" algn="ct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6"/>
        <p:cNvGrpSpPr/>
        <p:nvPr/>
      </p:nvGrpSpPr>
      <p:grpSpPr>
        <a:xfrm>
          <a:off x="0" y="0"/>
          <a:ext cx="0" cy="0"/>
          <a:chOff x="0" y="0"/>
          <a:chExt cx="0" cy="0"/>
        </a:xfrm>
      </p:grpSpPr>
      <p:sp>
        <p:nvSpPr>
          <p:cNvPr id="67" name="Shape 67"/>
          <p:cNvSpPr txBox="1">
            <a:spLocks noGrp="1"/>
          </p:cNvSpPr>
          <p:nvPr>
            <p:ph type="dt" idx="10"/>
          </p:nvPr>
        </p:nvSpPr>
        <p:spPr>
          <a:xfrm>
            <a:off x="6172200" y="6172200"/>
            <a:ext cx="2514599" cy="365125"/>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68" name="Shape 68"/>
          <p:cNvSpPr txBox="1">
            <a:spLocks noGrp="1"/>
          </p:cNvSpPr>
          <p:nvPr>
            <p:ph type="ftr" idx="11"/>
          </p:nvPr>
        </p:nvSpPr>
        <p:spPr>
          <a:xfrm>
            <a:off x="457199" y="6172200"/>
            <a:ext cx="3352800"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69" name="Shape 69"/>
          <p:cNvSpPr txBox="1">
            <a:spLocks noGrp="1"/>
          </p:cNvSpPr>
          <p:nvPr>
            <p:ph type="sldNum" idx="12"/>
          </p:nvPr>
        </p:nvSpPr>
        <p:spPr>
          <a:xfrm>
            <a:off x="3810000" y="6172200"/>
            <a:ext cx="1828800" cy="365125"/>
          </a:xfrm>
          <a:prstGeom prst="rect">
            <a:avLst/>
          </a:prstGeom>
          <a:noFill/>
          <a:ln>
            <a:noFill/>
          </a:ln>
        </p:spPr>
        <p:txBody>
          <a:bodyPr lIns="91425" tIns="91425" rIns="91425" bIns="91425" anchor="ctr" anchorCtr="0">
            <a:noAutofit/>
          </a:bodyPr>
          <a:lstStyle/>
          <a:p>
            <a:pPr marL="0" marR="0" lvl="0" indent="0" algn="ct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839095" y="2209800"/>
            <a:ext cx="3636085" cy="1258493"/>
          </a:xfrm>
          <a:prstGeom prst="rect">
            <a:avLst/>
          </a:prstGeom>
          <a:noFill/>
          <a:ln>
            <a:noFill/>
          </a:ln>
        </p:spPr>
        <p:txBody>
          <a:bodyPr lIns="91425" tIns="91425" rIns="91425" bIns="91425" anchor="b" anchorCtr="0"/>
          <a:lstStyle>
            <a:lvl1pPr marL="228600" lvl="0" indent="-22860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2" name="Shape 72"/>
          <p:cNvSpPr txBox="1">
            <a:spLocks noGrp="1"/>
          </p:cNvSpPr>
          <p:nvPr>
            <p:ph type="body" idx="1"/>
          </p:nvPr>
        </p:nvSpPr>
        <p:spPr>
          <a:xfrm>
            <a:off x="4593514" y="731520"/>
            <a:ext cx="4017085" cy="4894729"/>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3" name="Shape 73"/>
          <p:cNvSpPr txBox="1">
            <a:spLocks noGrp="1"/>
          </p:cNvSpPr>
          <p:nvPr>
            <p:ph type="body" idx="2"/>
          </p:nvPr>
        </p:nvSpPr>
        <p:spPr>
          <a:xfrm>
            <a:off x="1075765" y="3497801"/>
            <a:ext cx="3388659" cy="2139518"/>
          </a:xfrm>
          <a:prstGeom prst="rect">
            <a:avLst/>
          </a:prstGeom>
          <a:noFill/>
          <a:ln>
            <a:noFill/>
          </a:ln>
        </p:spPr>
        <p:txBody>
          <a:bodyPr lIns="91425" tIns="91425" rIns="91425" bIns="91425" anchor="t" anchorCtr="0"/>
          <a:lstStyle>
            <a:lvl1pPr marL="0" lvl="0" indent="0" rtl="0">
              <a:spcBef>
                <a:spcPts val="0"/>
              </a:spcBef>
              <a:buFont typeface="Trebuchet MS"/>
              <a:buNone/>
              <a:defRPr/>
            </a:lvl1pPr>
            <a:lvl2pPr marL="457200" lvl="1" indent="0" rtl="0">
              <a:spcBef>
                <a:spcPts val="0"/>
              </a:spcBef>
              <a:buFont typeface="Trebuchet MS"/>
              <a:buNone/>
              <a:defRPr/>
            </a:lvl2pPr>
            <a:lvl3pPr marL="914400" lvl="2" indent="0" rtl="0">
              <a:spcBef>
                <a:spcPts val="0"/>
              </a:spcBef>
              <a:buFont typeface="Trebuchet MS"/>
              <a:buNone/>
              <a:defRPr/>
            </a:lvl3pPr>
            <a:lvl4pPr marL="1371600" lvl="3" indent="0" rtl="0">
              <a:spcBef>
                <a:spcPts val="0"/>
              </a:spcBef>
              <a:buFont typeface="Trebuchet MS"/>
              <a:buNone/>
              <a:defRPr/>
            </a:lvl4pPr>
            <a:lvl5pPr marL="1828800" lvl="4" indent="0" rtl="0">
              <a:spcBef>
                <a:spcPts val="0"/>
              </a:spcBef>
              <a:buFont typeface="Trebuchet MS"/>
              <a:buNone/>
              <a:defRPr/>
            </a:lvl5pPr>
            <a:lvl6pPr marL="2286000" lvl="5" indent="0" rtl="0">
              <a:spcBef>
                <a:spcPts val="0"/>
              </a:spcBef>
              <a:buFont typeface="Trebuchet MS"/>
              <a:buNone/>
              <a:defRPr/>
            </a:lvl6pPr>
            <a:lvl7pPr marL="2743200" lvl="6" indent="0" rtl="0">
              <a:spcBef>
                <a:spcPts val="0"/>
              </a:spcBef>
              <a:buFont typeface="Trebuchet MS"/>
              <a:buNone/>
              <a:defRPr/>
            </a:lvl7pPr>
            <a:lvl8pPr marL="3200400" lvl="7" indent="0" rtl="0">
              <a:spcBef>
                <a:spcPts val="0"/>
              </a:spcBef>
              <a:buFont typeface="Trebuchet MS"/>
              <a:buNone/>
              <a:defRPr/>
            </a:lvl8pPr>
            <a:lvl9pPr marL="3657600" lvl="8" indent="0" rtl="0">
              <a:spcBef>
                <a:spcPts val="0"/>
              </a:spcBef>
              <a:buFont typeface="Trebuchet MS"/>
              <a:buNone/>
              <a:defRPr/>
            </a:lvl9pPr>
          </a:lstStyle>
          <a:p>
            <a:endParaRPr/>
          </a:p>
        </p:txBody>
      </p:sp>
      <p:sp>
        <p:nvSpPr>
          <p:cNvPr id="74" name="Shape 74"/>
          <p:cNvSpPr txBox="1">
            <a:spLocks noGrp="1"/>
          </p:cNvSpPr>
          <p:nvPr>
            <p:ph type="dt" idx="10"/>
          </p:nvPr>
        </p:nvSpPr>
        <p:spPr>
          <a:xfrm>
            <a:off x="6172200" y="6172200"/>
            <a:ext cx="2514599" cy="365125"/>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5" name="Shape 75"/>
          <p:cNvSpPr txBox="1">
            <a:spLocks noGrp="1"/>
          </p:cNvSpPr>
          <p:nvPr>
            <p:ph type="ftr" idx="11"/>
          </p:nvPr>
        </p:nvSpPr>
        <p:spPr>
          <a:xfrm>
            <a:off x="457199" y="6172200"/>
            <a:ext cx="3352800"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6" name="Shape 76"/>
          <p:cNvSpPr txBox="1">
            <a:spLocks noGrp="1"/>
          </p:cNvSpPr>
          <p:nvPr>
            <p:ph type="sldNum" idx="12"/>
          </p:nvPr>
        </p:nvSpPr>
        <p:spPr>
          <a:xfrm>
            <a:off x="3810000" y="6172200"/>
            <a:ext cx="1828800" cy="365125"/>
          </a:xfrm>
          <a:prstGeom prst="rect">
            <a:avLst/>
          </a:prstGeom>
          <a:noFill/>
          <a:ln>
            <a:noFill/>
          </a:ln>
        </p:spPr>
        <p:txBody>
          <a:bodyPr lIns="91425" tIns="91425" rIns="91425" bIns="91425" anchor="ctr" anchorCtr="0">
            <a:noAutofit/>
          </a:bodyPr>
          <a:lstStyle/>
          <a:p>
            <a:pPr marL="0" marR="0" lvl="0" indent="0" algn="ct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7"/>
        <p:cNvGrpSpPr/>
        <p:nvPr/>
      </p:nvGrpSpPr>
      <p:grpSpPr>
        <a:xfrm>
          <a:off x="0" y="0"/>
          <a:ext cx="0" cy="0"/>
          <a:chOff x="0" y="0"/>
          <a:chExt cx="0" cy="0"/>
        </a:xfrm>
      </p:grpSpPr>
      <p:sp>
        <p:nvSpPr>
          <p:cNvPr id="78" name="Shape 78"/>
          <p:cNvSpPr/>
          <p:nvPr/>
        </p:nvSpPr>
        <p:spPr>
          <a:xfrm>
            <a:off x="0" y="3866919"/>
            <a:ext cx="9144000" cy="2991080"/>
          </a:xfrm>
          <a:prstGeom prst="rect">
            <a:avLst/>
          </a:prstGeom>
          <a:gradFill>
            <a:gsLst>
              <a:gs pos="0">
                <a:srgbClr val="FFFFFF">
                  <a:alpha val="91764"/>
                </a:srgbClr>
              </a:gs>
              <a:gs pos="37000">
                <a:srgbClr val="FFFFFF">
                  <a:alpha val="76862"/>
                </a:srgbClr>
              </a:gs>
              <a:gs pos="100000">
                <a:srgbClr val="CDD4D7">
                  <a:alpha val="80000"/>
                </a:srgbClr>
              </a:gs>
            </a:gsLst>
            <a:path path="circle">
              <a:fillToRect l="50000" t="50000" r="50000" b="50000"/>
            </a:path>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Trebuchet MS"/>
              <a:ea typeface="Trebuchet MS"/>
              <a:cs typeface="Trebuchet MS"/>
              <a:sym typeface="Trebuchet MS"/>
            </a:endParaRPr>
          </a:p>
        </p:txBody>
      </p:sp>
      <p:sp>
        <p:nvSpPr>
          <p:cNvPr id="79" name="Shape 79"/>
          <p:cNvSpPr/>
          <p:nvPr/>
        </p:nvSpPr>
        <p:spPr>
          <a:xfrm>
            <a:off x="0" y="0"/>
            <a:ext cx="9144000" cy="3866919"/>
          </a:xfrm>
          <a:prstGeom prst="rect">
            <a:avLst/>
          </a:prstGeom>
          <a:gradFill>
            <a:gsLst>
              <a:gs pos="0">
                <a:srgbClr val="FFFFFF">
                  <a:alpha val="89803"/>
                </a:srgbClr>
              </a:gs>
              <a:gs pos="48000">
                <a:srgbClr val="FFFFFF">
                  <a:alpha val="62745"/>
                </a:srgbClr>
              </a:gs>
              <a:gs pos="100000">
                <a:srgbClr val="CDD4D7">
                  <a:alpha val="80000"/>
                </a:srgbClr>
              </a:gs>
            </a:gsLst>
            <a:path path="circle">
              <a:fillToRect l="50000" t="50000" r="50000" b="50000"/>
            </a:path>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Trebuchet MS"/>
              <a:ea typeface="Trebuchet MS"/>
              <a:cs typeface="Trebuchet MS"/>
              <a:sym typeface="Trebuchet MS"/>
            </a:endParaRPr>
          </a:p>
        </p:txBody>
      </p:sp>
      <p:sp>
        <p:nvSpPr>
          <p:cNvPr id="80" name="Shape 80"/>
          <p:cNvSpPr/>
          <p:nvPr/>
        </p:nvSpPr>
        <p:spPr>
          <a:xfrm>
            <a:off x="0" y="2652310"/>
            <a:ext cx="9144000" cy="2286000"/>
          </a:xfrm>
          <a:prstGeom prst="rect">
            <a:avLst/>
          </a:prstGeom>
          <a:gradFill>
            <a:gsLst>
              <a:gs pos="0">
                <a:srgbClr val="FFFFFF">
                  <a:alpha val="0"/>
                </a:srgbClr>
              </a:gs>
              <a:gs pos="29000">
                <a:srgbClr val="FFFFFF">
                  <a:alpha val="29803"/>
                </a:srgbClr>
              </a:gs>
              <a:gs pos="45000">
                <a:srgbClr val="CDD4D7">
                  <a:alpha val="40000"/>
                </a:srgbClr>
              </a:gs>
              <a:gs pos="55000">
                <a:srgbClr val="FFFFFF">
                  <a:alpha val="25882"/>
                </a:srgbClr>
              </a:gs>
              <a:gs pos="65000">
                <a:srgbClr val="CDD4D7">
                  <a:alpha val="60000"/>
                </a:srgbClr>
              </a:gs>
              <a:gs pos="100000">
                <a:srgbClr val="FFFFFF">
                  <a:alpha val="0"/>
                </a:srgbClr>
              </a:gs>
            </a:gsLst>
            <a:lin ang="54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Trebuchet MS"/>
              <a:ea typeface="Trebuchet MS"/>
              <a:cs typeface="Trebuchet MS"/>
              <a:sym typeface="Trebuchet MS"/>
            </a:endParaRPr>
          </a:p>
        </p:txBody>
      </p:sp>
      <p:sp>
        <p:nvSpPr>
          <p:cNvPr id="81" name="Shape 81"/>
          <p:cNvSpPr/>
          <p:nvPr/>
        </p:nvSpPr>
        <p:spPr>
          <a:xfrm>
            <a:off x="0" y="1600200"/>
            <a:ext cx="9144000" cy="5105399"/>
          </a:xfrm>
          <a:prstGeom prst="ellipse">
            <a:avLst/>
          </a:prstGeom>
          <a:gradFill>
            <a:gsLst>
              <a:gs pos="0">
                <a:schemeClr val="lt1"/>
              </a:gs>
              <a:gs pos="54000">
                <a:srgbClr val="FFFFFF">
                  <a:alpha val="0"/>
                </a:srgbClr>
              </a:gs>
              <a:gs pos="100000">
                <a:srgbClr val="FFFFFF">
                  <a:alpha val="0"/>
                </a:srgbClr>
              </a:gs>
            </a:gsLst>
            <a:path path="circle">
              <a:fillToRect l="50000" t="50000" r="50000" b="50000"/>
            </a:path>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Trebuchet MS"/>
              <a:ea typeface="Trebuchet MS"/>
              <a:cs typeface="Trebuchet MS"/>
              <a:sym typeface="Trebuchet MS"/>
            </a:endParaRPr>
          </a:p>
        </p:txBody>
      </p:sp>
      <p:sp>
        <p:nvSpPr>
          <p:cNvPr id="82" name="Shape 82"/>
          <p:cNvSpPr>
            <a:spLocks noGrp="1"/>
          </p:cNvSpPr>
          <p:nvPr>
            <p:ph type="pic" idx="2"/>
          </p:nvPr>
        </p:nvSpPr>
        <p:spPr>
          <a:xfrm>
            <a:off x="4475175" y="1143000"/>
            <a:ext cx="4114800" cy="3127805"/>
          </a:xfrm>
          <a:prstGeom prst="roundRect">
            <a:avLst>
              <a:gd name="adj" fmla="val 4230"/>
            </a:avLst>
          </a:prstGeom>
          <a:solidFill>
            <a:srgbClr val="B5BFC4"/>
          </a:solidFill>
          <a:ln>
            <a:noFill/>
          </a:ln>
        </p:spPr>
        <p:txBody>
          <a:bodyPr lIns="91425" tIns="91425" rIns="91425" bIns="91425" anchor="ctr" anchorCtr="0"/>
          <a:lstStyle>
            <a:lvl1pPr marL="0" marR="0" lvl="0" indent="0" algn="ctr" rtl="0">
              <a:spcBef>
                <a:spcPts val="0"/>
              </a:spcBef>
              <a:buClr>
                <a:srgbClr val="7F7F7F"/>
              </a:buClr>
              <a:buFont typeface="Trebuchet MS"/>
              <a:buNone/>
              <a:defRPr/>
            </a:lvl1pPr>
            <a:lvl2pPr marL="457200" marR="0" lvl="1" indent="0" algn="l" rtl="0">
              <a:spcBef>
                <a:spcPts val="0"/>
              </a:spcBef>
              <a:buClr>
                <a:schemeClr val="dk1"/>
              </a:buClr>
              <a:buFont typeface="Trebuchet MS"/>
              <a:buNone/>
              <a:defRPr/>
            </a:lvl2pPr>
            <a:lvl3pPr marL="914400" marR="0" lvl="2" indent="0" algn="l" rtl="0">
              <a:spcBef>
                <a:spcPts val="0"/>
              </a:spcBef>
              <a:buClr>
                <a:schemeClr val="dk1"/>
              </a:buClr>
              <a:buFont typeface="Trebuchet MS"/>
              <a:buNone/>
              <a:defRPr/>
            </a:lvl3pPr>
            <a:lvl4pPr marL="1371600" marR="0" lvl="3" indent="0" algn="l" rtl="0">
              <a:spcBef>
                <a:spcPts val="0"/>
              </a:spcBef>
              <a:buClr>
                <a:schemeClr val="dk1"/>
              </a:buClr>
              <a:buFont typeface="Trebuchet MS"/>
              <a:buNone/>
              <a:defRPr/>
            </a:lvl4pPr>
            <a:lvl5pPr marL="1828800" marR="0" lvl="4" indent="0" algn="l" rtl="0">
              <a:spcBef>
                <a:spcPts val="0"/>
              </a:spcBef>
              <a:buClr>
                <a:schemeClr val="dk1"/>
              </a:buClr>
              <a:buFont typeface="Trebuchet MS"/>
              <a:buNone/>
              <a:defRPr/>
            </a:lvl5pPr>
            <a:lvl6pPr marL="2286000" marR="0" lvl="5" indent="0" algn="l" rtl="0">
              <a:spcBef>
                <a:spcPts val="0"/>
              </a:spcBef>
              <a:buClr>
                <a:schemeClr val="dk1"/>
              </a:buClr>
              <a:buFont typeface="Trebuchet MS"/>
              <a:buNone/>
              <a:defRPr/>
            </a:lvl6pPr>
            <a:lvl7pPr marL="2743200" marR="0" lvl="6" indent="0" algn="l" rtl="0">
              <a:spcBef>
                <a:spcPts val="0"/>
              </a:spcBef>
              <a:buClr>
                <a:schemeClr val="dk1"/>
              </a:buClr>
              <a:buFont typeface="Trebuchet MS"/>
              <a:buNone/>
              <a:defRPr/>
            </a:lvl7pPr>
            <a:lvl8pPr marL="3200400" marR="0" lvl="7" indent="0" algn="l" rtl="0">
              <a:spcBef>
                <a:spcPts val="0"/>
              </a:spcBef>
              <a:buClr>
                <a:schemeClr val="dk1"/>
              </a:buClr>
              <a:buFont typeface="Trebuchet MS"/>
              <a:buNone/>
              <a:defRPr/>
            </a:lvl8pPr>
            <a:lvl9pPr marL="3657600" marR="0" lvl="8" indent="0" algn="l" rtl="0">
              <a:spcBef>
                <a:spcPts val="0"/>
              </a:spcBef>
              <a:buClr>
                <a:schemeClr val="dk1"/>
              </a:buClr>
              <a:buFont typeface="Trebuchet MS"/>
              <a:buNone/>
              <a:defRPr/>
            </a:lvl9pPr>
          </a:lstStyle>
          <a:p>
            <a:endParaRPr/>
          </a:p>
        </p:txBody>
      </p:sp>
      <p:sp>
        <p:nvSpPr>
          <p:cNvPr id="83" name="Shape 83"/>
          <p:cNvSpPr txBox="1">
            <a:spLocks noGrp="1"/>
          </p:cNvSpPr>
          <p:nvPr>
            <p:ph type="body" idx="1"/>
          </p:nvPr>
        </p:nvSpPr>
        <p:spPr>
          <a:xfrm>
            <a:off x="877887" y="1010486"/>
            <a:ext cx="3694113" cy="2163020"/>
          </a:xfrm>
          <a:prstGeom prst="rect">
            <a:avLst/>
          </a:prstGeom>
          <a:noFill/>
          <a:ln>
            <a:noFill/>
          </a:ln>
        </p:spPr>
        <p:txBody>
          <a:bodyPr lIns="91425" tIns="91425" rIns="91425" bIns="91425" anchor="b" anchorCtr="0"/>
          <a:lstStyle>
            <a:lvl1pPr marL="182880" lvl="0" indent="-81279" rtl="0">
              <a:spcBef>
                <a:spcPts val="0"/>
              </a:spcBef>
              <a:buFont typeface="Georgia"/>
              <a:buChar char="*"/>
              <a:defRPr/>
            </a:lvl1pPr>
            <a:lvl2pPr marL="457200" lvl="1" indent="0" rtl="0">
              <a:spcBef>
                <a:spcPts val="0"/>
              </a:spcBef>
              <a:buFont typeface="Trebuchet MS"/>
              <a:buNone/>
              <a:defRPr/>
            </a:lvl2pPr>
            <a:lvl3pPr marL="914400" lvl="2" indent="0" rtl="0">
              <a:spcBef>
                <a:spcPts val="0"/>
              </a:spcBef>
              <a:buFont typeface="Trebuchet MS"/>
              <a:buNone/>
              <a:defRPr/>
            </a:lvl3pPr>
            <a:lvl4pPr marL="1371600" lvl="3" indent="0" rtl="0">
              <a:spcBef>
                <a:spcPts val="0"/>
              </a:spcBef>
              <a:buFont typeface="Trebuchet MS"/>
              <a:buNone/>
              <a:defRPr/>
            </a:lvl4pPr>
            <a:lvl5pPr marL="1828800" lvl="4" indent="0" rtl="0">
              <a:spcBef>
                <a:spcPts val="0"/>
              </a:spcBef>
              <a:buFont typeface="Trebuchet MS"/>
              <a:buNone/>
              <a:defRPr/>
            </a:lvl5pPr>
            <a:lvl6pPr marL="2286000" lvl="5" indent="0" rtl="0">
              <a:spcBef>
                <a:spcPts val="0"/>
              </a:spcBef>
              <a:buFont typeface="Trebuchet MS"/>
              <a:buNone/>
              <a:defRPr/>
            </a:lvl6pPr>
            <a:lvl7pPr marL="2743200" lvl="6" indent="0" rtl="0">
              <a:spcBef>
                <a:spcPts val="0"/>
              </a:spcBef>
              <a:buFont typeface="Trebuchet MS"/>
              <a:buNone/>
              <a:defRPr/>
            </a:lvl7pPr>
            <a:lvl8pPr marL="3200400" lvl="7" indent="0" rtl="0">
              <a:spcBef>
                <a:spcPts val="0"/>
              </a:spcBef>
              <a:buFont typeface="Trebuchet MS"/>
              <a:buNone/>
              <a:defRPr/>
            </a:lvl8pPr>
            <a:lvl9pPr marL="3657600" lvl="8" indent="0" rtl="0">
              <a:spcBef>
                <a:spcPts val="0"/>
              </a:spcBef>
              <a:buFont typeface="Trebuchet MS"/>
              <a:buNone/>
              <a:defRPr/>
            </a:lvl9pPr>
          </a:lstStyle>
          <a:p>
            <a:endParaRPr/>
          </a:p>
        </p:txBody>
      </p:sp>
      <p:sp>
        <p:nvSpPr>
          <p:cNvPr id="84" name="Shape 84"/>
          <p:cNvSpPr txBox="1">
            <a:spLocks noGrp="1"/>
          </p:cNvSpPr>
          <p:nvPr>
            <p:ph type="dt" idx="10"/>
          </p:nvPr>
        </p:nvSpPr>
        <p:spPr>
          <a:xfrm>
            <a:off x="6172200" y="6172200"/>
            <a:ext cx="2514599" cy="365125"/>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85" name="Shape 85"/>
          <p:cNvSpPr txBox="1">
            <a:spLocks noGrp="1"/>
          </p:cNvSpPr>
          <p:nvPr>
            <p:ph type="ftr" idx="11"/>
          </p:nvPr>
        </p:nvSpPr>
        <p:spPr>
          <a:xfrm>
            <a:off x="457199" y="6172200"/>
            <a:ext cx="3352800"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86" name="Shape 86"/>
          <p:cNvSpPr txBox="1">
            <a:spLocks noGrp="1"/>
          </p:cNvSpPr>
          <p:nvPr>
            <p:ph type="sldNum" idx="12"/>
          </p:nvPr>
        </p:nvSpPr>
        <p:spPr>
          <a:xfrm>
            <a:off x="3810000" y="6172200"/>
            <a:ext cx="1828800" cy="365125"/>
          </a:xfrm>
          <a:prstGeom prst="rect">
            <a:avLst/>
          </a:prstGeom>
          <a:noFill/>
          <a:ln>
            <a:noFill/>
          </a:ln>
        </p:spPr>
        <p:txBody>
          <a:bodyPr lIns="91425" tIns="91425" rIns="91425" bIns="91425" anchor="ctr" anchorCtr="0">
            <a:noAutofit/>
          </a:bodyPr>
          <a:lstStyle/>
          <a:p>
            <a:pPr marL="0" marR="0" lvl="0" indent="0" algn="ct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
        <p:nvSpPr>
          <p:cNvPr id="87" name="Shape 87"/>
          <p:cNvSpPr txBox="1">
            <a:spLocks noGrp="1"/>
          </p:cNvSpPr>
          <p:nvPr>
            <p:ph type="title"/>
          </p:nvPr>
        </p:nvSpPr>
        <p:spPr>
          <a:xfrm>
            <a:off x="727268" y="4464421"/>
            <a:ext cx="6383538" cy="1143000"/>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C8D3D6"/>
            </a:gs>
            <a:gs pos="60000">
              <a:srgbClr val="FFFFFF"/>
            </a:gs>
            <a:gs pos="100000">
              <a:srgbClr val="A3B2BB"/>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Shape 10"/>
          <p:cNvSpPr/>
          <p:nvPr/>
        </p:nvSpPr>
        <p:spPr>
          <a:xfrm>
            <a:off x="0" y="5105400"/>
            <a:ext cx="9144000" cy="1752600"/>
          </a:xfrm>
          <a:prstGeom prst="rect">
            <a:avLst/>
          </a:prstGeom>
          <a:gradFill>
            <a:gsLst>
              <a:gs pos="0">
                <a:srgbClr val="FFFFFF">
                  <a:alpha val="90980"/>
                </a:srgbClr>
              </a:gs>
              <a:gs pos="37000">
                <a:srgbClr val="FFFFFF">
                  <a:alpha val="75686"/>
                </a:srgbClr>
              </a:gs>
              <a:gs pos="100000">
                <a:srgbClr val="CDD4D7">
                  <a:alpha val="78823"/>
                </a:srgbClr>
              </a:gs>
            </a:gsLst>
            <a:path path="circle">
              <a:fillToRect l="50000" t="50000" r="50000" b="50000"/>
            </a:path>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Trebuchet MS"/>
              <a:ea typeface="Trebuchet MS"/>
              <a:cs typeface="Trebuchet MS"/>
              <a:sym typeface="Trebuchet MS"/>
            </a:endParaRPr>
          </a:p>
        </p:txBody>
      </p:sp>
      <p:sp>
        <p:nvSpPr>
          <p:cNvPr id="11" name="Shape 11"/>
          <p:cNvSpPr/>
          <p:nvPr/>
        </p:nvSpPr>
        <p:spPr>
          <a:xfrm>
            <a:off x="0" y="0"/>
            <a:ext cx="9144000" cy="5105399"/>
          </a:xfrm>
          <a:prstGeom prst="rect">
            <a:avLst/>
          </a:prstGeom>
          <a:gradFill>
            <a:gsLst>
              <a:gs pos="0">
                <a:srgbClr val="FFFFFF">
                  <a:alpha val="88627"/>
                </a:srgbClr>
              </a:gs>
              <a:gs pos="48000">
                <a:srgbClr val="FFFFFF">
                  <a:alpha val="61960"/>
                </a:srgbClr>
              </a:gs>
              <a:gs pos="100000">
                <a:srgbClr val="CDD4D7">
                  <a:alpha val="78823"/>
                </a:srgbClr>
              </a:gs>
            </a:gsLst>
            <a:path path="circle">
              <a:fillToRect l="50000" t="50000" r="50000" b="50000"/>
            </a:path>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Trebuchet MS"/>
              <a:ea typeface="Trebuchet MS"/>
              <a:cs typeface="Trebuchet MS"/>
              <a:sym typeface="Trebuchet MS"/>
            </a:endParaRPr>
          </a:p>
        </p:txBody>
      </p:sp>
      <p:sp>
        <p:nvSpPr>
          <p:cNvPr id="12" name="Shape 12"/>
          <p:cNvSpPr/>
          <p:nvPr/>
        </p:nvSpPr>
        <p:spPr>
          <a:xfrm>
            <a:off x="0" y="3768303"/>
            <a:ext cx="9144000" cy="2286000"/>
          </a:xfrm>
          <a:prstGeom prst="rect">
            <a:avLst/>
          </a:prstGeom>
          <a:gradFill>
            <a:gsLst>
              <a:gs pos="0">
                <a:srgbClr val="FFFFFF">
                  <a:alpha val="0"/>
                </a:srgbClr>
              </a:gs>
              <a:gs pos="29000">
                <a:srgbClr val="FFFFFF">
                  <a:alpha val="29803"/>
                </a:srgbClr>
              </a:gs>
              <a:gs pos="45000">
                <a:srgbClr val="CDD4D7">
                  <a:alpha val="40000"/>
                </a:srgbClr>
              </a:gs>
              <a:gs pos="55000">
                <a:srgbClr val="FFFFFF">
                  <a:alpha val="25882"/>
                </a:srgbClr>
              </a:gs>
              <a:gs pos="65000">
                <a:srgbClr val="CDD4D7">
                  <a:alpha val="60000"/>
                </a:srgbClr>
              </a:gs>
              <a:gs pos="100000">
                <a:srgbClr val="FFFFFF">
                  <a:alpha val="0"/>
                </a:srgbClr>
              </a:gs>
            </a:gsLst>
            <a:lin ang="54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Trebuchet MS"/>
              <a:ea typeface="Trebuchet MS"/>
              <a:cs typeface="Trebuchet MS"/>
              <a:sym typeface="Trebuchet MS"/>
            </a:endParaRPr>
          </a:p>
        </p:txBody>
      </p:sp>
      <p:sp>
        <p:nvSpPr>
          <p:cNvPr id="13" name="Shape 13"/>
          <p:cNvSpPr/>
          <p:nvPr/>
        </p:nvSpPr>
        <p:spPr>
          <a:xfrm>
            <a:off x="0" y="1524000"/>
            <a:ext cx="9144000" cy="5105399"/>
          </a:xfrm>
          <a:prstGeom prst="ellipse">
            <a:avLst/>
          </a:prstGeom>
          <a:gradFill>
            <a:gsLst>
              <a:gs pos="0">
                <a:schemeClr val="lt1"/>
              </a:gs>
              <a:gs pos="56000">
                <a:srgbClr val="FFFFFF">
                  <a:alpha val="0"/>
                </a:srgbClr>
              </a:gs>
              <a:gs pos="100000">
                <a:srgbClr val="FFFFFF">
                  <a:alpha val="0"/>
                </a:srgbClr>
              </a:gs>
            </a:gsLst>
            <a:path path="circle">
              <a:fillToRect l="50000" t="50000" r="50000" b="50000"/>
            </a:path>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Trebuchet MS"/>
              <a:ea typeface="Trebuchet MS"/>
              <a:cs typeface="Trebuchet MS"/>
              <a:sym typeface="Trebuchet MS"/>
            </a:endParaRPr>
          </a:p>
        </p:txBody>
      </p:sp>
      <p:sp>
        <p:nvSpPr>
          <p:cNvPr id="14" name="Shape 14"/>
          <p:cNvSpPr txBox="1">
            <a:spLocks noGrp="1"/>
          </p:cNvSpPr>
          <p:nvPr>
            <p:ph type="title"/>
          </p:nvPr>
        </p:nvSpPr>
        <p:spPr>
          <a:xfrm>
            <a:off x="1793289" y="4372167"/>
            <a:ext cx="6512510" cy="1143000"/>
          </a:xfrm>
          <a:prstGeom prst="rect">
            <a:avLst/>
          </a:prstGeom>
          <a:noFill/>
          <a:ln>
            <a:noFill/>
          </a:ln>
        </p:spPr>
        <p:txBody>
          <a:bodyPr lIns="91425" tIns="91425" rIns="91425" bIns="91425" anchor="t" anchorCtr="0"/>
          <a:lstStyle>
            <a:lvl1pPr marL="320040" marR="0" lvl="0" indent="53847" algn="r" rtl="0">
              <a:spcBef>
                <a:spcPts val="0"/>
              </a:spcBef>
              <a:buClr>
                <a:srgbClr val="207566"/>
              </a:buClr>
              <a:buFont typeface="Georgia"/>
              <a:buChar char="*"/>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5" name="Shape 15"/>
          <p:cNvSpPr txBox="1">
            <a:spLocks noGrp="1"/>
          </p:cNvSpPr>
          <p:nvPr>
            <p:ph type="body" idx="1"/>
          </p:nvPr>
        </p:nvSpPr>
        <p:spPr>
          <a:xfrm>
            <a:off x="1143000" y="732260"/>
            <a:ext cx="6400799" cy="3474719"/>
          </a:xfrm>
          <a:prstGeom prst="rect">
            <a:avLst/>
          </a:prstGeom>
          <a:noFill/>
          <a:ln>
            <a:noFill/>
          </a:ln>
        </p:spPr>
        <p:txBody>
          <a:bodyPr lIns="91425" tIns="91425" rIns="91425" bIns="91425" anchor="t" anchorCtr="0"/>
          <a:lstStyle>
            <a:lvl1pPr marL="228600" marR="0" lvl="0" indent="-8890" algn="l" rtl="0">
              <a:spcBef>
                <a:spcPts val="440"/>
              </a:spcBef>
              <a:spcAft>
                <a:spcPts val="300"/>
              </a:spcAft>
              <a:buClr>
                <a:srgbClr val="207566"/>
              </a:buClr>
              <a:buFont typeface="Georgia"/>
              <a:buChar char="*"/>
              <a:defRPr/>
            </a:lvl1pPr>
            <a:lvl2pPr marL="548640" marR="0" lvl="1" indent="-27940" algn="l" rtl="0">
              <a:spcBef>
                <a:spcPts val="400"/>
              </a:spcBef>
              <a:spcAft>
                <a:spcPts val="300"/>
              </a:spcAft>
              <a:buClr>
                <a:srgbClr val="207566"/>
              </a:buClr>
              <a:buFont typeface="Georgia"/>
              <a:buChar char="*"/>
              <a:defRPr/>
            </a:lvl2pPr>
            <a:lvl3pPr marL="822960" marR="0" lvl="2" indent="-39370" algn="l" rtl="0">
              <a:spcBef>
                <a:spcPts val="360"/>
              </a:spcBef>
              <a:spcAft>
                <a:spcPts val="300"/>
              </a:spcAft>
              <a:buClr>
                <a:srgbClr val="207566"/>
              </a:buClr>
              <a:buFont typeface="Georgia"/>
              <a:buChar char="*"/>
              <a:defRPr/>
            </a:lvl3pPr>
            <a:lvl4pPr marL="1097280" marR="0" lvl="3" indent="-50800" algn="l" rtl="0">
              <a:spcBef>
                <a:spcPts val="320"/>
              </a:spcBef>
              <a:spcAft>
                <a:spcPts val="300"/>
              </a:spcAft>
              <a:buClr>
                <a:srgbClr val="207566"/>
              </a:buClr>
              <a:buFont typeface="Georgia"/>
              <a:buChar char="*"/>
              <a:defRPr/>
            </a:lvl4pPr>
            <a:lvl5pPr marL="1389888" marR="0" lvl="4" indent="-67818" algn="l" rtl="0">
              <a:spcBef>
                <a:spcPts val="280"/>
              </a:spcBef>
              <a:spcAft>
                <a:spcPts val="300"/>
              </a:spcAft>
              <a:buClr>
                <a:srgbClr val="207566"/>
              </a:buClr>
              <a:buFont typeface="Georgia"/>
              <a:buChar char="*"/>
              <a:defRPr/>
            </a:lvl5pPr>
            <a:lvl6pPr marL="1664207" marR="0" lvl="5" indent="-75437" algn="l" rtl="0">
              <a:spcBef>
                <a:spcPts val="280"/>
              </a:spcBef>
              <a:spcAft>
                <a:spcPts val="300"/>
              </a:spcAft>
              <a:buClr>
                <a:srgbClr val="207566"/>
              </a:buClr>
              <a:buFont typeface="Georgia"/>
              <a:buChar char="*"/>
              <a:defRPr/>
            </a:lvl6pPr>
            <a:lvl7pPr marL="1965960" marR="0" lvl="6" indent="-72389" algn="l" rtl="0">
              <a:spcBef>
                <a:spcPts val="280"/>
              </a:spcBef>
              <a:spcAft>
                <a:spcPts val="300"/>
              </a:spcAft>
              <a:buClr>
                <a:srgbClr val="207566"/>
              </a:buClr>
              <a:buFont typeface="Georgia"/>
              <a:buChar char="*"/>
              <a:defRPr/>
            </a:lvl7pPr>
            <a:lvl8pPr marL="2286000" marR="0" lvl="7" indent="-74929" algn="l" rtl="0">
              <a:spcBef>
                <a:spcPts val="280"/>
              </a:spcBef>
              <a:spcAft>
                <a:spcPts val="300"/>
              </a:spcAft>
              <a:buClr>
                <a:srgbClr val="207566"/>
              </a:buClr>
              <a:buFont typeface="Georgia"/>
              <a:buChar char="*"/>
              <a:defRPr/>
            </a:lvl8pPr>
            <a:lvl9pPr marL="2587752" marR="0" lvl="8" indent="-71881" algn="l" rtl="0">
              <a:spcBef>
                <a:spcPts val="280"/>
              </a:spcBef>
              <a:spcAft>
                <a:spcPts val="300"/>
              </a:spcAft>
              <a:buClr>
                <a:srgbClr val="207566"/>
              </a:buClr>
              <a:buFont typeface="Georgia"/>
              <a:buChar char="*"/>
              <a:defRPr/>
            </a:lvl9pPr>
          </a:lstStyle>
          <a:p>
            <a:endParaRPr/>
          </a:p>
        </p:txBody>
      </p:sp>
      <p:sp>
        <p:nvSpPr>
          <p:cNvPr id="16" name="Shape 16"/>
          <p:cNvSpPr txBox="1">
            <a:spLocks noGrp="1"/>
          </p:cNvSpPr>
          <p:nvPr>
            <p:ph type="dt" idx="10"/>
          </p:nvPr>
        </p:nvSpPr>
        <p:spPr>
          <a:xfrm>
            <a:off x="6172200" y="6172200"/>
            <a:ext cx="2514599" cy="365125"/>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7" name="Shape 17"/>
          <p:cNvSpPr txBox="1">
            <a:spLocks noGrp="1"/>
          </p:cNvSpPr>
          <p:nvPr>
            <p:ph type="ftr" idx="11"/>
          </p:nvPr>
        </p:nvSpPr>
        <p:spPr>
          <a:xfrm>
            <a:off x="457199" y="6172200"/>
            <a:ext cx="3352800" cy="365125"/>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pic>
        <p:nvPicPr>
          <p:cNvPr id="19" name="Picture 1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310444" y="6278849"/>
            <a:ext cx="523112" cy="523112"/>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Shape 108"/>
          <p:cNvPicPr preferRelativeResize="0"/>
          <p:nvPr/>
        </p:nvPicPr>
        <p:blipFill rotWithShape="1">
          <a:blip r:embed="rId3">
            <a:alphaModFix/>
          </a:blip>
          <a:srcRect/>
          <a:stretch/>
        </p:blipFill>
        <p:spPr>
          <a:xfrm>
            <a:off x="4953001" y="0"/>
            <a:ext cx="4190999" cy="6556375"/>
          </a:xfrm>
          <a:prstGeom prst="rect">
            <a:avLst/>
          </a:prstGeom>
          <a:noFill/>
          <a:ln>
            <a:noFill/>
          </a:ln>
        </p:spPr>
      </p:pic>
      <p:sp>
        <p:nvSpPr>
          <p:cNvPr id="109" name="Shape 109"/>
          <p:cNvSpPr txBox="1">
            <a:spLocks noGrp="1"/>
          </p:cNvSpPr>
          <p:nvPr>
            <p:ph type="ctrTitle"/>
          </p:nvPr>
        </p:nvSpPr>
        <p:spPr>
          <a:xfrm>
            <a:off x="5482397" y="766917"/>
            <a:ext cx="3132206" cy="3320361"/>
          </a:xfrm>
          <a:prstGeom prst="rect">
            <a:avLst/>
          </a:prstGeom>
          <a:noFill/>
          <a:ln>
            <a:noFill/>
          </a:ln>
        </p:spPr>
        <p:txBody>
          <a:bodyPr lIns="91425" tIns="45700" rIns="91425" bIns="45700" anchor="t" anchorCtr="0">
            <a:noAutofit/>
          </a:bodyPr>
          <a:lstStyle/>
          <a:p>
            <a:pPr marL="182880" marR="0" lvl="0" indent="-5079" algn="ctr" rtl="0">
              <a:spcBef>
                <a:spcPts val="0"/>
              </a:spcBef>
              <a:buClr>
                <a:srgbClr val="207566"/>
              </a:buClr>
              <a:buSzPct val="25000"/>
              <a:buFont typeface="Georgia"/>
              <a:buNone/>
            </a:pPr>
            <a:r>
              <a:rPr lang="en-US" sz="3600" b="1" i="0" u="none" strike="noStrike" cap="none" dirty="0">
                <a:solidFill>
                  <a:schemeClr val="lt1"/>
                </a:solidFill>
                <a:latin typeface="Arial"/>
                <a:ea typeface="Arial"/>
                <a:cs typeface="Arial"/>
                <a:sym typeface="Arial"/>
              </a:rPr>
              <a:t>Instructional</a:t>
            </a:r>
            <a:r>
              <a:rPr lang="en-US" sz="3200" b="1" i="0" u="none" strike="noStrike" cap="none" dirty="0">
                <a:solidFill>
                  <a:schemeClr val="lt1"/>
                </a:solidFill>
                <a:latin typeface="Arial"/>
                <a:ea typeface="Arial"/>
                <a:cs typeface="Arial"/>
                <a:sym typeface="Arial"/>
              </a:rPr>
              <a:t> </a:t>
            </a:r>
            <a:r>
              <a:rPr lang="en-US" sz="3600" b="1" i="0" u="none" strike="noStrike" cap="none" dirty="0">
                <a:solidFill>
                  <a:schemeClr val="lt1"/>
                </a:solidFill>
                <a:latin typeface="Arial"/>
                <a:ea typeface="Arial"/>
                <a:cs typeface="Arial"/>
                <a:sym typeface="Arial"/>
              </a:rPr>
              <a:t>Strategies Café </a:t>
            </a:r>
            <a:r>
              <a:rPr lang="en-US" sz="3200" b="1" i="0" u="none" strike="noStrike" cap="none" dirty="0">
                <a:solidFill>
                  <a:schemeClr val="dk1"/>
                </a:solidFill>
                <a:latin typeface="Trebuchet MS"/>
                <a:ea typeface="Trebuchet MS"/>
                <a:cs typeface="Trebuchet MS"/>
                <a:sym typeface="Trebuchet MS"/>
              </a:rPr>
              <a:t>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176" y="1858932"/>
            <a:ext cx="4779523" cy="1136330"/>
          </a:xfrm>
          <a:prstGeom prst="rect">
            <a:avLst/>
          </a:prstGeom>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Shape 197"/>
          <p:cNvPicPr preferRelativeResize="0">
            <a:picLocks noGrp="1"/>
          </p:cNvPicPr>
          <p:nvPr>
            <p:ph type="body" idx="1"/>
          </p:nvPr>
        </p:nvPicPr>
        <p:blipFill rotWithShape="1">
          <a:blip r:embed="rId3">
            <a:alphaModFix/>
          </a:blip>
          <a:srcRect l="1038" t="1127"/>
          <a:stretch/>
        </p:blipFill>
        <p:spPr>
          <a:xfrm>
            <a:off x="1298606" y="0"/>
            <a:ext cx="6882391" cy="5407594"/>
          </a:xfrm>
          <a:prstGeom prst="rect">
            <a:avLst/>
          </a:prstGeom>
          <a:noFill/>
          <a:ln>
            <a:noFill/>
          </a:ln>
        </p:spPr>
      </p:pic>
      <p:sp>
        <p:nvSpPr>
          <p:cNvPr id="198" name="Shape 198"/>
          <p:cNvSpPr/>
          <p:nvPr/>
        </p:nvSpPr>
        <p:spPr>
          <a:xfrm>
            <a:off x="1298606" y="5407594"/>
            <a:ext cx="6882391" cy="83099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b="0" i="0" u="none" strike="noStrike" cap="none">
                <a:solidFill>
                  <a:schemeClr val="dk1"/>
                </a:solidFill>
                <a:latin typeface="Trebuchet MS"/>
                <a:ea typeface="Trebuchet MS"/>
                <a:cs typeface="Trebuchet MS"/>
                <a:sym typeface="Trebuchet MS"/>
              </a:rPr>
              <a:t>Given the information, create a problem in context that would result in the given solution.</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4593514" y="5599507"/>
            <a:ext cx="4017085" cy="1258493"/>
          </a:xfrm>
          <a:prstGeom prst="rect">
            <a:avLst/>
          </a:prstGeom>
          <a:noFill/>
          <a:ln>
            <a:noFill/>
          </a:ln>
        </p:spPr>
        <p:txBody>
          <a:bodyPr lIns="91425" tIns="45700" rIns="91425" bIns="45700" anchor="ctr" anchorCtr="0">
            <a:noAutofit/>
          </a:bodyPr>
          <a:lstStyle/>
          <a:p>
            <a:pPr marL="228600" marR="0" lvl="0" indent="-228600" algn="ctr" rtl="0">
              <a:spcBef>
                <a:spcPts val="0"/>
              </a:spcBef>
              <a:buClr>
                <a:srgbClr val="207566"/>
              </a:buClr>
              <a:buSzPct val="128000"/>
              <a:buFont typeface="Georgia"/>
              <a:buChar char="*"/>
            </a:pPr>
            <a:r>
              <a:rPr lang="en-US" sz="5400" b="1" i="0" u="none" strike="noStrike" cap="none" dirty="0">
                <a:solidFill>
                  <a:schemeClr val="dk1"/>
                </a:solidFill>
                <a:latin typeface="Trebuchet MS"/>
                <a:ea typeface="Trebuchet MS"/>
                <a:cs typeface="Trebuchet MS"/>
                <a:sym typeface="Trebuchet MS"/>
              </a:rPr>
              <a:t>3-2-1</a:t>
            </a:r>
          </a:p>
        </p:txBody>
      </p:sp>
      <p:pic>
        <p:nvPicPr>
          <p:cNvPr id="204" name="Shape 204"/>
          <p:cNvPicPr preferRelativeResize="0">
            <a:picLocks noGrp="1"/>
          </p:cNvPicPr>
          <p:nvPr>
            <p:ph type="body" idx="1"/>
          </p:nvPr>
        </p:nvPicPr>
        <p:blipFill rotWithShape="1">
          <a:blip r:embed="rId3">
            <a:alphaModFix/>
          </a:blip>
          <a:srcRect l="18418" r="18418"/>
          <a:stretch/>
        </p:blipFill>
        <p:spPr>
          <a:xfrm>
            <a:off x="4593514" y="731520"/>
            <a:ext cx="4017085" cy="4894729"/>
          </a:xfrm>
          <a:prstGeom prst="rect">
            <a:avLst/>
          </a:prstGeom>
          <a:noFill/>
          <a:ln>
            <a:noFill/>
          </a:ln>
        </p:spPr>
      </p:pic>
      <p:sp>
        <p:nvSpPr>
          <p:cNvPr id="205" name="Shape 205"/>
          <p:cNvSpPr txBox="1">
            <a:spLocks noGrp="1"/>
          </p:cNvSpPr>
          <p:nvPr>
            <p:ph type="body" idx="2"/>
          </p:nvPr>
        </p:nvSpPr>
        <p:spPr>
          <a:xfrm>
            <a:off x="325161" y="999542"/>
            <a:ext cx="3388659" cy="420632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207566"/>
              </a:buClr>
              <a:buSzPct val="25000"/>
              <a:buFont typeface="Georgia"/>
              <a:buNone/>
            </a:pPr>
            <a:r>
              <a:rPr lang="en-US" sz="3200" b="0" i="0" u="none" strike="noStrike" cap="none">
                <a:solidFill>
                  <a:srgbClr val="3F3F3F"/>
                </a:solidFill>
                <a:latin typeface="Trebuchet MS"/>
                <a:ea typeface="Trebuchet MS"/>
                <a:cs typeface="Trebuchet MS"/>
                <a:sym typeface="Trebuchet MS"/>
              </a:rPr>
              <a:t>3- things you notice</a:t>
            </a:r>
          </a:p>
          <a:p>
            <a:pPr marL="0" marR="0" lvl="0" indent="0" algn="l" rtl="0">
              <a:spcBef>
                <a:spcPts val="940"/>
              </a:spcBef>
              <a:spcAft>
                <a:spcPts val="0"/>
              </a:spcAft>
              <a:buClr>
                <a:srgbClr val="207566"/>
              </a:buClr>
              <a:buSzPct val="25000"/>
              <a:buFont typeface="Georgia"/>
              <a:buNone/>
            </a:pPr>
            <a:r>
              <a:rPr lang="en-US" sz="3200" b="0" i="0" u="none" strike="noStrike" cap="none">
                <a:solidFill>
                  <a:srgbClr val="3F3F3F"/>
                </a:solidFill>
                <a:latin typeface="Trebuchet MS"/>
                <a:ea typeface="Trebuchet MS"/>
                <a:cs typeface="Trebuchet MS"/>
                <a:sym typeface="Trebuchet MS"/>
              </a:rPr>
              <a:t>2- things you can infer based upon your knowledge of the Dust Bowl</a:t>
            </a:r>
          </a:p>
          <a:p>
            <a:pPr marL="0" marR="0" lvl="0" indent="0" algn="l" rtl="0">
              <a:spcBef>
                <a:spcPts val="940"/>
              </a:spcBef>
              <a:spcAft>
                <a:spcPts val="300"/>
              </a:spcAft>
              <a:buClr>
                <a:srgbClr val="207566"/>
              </a:buClr>
              <a:buSzPct val="25000"/>
              <a:buFont typeface="Georgia"/>
              <a:buNone/>
            </a:pPr>
            <a:r>
              <a:rPr lang="en-US" sz="3200" b="0" i="0" u="none" strike="noStrike" cap="none">
                <a:solidFill>
                  <a:srgbClr val="3F3F3F"/>
                </a:solidFill>
                <a:latin typeface="Trebuchet MS"/>
                <a:ea typeface="Trebuchet MS"/>
                <a:cs typeface="Trebuchet MS"/>
                <a:sym typeface="Trebuchet MS"/>
              </a:rPr>
              <a:t>1- question you have</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Shape 210"/>
          <p:cNvPicPr preferRelativeResize="0">
            <a:picLocks noGrp="1"/>
          </p:cNvPicPr>
          <p:nvPr>
            <p:ph type="pic" idx="2"/>
          </p:nvPr>
        </p:nvPicPr>
        <p:blipFill rotWithShape="1">
          <a:blip r:embed="rId3">
            <a:alphaModFix/>
          </a:blip>
          <a:srcRect t="20800" b="20801"/>
          <a:stretch/>
        </p:blipFill>
        <p:spPr>
          <a:xfrm>
            <a:off x="4475175" y="1143000"/>
            <a:ext cx="4114800" cy="3127805"/>
          </a:xfrm>
          <a:prstGeom prst="roundRect">
            <a:avLst>
              <a:gd name="adj" fmla="val 4230"/>
            </a:avLst>
          </a:prstGeom>
          <a:solidFill>
            <a:srgbClr val="B5BFC4"/>
          </a:solidFill>
          <a:ln>
            <a:noFill/>
          </a:ln>
        </p:spPr>
      </p:pic>
      <p:sp>
        <p:nvSpPr>
          <p:cNvPr id="211" name="Shape 211"/>
          <p:cNvSpPr txBox="1">
            <a:spLocks noGrp="1"/>
          </p:cNvSpPr>
          <p:nvPr>
            <p:ph type="body" idx="1"/>
          </p:nvPr>
        </p:nvSpPr>
        <p:spPr>
          <a:xfrm>
            <a:off x="209325" y="1010484"/>
            <a:ext cx="4535367" cy="3260320"/>
          </a:xfrm>
          <a:prstGeom prst="rect">
            <a:avLst/>
          </a:prstGeom>
          <a:noFill/>
          <a:ln>
            <a:noFill/>
          </a:ln>
        </p:spPr>
        <p:txBody>
          <a:bodyPr lIns="91425" tIns="45700" rIns="91425" bIns="45700" anchor="b" anchorCtr="0">
            <a:noAutofit/>
          </a:bodyPr>
          <a:lstStyle/>
          <a:p>
            <a:pPr marL="182880" marR="0" lvl="0" indent="-182880" algn="l" rtl="0">
              <a:lnSpc>
                <a:spcPct val="90000"/>
              </a:lnSpc>
              <a:spcBef>
                <a:spcPts val="0"/>
              </a:spcBef>
              <a:spcAft>
                <a:spcPts val="0"/>
              </a:spcAft>
              <a:buClr>
                <a:srgbClr val="207566"/>
              </a:buClr>
              <a:buSzPct val="129999"/>
              <a:buFont typeface="Georgia"/>
              <a:buChar char="*"/>
            </a:pPr>
            <a:r>
              <a:rPr lang="en-US" sz="3500" b="0" i="0" u="none" strike="noStrike" cap="none">
                <a:solidFill>
                  <a:srgbClr val="3F3F3F"/>
                </a:solidFill>
                <a:latin typeface="Trebuchet MS"/>
                <a:ea typeface="Trebuchet MS"/>
                <a:cs typeface="Trebuchet MS"/>
                <a:sym typeface="Trebuchet MS"/>
              </a:rPr>
              <a:t>A cell is like a _____ because _________.</a:t>
            </a:r>
          </a:p>
          <a:p>
            <a:pPr marL="457200" marR="0" lvl="1" indent="0" algn="l" rtl="0">
              <a:lnSpc>
                <a:spcPct val="90000"/>
              </a:lnSpc>
              <a:spcBef>
                <a:spcPts val="744"/>
              </a:spcBef>
              <a:spcAft>
                <a:spcPts val="0"/>
              </a:spcAft>
              <a:buClr>
                <a:srgbClr val="207566"/>
              </a:buClr>
              <a:buSzPct val="25000"/>
              <a:buFont typeface="Georgia"/>
              <a:buNone/>
            </a:pPr>
            <a:endParaRPr sz="2200" b="0" i="0" u="none" strike="noStrike" cap="none">
              <a:solidFill>
                <a:srgbClr val="3F3F3F"/>
              </a:solidFill>
              <a:latin typeface="Trebuchet MS"/>
              <a:ea typeface="Trebuchet MS"/>
              <a:cs typeface="Trebuchet MS"/>
              <a:sym typeface="Trebuchet MS"/>
            </a:endParaRPr>
          </a:p>
          <a:p>
            <a:pPr marL="457200" marR="0" lvl="1" indent="0" algn="l" rtl="0">
              <a:lnSpc>
                <a:spcPct val="90000"/>
              </a:lnSpc>
              <a:spcBef>
                <a:spcPts val="740"/>
              </a:spcBef>
              <a:spcAft>
                <a:spcPts val="0"/>
              </a:spcAft>
              <a:buClr>
                <a:srgbClr val="207566"/>
              </a:buClr>
              <a:buSzPct val="25000"/>
              <a:buFont typeface="Georgia"/>
              <a:buNone/>
            </a:pPr>
            <a:r>
              <a:rPr lang="en-US" sz="2200" b="0" i="0" u="none" strike="noStrike" cap="none">
                <a:solidFill>
                  <a:srgbClr val="3F3F3F"/>
                </a:solidFill>
                <a:latin typeface="Trebuchet MS"/>
                <a:ea typeface="Trebuchet MS"/>
                <a:cs typeface="Trebuchet MS"/>
                <a:sym typeface="Trebuchet MS"/>
              </a:rPr>
              <a:t>Shopping mall</a:t>
            </a:r>
          </a:p>
          <a:p>
            <a:pPr marL="457200" marR="0" lvl="1" indent="0" algn="l" rtl="0">
              <a:lnSpc>
                <a:spcPct val="90000"/>
              </a:lnSpc>
              <a:spcBef>
                <a:spcPts val="740"/>
              </a:spcBef>
              <a:spcAft>
                <a:spcPts val="0"/>
              </a:spcAft>
              <a:buClr>
                <a:srgbClr val="207566"/>
              </a:buClr>
              <a:buSzPct val="25000"/>
              <a:buFont typeface="Georgia"/>
              <a:buNone/>
            </a:pPr>
            <a:r>
              <a:rPr lang="en-US" sz="2200" b="0" i="0" u="none" strike="noStrike" cap="none">
                <a:solidFill>
                  <a:srgbClr val="3F3F3F"/>
                </a:solidFill>
                <a:latin typeface="Trebuchet MS"/>
                <a:ea typeface="Trebuchet MS"/>
                <a:cs typeface="Trebuchet MS"/>
                <a:sym typeface="Trebuchet MS"/>
              </a:rPr>
              <a:t>A Bowl of Jell-o</a:t>
            </a:r>
          </a:p>
          <a:p>
            <a:pPr marL="457200" marR="0" lvl="1" indent="0" algn="l" rtl="0">
              <a:lnSpc>
                <a:spcPct val="90000"/>
              </a:lnSpc>
              <a:spcBef>
                <a:spcPts val="740"/>
              </a:spcBef>
              <a:spcAft>
                <a:spcPts val="0"/>
              </a:spcAft>
              <a:buClr>
                <a:srgbClr val="207566"/>
              </a:buClr>
              <a:buSzPct val="25000"/>
              <a:buFont typeface="Georgia"/>
              <a:buNone/>
            </a:pPr>
            <a:r>
              <a:rPr lang="en-US" sz="2200" b="0" i="0" u="none" strike="noStrike" cap="none">
                <a:solidFill>
                  <a:srgbClr val="3F3F3F"/>
                </a:solidFill>
                <a:latin typeface="Trebuchet MS"/>
                <a:ea typeface="Trebuchet MS"/>
                <a:cs typeface="Trebuchet MS"/>
                <a:sym typeface="Trebuchet MS"/>
              </a:rPr>
              <a:t>Brick Wall</a:t>
            </a:r>
          </a:p>
          <a:p>
            <a:pPr marL="457200" marR="0" lvl="1" indent="0" algn="l" rtl="0">
              <a:lnSpc>
                <a:spcPct val="90000"/>
              </a:lnSpc>
              <a:spcBef>
                <a:spcPts val="740"/>
              </a:spcBef>
              <a:spcAft>
                <a:spcPts val="300"/>
              </a:spcAft>
              <a:buClr>
                <a:srgbClr val="207566"/>
              </a:buClr>
              <a:buSzPct val="25000"/>
              <a:buFont typeface="Georgia"/>
              <a:buNone/>
            </a:pPr>
            <a:r>
              <a:rPr lang="en-US" sz="2200" b="0" i="0" u="none" strike="noStrike" cap="none">
                <a:solidFill>
                  <a:srgbClr val="000000"/>
                </a:solidFill>
                <a:latin typeface="Trebuchet MS"/>
                <a:ea typeface="Trebuchet MS"/>
                <a:cs typeface="Trebuchet MS"/>
                <a:sym typeface="Trebuchet MS"/>
              </a:rPr>
              <a:t>iPod</a:t>
            </a:r>
            <a:r>
              <a:rPr lang="en-US" sz="2200" b="0" i="0" u="none" strike="noStrike" cap="none">
                <a:solidFill>
                  <a:srgbClr val="3F3F3F"/>
                </a:solidFill>
                <a:latin typeface="Trebuchet MS"/>
                <a:ea typeface="Trebuchet MS"/>
                <a:cs typeface="Trebuchet MS"/>
                <a:sym typeface="Trebuchet MS"/>
              </a:rPr>
              <a:t> </a:t>
            </a:r>
          </a:p>
        </p:txBody>
      </p:sp>
      <p:sp>
        <p:nvSpPr>
          <p:cNvPr id="212" name="Shape 212"/>
          <p:cNvSpPr txBox="1">
            <a:spLocks noGrp="1"/>
          </p:cNvSpPr>
          <p:nvPr>
            <p:ph type="title"/>
          </p:nvPr>
        </p:nvSpPr>
        <p:spPr>
          <a:xfrm>
            <a:off x="4744692" y="4464421"/>
            <a:ext cx="3845283" cy="1143000"/>
          </a:xfrm>
          <a:prstGeom prst="rect">
            <a:avLst/>
          </a:prstGeom>
          <a:noFill/>
          <a:ln>
            <a:noFill/>
          </a:ln>
        </p:spPr>
        <p:txBody>
          <a:bodyPr lIns="91425" tIns="45700" rIns="91425" bIns="45700" anchor="b" anchorCtr="0">
            <a:noAutofit/>
          </a:bodyPr>
          <a:lstStyle/>
          <a:p>
            <a:pPr marL="320040" marR="0" lvl="0" indent="-320040" algn="l" rtl="0">
              <a:spcBef>
                <a:spcPts val="0"/>
              </a:spcBef>
              <a:buClr>
                <a:srgbClr val="207566"/>
              </a:buClr>
              <a:buSzPct val="128000"/>
              <a:buFont typeface="Georgia"/>
              <a:buChar char="*"/>
            </a:pPr>
            <a:r>
              <a:rPr lang="en-US" sz="4600" b="1" i="0" u="none" strike="noStrike" cap="none">
                <a:solidFill>
                  <a:schemeClr val="dk1"/>
                </a:solidFill>
                <a:latin typeface="Trebuchet MS"/>
                <a:ea typeface="Trebuchet MS"/>
                <a:cs typeface="Trebuchet MS"/>
                <a:sym typeface="Trebuchet MS"/>
              </a:rPr>
              <a:t>Synectics </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fade">
                                      <p:cBhvr>
                                        <p:cTn id="7" dur="500"/>
                                        <p:tgtEl>
                                          <p:spTgt spid="2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2"/>
                                        </p:tgtEl>
                                        <p:attrNameLst>
                                          <p:attrName>style.visibility</p:attrName>
                                        </p:attrNameLst>
                                      </p:cBhvr>
                                      <p:to>
                                        <p:strVal val="visible"/>
                                      </p:to>
                                    </p:set>
                                    <p:animEffect transition="in" filter="fade">
                                      <p:cBhvr>
                                        <p:cTn id="12" dur="5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2206243" y="4342670"/>
            <a:ext cx="6512510" cy="1143000"/>
          </a:xfrm>
          <a:prstGeom prst="rect">
            <a:avLst/>
          </a:prstGeom>
          <a:noFill/>
          <a:ln>
            <a:noFill/>
          </a:ln>
        </p:spPr>
        <p:txBody>
          <a:bodyPr lIns="91425" tIns="45700" rIns="91425" bIns="45700" anchor="t" anchorCtr="0">
            <a:noAutofit/>
          </a:bodyPr>
          <a:lstStyle/>
          <a:p>
            <a:pPr marL="0" marR="0" lvl="0" indent="0" algn="r" rtl="0">
              <a:spcBef>
                <a:spcPts val="0"/>
              </a:spcBef>
              <a:buClr>
                <a:srgbClr val="207566"/>
              </a:buClr>
              <a:buSzPct val="25000"/>
              <a:buFont typeface="Georgia"/>
              <a:buNone/>
            </a:pPr>
            <a:r>
              <a:rPr lang="en-US" sz="4600" b="1" i="0" u="none" strike="noStrike" cap="none">
                <a:solidFill>
                  <a:schemeClr val="dk1"/>
                </a:solidFill>
                <a:latin typeface="Trebuchet MS"/>
                <a:ea typeface="Trebuchet MS"/>
                <a:cs typeface="Trebuchet MS"/>
                <a:sym typeface="Trebuchet MS"/>
              </a:rPr>
              <a:t>How would I…</a:t>
            </a:r>
          </a:p>
        </p:txBody>
      </p:sp>
      <p:pic>
        <p:nvPicPr>
          <p:cNvPr id="219" name="Shape 219"/>
          <p:cNvPicPr preferRelativeResize="0"/>
          <p:nvPr/>
        </p:nvPicPr>
        <p:blipFill rotWithShape="1">
          <a:blip r:embed="rId3">
            <a:alphaModFix/>
          </a:blip>
          <a:srcRect/>
          <a:stretch/>
        </p:blipFill>
        <p:spPr>
          <a:xfrm>
            <a:off x="715293" y="665775"/>
            <a:ext cx="3966874" cy="5315612"/>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Shape 225"/>
          <p:cNvPicPr preferRelativeResize="0"/>
          <p:nvPr/>
        </p:nvPicPr>
        <p:blipFill rotWithShape="1">
          <a:blip r:embed="rId3">
            <a:alphaModFix/>
          </a:blip>
          <a:srcRect/>
          <a:stretch/>
        </p:blipFill>
        <p:spPr>
          <a:xfrm rot="1622065">
            <a:off x="3438524" y="1313818"/>
            <a:ext cx="2235199" cy="2832099"/>
          </a:xfrm>
          <a:prstGeom prst="rect">
            <a:avLst/>
          </a:prstGeom>
          <a:noFill/>
          <a:ln>
            <a:noFill/>
          </a:ln>
        </p:spPr>
      </p:pic>
      <p:sp>
        <p:nvSpPr>
          <p:cNvPr id="226" name="Shape 226"/>
          <p:cNvSpPr txBox="1">
            <a:spLocks noGrp="1"/>
          </p:cNvSpPr>
          <p:nvPr>
            <p:ph type="title"/>
          </p:nvPr>
        </p:nvSpPr>
        <p:spPr>
          <a:xfrm>
            <a:off x="0" y="4372167"/>
            <a:ext cx="5159373" cy="1143000"/>
          </a:xfrm>
          <a:prstGeom prst="rect">
            <a:avLst/>
          </a:prstGeom>
          <a:noFill/>
          <a:ln>
            <a:noFill/>
          </a:ln>
        </p:spPr>
        <p:txBody>
          <a:bodyPr lIns="91425" tIns="45700" rIns="91425" bIns="45700" anchor="t" anchorCtr="0">
            <a:noAutofit/>
          </a:bodyPr>
          <a:lstStyle/>
          <a:p>
            <a:pPr marL="320040" marR="0" lvl="0" indent="-320040" algn="l" rtl="0">
              <a:spcBef>
                <a:spcPts val="0"/>
              </a:spcBef>
              <a:buClr>
                <a:srgbClr val="207566"/>
              </a:buClr>
              <a:buSzPct val="128000"/>
              <a:buFont typeface="Georgia"/>
              <a:buChar char="*"/>
            </a:pPr>
            <a:r>
              <a:rPr lang="en-US" sz="4400" b="1" i="0" u="none" strike="noStrike" cap="none">
                <a:solidFill>
                  <a:schemeClr val="dk1"/>
                </a:solidFill>
                <a:latin typeface="Trebuchet MS"/>
                <a:ea typeface="Trebuchet MS"/>
                <a:cs typeface="Trebuchet MS"/>
                <a:sym typeface="Trebuchet MS"/>
              </a:rPr>
              <a:t>Strategy Cards</a:t>
            </a:r>
          </a:p>
        </p:txBody>
      </p:sp>
      <p:pic>
        <p:nvPicPr>
          <p:cNvPr id="228" name="Shape 228"/>
          <p:cNvPicPr preferRelativeResize="0"/>
          <p:nvPr/>
        </p:nvPicPr>
        <p:blipFill rotWithShape="1">
          <a:blip r:embed="rId4">
            <a:alphaModFix/>
          </a:blip>
          <a:srcRect/>
          <a:stretch/>
        </p:blipFill>
        <p:spPr>
          <a:xfrm rot="-806962">
            <a:off x="5740399" y="472246"/>
            <a:ext cx="2222500" cy="2806700"/>
          </a:xfrm>
          <a:prstGeom prst="rect">
            <a:avLst/>
          </a:prstGeom>
          <a:noFill/>
          <a:ln>
            <a:noFill/>
          </a:ln>
        </p:spPr>
      </p:pic>
      <p:pic>
        <p:nvPicPr>
          <p:cNvPr id="229" name="Shape 229"/>
          <p:cNvPicPr preferRelativeResize="0"/>
          <p:nvPr/>
        </p:nvPicPr>
        <p:blipFill rotWithShape="1">
          <a:blip r:embed="rId5">
            <a:alphaModFix/>
          </a:blip>
          <a:srcRect/>
          <a:stretch/>
        </p:blipFill>
        <p:spPr>
          <a:xfrm rot="-1463269">
            <a:off x="743731" y="584199"/>
            <a:ext cx="2222500" cy="2844800"/>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Shape 235"/>
          <p:cNvPicPr preferRelativeResize="0"/>
          <p:nvPr/>
        </p:nvPicPr>
        <p:blipFill rotWithShape="1">
          <a:blip r:embed="rId3">
            <a:alphaModFix/>
          </a:blip>
          <a:srcRect t="11997" b="11997"/>
          <a:stretch/>
        </p:blipFill>
        <p:spPr>
          <a:xfrm>
            <a:off x="128232" y="200834"/>
            <a:ext cx="2071021" cy="1574256"/>
          </a:xfrm>
          <a:prstGeom prst="roundRect">
            <a:avLst>
              <a:gd name="adj" fmla="val 4230"/>
            </a:avLst>
          </a:prstGeom>
          <a:noFill/>
          <a:ln>
            <a:noFill/>
          </a:ln>
        </p:spPr>
      </p:pic>
      <p:pic>
        <p:nvPicPr>
          <p:cNvPr id="236" name="Shape 236"/>
          <p:cNvPicPr preferRelativeResize="0"/>
          <p:nvPr/>
        </p:nvPicPr>
        <p:blipFill rotWithShape="1">
          <a:blip r:embed="rId4">
            <a:alphaModFix/>
          </a:blip>
          <a:srcRect l="2804" r="2805"/>
          <a:stretch/>
        </p:blipFill>
        <p:spPr>
          <a:xfrm>
            <a:off x="6641203" y="0"/>
            <a:ext cx="2358434" cy="1792730"/>
          </a:xfrm>
          <a:prstGeom prst="roundRect">
            <a:avLst>
              <a:gd name="adj" fmla="val 4230"/>
            </a:avLst>
          </a:prstGeom>
          <a:noFill/>
          <a:ln>
            <a:noFill/>
          </a:ln>
        </p:spPr>
      </p:pic>
      <p:pic>
        <p:nvPicPr>
          <p:cNvPr id="237" name="Shape 237"/>
          <p:cNvPicPr preferRelativeResize="0"/>
          <p:nvPr/>
        </p:nvPicPr>
        <p:blipFill rotWithShape="1">
          <a:blip r:embed="rId5">
            <a:alphaModFix/>
          </a:blip>
          <a:srcRect t="2734" b="2734"/>
          <a:stretch/>
        </p:blipFill>
        <p:spPr>
          <a:xfrm>
            <a:off x="6735089" y="3180621"/>
            <a:ext cx="2264547" cy="1721363"/>
          </a:xfrm>
          <a:prstGeom prst="roundRect">
            <a:avLst>
              <a:gd name="adj" fmla="val 0"/>
            </a:avLst>
          </a:prstGeom>
          <a:noFill/>
          <a:ln>
            <a:noFill/>
          </a:ln>
        </p:spPr>
      </p:pic>
      <p:pic>
        <p:nvPicPr>
          <p:cNvPr id="238" name="Shape 238"/>
          <p:cNvPicPr preferRelativeResize="0"/>
          <p:nvPr/>
        </p:nvPicPr>
        <p:blipFill rotWithShape="1">
          <a:blip r:embed="rId6">
            <a:alphaModFix/>
          </a:blip>
          <a:srcRect l="-32871" r="-32870"/>
          <a:stretch/>
        </p:blipFill>
        <p:spPr>
          <a:xfrm>
            <a:off x="-355040" y="3057730"/>
            <a:ext cx="2912399" cy="2213818"/>
          </a:xfrm>
          <a:prstGeom prst="roundRect">
            <a:avLst>
              <a:gd name="adj" fmla="val 4230"/>
            </a:avLst>
          </a:prstGeom>
          <a:noFill/>
          <a:ln>
            <a:noFill/>
          </a:ln>
        </p:spPr>
      </p:pic>
      <p:sp>
        <p:nvSpPr>
          <p:cNvPr id="239" name="Shape 239"/>
          <p:cNvSpPr/>
          <p:nvPr/>
        </p:nvSpPr>
        <p:spPr>
          <a:xfrm>
            <a:off x="1884446" y="860237"/>
            <a:ext cx="1706925" cy="1556620"/>
          </a:xfrm>
          <a:prstGeom prst="roundRect">
            <a:avLst>
              <a:gd name="adj" fmla="val 16667"/>
            </a:avLst>
          </a:prstGeom>
          <a:gradFill>
            <a:gsLst>
              <a:gs pos="0">
                <a:srgbClr val="C4E5DE"/>
              </a:gs>
              <a:gs pos="28000">
                <a:srgbClr val="C4E5DE"/>
              </a:gs>
              <a:gs pos="100000">
                <a:srgbClr val="90CAC2"/>
              </a:gs>
            </a:gsLst>
            <a:lin ang="5400000" scaled="0"/>
          </a:gradFill>
          <a:ln w="9525" cap="flat" cmpd="sng">
            <a:solidFill>
              <a:schemeClr val="accent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800" b="0" i="0" u="none" strike="noStrike" cap="none">
                <a:solidFill>
                  <a:schemeClr val="dk1"/>
                </a:solidFill>
                <a:latin typeface="Trebuchet MS"/>
                <a:ea typeface="Trebuchet MS"/>
                <a:cs typeface="Trebuchet MS"/>
                <a:sym typeface="Trebuchet MS"/>
              </a:rPr>
              <a:t>Higher Order Thinking</a:t>
            </a:r>
          </a:p>
          <a:p>
            <a:pPr marL="0" marR="0" lvl="0" indent="0" algn="ctr" rtl="0">
              <a:spcBef>
                <a:spcPts val="0"/>
              </a:spcBef>
              <a:buNone/>
            </a:pPr>
            <a:endParaRPr sz="1800" b="0" i="0" u="none" strike="noStrike" cap="none">
              <a:solidFill>
                <a:schemeClr val="dk1"/>
              </a:solidFill>
              <a:latin typeface="Trebuchet MS"/>
              <a:ea typeface="Trebuchet MS"/>
              <a:cs typeface="Trebuchet MS"/>
              <a:sym typeface="Trebuchet MS"/>
            </a:endParaRPr>
          </a:p>
        </p:txBody>
      </p:sp>
      <p:sp>
        <p:nvSpPr>
          <p:cNvPr id="240" name="Shape 240"/>
          <p:cNvSpPr/>
          <p:nvPr/>
        </p:nvSpPr>
        <p:spPr>
          <a:xfrm>
            <a:off x="4934278" y="862437"/>
            <a:ext cx="1706925" cy="1556620"/>
          </a:xfrm>
          <a:prstGeom prst="roundRect">
            <a:avLst>
              <a:gd name="adj" fmla="val 16667"/>
            </a:avLst>
          </a:prstGeom>
          <a:gradFill>
            <a:gsLst>
              <a:gs pos="0">
                <a:srgbClr val="C4E5DE"/>
              </a:gs>
              <a:gs pos="28000">
                <a:srgbClr val="C4E5DE"/>
              </a:gs>
              <a:gs pos="100000">
                <a:srgbClr val="90CAC2"/>
              </a:gs>
            </a:gsLst>
            <a:lin ang="5400000" scaled="0"/>
          </a:gradFill>
          <a:ln w="9525" cap="flat" cmpd="sng">
            <a:solidFill>
              <a:schemeClr val="accent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800" b="0" i="0" u="none" strike="noStrike" cap="none">
                <a:solidFill>
                  <a:schemeClr val="dk1"/>
                </a:solidFill>
                <a:latin typeface="Trebuchet MS"/>
                <a:ea typeface="Trebuchet MS"/>
                <a:cs typeface="Trebuchet MS"/>
                <a:sym typeface="Trebuchet MS"/>
              </a:rPr>
              <a:t>Disciplined Inquiry</a:t>
            </a:r>
          </a:p>
          <a:p>
            <a:pPr marL="0" marR="0" lvl="0" indent="0" algn="ctr" rtl="0">
              <a:spcBef>
                <a:spcPts val="0"/>
              </a:spcBef>
              <a:buNone/>
            </a:pPr>
            <a:endParaRPr sz="1800" b="0" i="0" u="none" strike="noStrike" cap="none">
              <a:solidFill>
                <a:schemeClr val="dk1"/>
              </a:solidFill>
              <a:latin typeface="Trebuchet MS"/>
              <a:ea typeface="Trebuchet MS"/>
              <a:cs typeface="Trebuchet MS"/>
              <a:sym typeface="Trebuchet MS"/>
            </a:endParaRPr>
          </a:p>
        </p:txBody>
      </p:sp>
      <p:sp>
        <p:nvSpPr>
          <p:cNvPr id="241" name="Shape 241"/>
          <p:cNvSpPr/>
          <p:nvPr/>
        </p:nvSpPr>
        <p:spPr>
          <a:xfrm>
            <a:off x="1884446" y="4356692"/>
            <a:ext cx="1706925" cy="1556620"/>
          </a:xfrm>
          <a:prstGeom prst="roundRect">
            <a:avLst>
              <a:gd name="adj" fmla="val 16667"/>
            </a:avLst>
          </a:prstGeom>
          <a:gradFill>
            <a:gsLst>
              <a:gs pos="0">
                <a:srgbClr val="C4E5DE"/>
              </a:gs>
              <a:gs pos="28000">
                <a:srgbClr val="C4E5DE"/>
              </a:gs>
              <a:gs pos="100000">
                <a:srgbClr val="90CAC2"/>
              </a:gs>
            </a:gsLst>
            <a:lin ang="5400000" scaled="0"/>
          </a:gradFill>
          <a:ln w="9525" cap="flat" cmpd="sng">
            <a:solidFill>
              <a:schemeClr val="accent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800" b="0" i="0" u="none" strike="noStrike" cap="none">
                <a:solidFill>
                  <a:schemeClr val="dk1"/>
                </a:solidFill>
                <a:latin typeface="Trebuchet MS"/>
                <a:ea typeface="Trebuchet MS"/>
                <a:cs typeface="Trebuchet MS"/>
                <a:sym typeface="Trebuchet MS"/>
              </a:rPr>
              <a:t>Value Beyond School</a:t>
            </a:r>
          </a:p>
          <a:p>
            <a:pPr marL="0" marR="0" lvl="0" indent="0" algn="ctr" rtl="0">
              <a:spcBef>
                <a:spcPts val="0"/>
              </a:spcBef>
              <a:buNone/>
            </a:pPr>
            <a:endParaRPr sz="1800" b="0" i="0" u="none" strike="noStrike" cap="none" dirty="0">
              <a:solidFill>
                <a:schemeClr val="dk1"/>
              </a:solidFill>
              <a:latin typeface="Trebuchet MS"/>
              <a:ea typeface="Trebuchet MS"/>
              <a:cs typeface="Trebuchet MS"/>
              <a:sym typeface="Trebuchet MS"/>
            </a:endParaRPr>
          </a:p>
        </p:txBody>
      </p:sp>
      <p:sp>
        <p:nvSpPr>
          <p:cNvPr id="242" name="Shape 242"/>
          <p:cNvSpPr/>
          <p:nvPr/>
        </p:nvSpPr>
        <p:spPr>
          <a:xfrm>
            <a:off x="5028164" y="4356692"/>
            <a:ext cx="1706925" cy="1556620"/>
          </a:xfrm>
          <a:prstGeom prst="roundRect">
            <a:avLst>
              <a:gd name="adj" fmla="val 16667"/>
            </a:avLst>
          </a:prstGeom>
          <a:gradFill>
            <a:gsLst>
              <a:gs pos="0">
                <a:srgbClr val="C4E5DE"/>
              </a:gs>
              <a:gs pos="28000">
                <a:srgbClr val="C4E5DE"/>
              </a:gs>
              <a:gs pos="100000">
                <a:srgbClr val="90CAC2"/>
              </a:gs>
            </a:gsLst>
            <a:lin ang="5400000" scaled="0"/>
          </a:gradFill>
          <a:ln w="9525" cap="flat" cmpd="sng">
            <a:solidFill>
              <a:schemeClr val="accent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800" b="0" i="0" u="none" strike="noStrike" cap="none">
                <a:solidFill>
                  <a:schemeClr val="dk1"/>
                </a:solidFill>
                <a:latin typeface="Trebuchet MS"/>
                <a:ea typeface="Trebuchet MS"/>
                <a:cs typeface="Trebuchet MS"/>
                <a:sym typeface="Trebuchet MS"/>
              </a:rPr>
              <a:t>Implicit View of Students</a:t>
            </a:r>
          </a:p>
          <a:p>
            <a:pPr marL="0" marR="0" lvl="0" indent="0" algn="ctr" rtl="0">
              <a:spcBef>
                <a:spcPts val="0"/>
              </a:spcBef>
              <a:buNone/>
            </a:pPr>
            <a:endParaRPr sz="1800" b="0" i="0" u="none" strike="noStrike" cap="none">
              <a:solidFill>
                <a:schemeClr val="dk1"/>
              </a:solidFill>
              <a:latin typeface="Trebuchet MS"/>
              <a:ea typeface="Trebuchet MS"/>
              <a:cs typeface="Trebuchet MS"/>
              <a:sym typeface="Trebuchet MS"/>
            </a:endParaRPr>
          </a:p>
        </p:txBody>
      </p:sp>
      <p:sp>
        <p:nvSpPr>
          <p:cNvPr id="243" name="Shape 243"/>
          <p:cNvSpPr/>
          <p:nvPr/>
        </p:nvSpPr>
        <p:spPr>
          <a:xfrm>
            <a:off x="1718400" y="2450663"/>
            <a:ext cx="5707211" cy="83099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800" b="1" i="0" u="none" strike="noStrike" cap="none">
                <a:solidFill>
                  <a:srgbClr val="E0E6E8"/>
                </a:solidFill>
                <a:latin typeface="Trebuchet MS"/>
                <a:ea typeface="Trebuchet MS"/>
                <a:cs typeface="Trebuchet MS"/>
                <a:sym typeface="Trebuchet MS"/>
              </a:rPr>
              <a:t>Authentic Teaching</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Shape 249"/>
          <p:cNvPicPr preferRelativeResize="0"/>
          <p:nvPr/>
        </p:nvPicPr>
        <p:blipFill rotWithShape="1">
          <a:blip r:embed="rId3">
            <a:alphaModFix/>
          </a:blip>
          <a:srcRect/>
          <a:stretch/>
        </p:blipFill>
        <p:spPr>
          <a:xfrm>
            <a:off x="2553025" y="697131"/>
            <a:ext cx="4658154" cy="5434513"/>
          </a:xfrm>
          <a:prstGeom prst="rect">
            <a:avLst/>
          </a:prstGeom>
          <a:noFill/>
          <a:ln w="127000" cap="rnd" cmpd="sng">
            <a:solidFill>
              <a:srgbClr val="FFFFFF"/>
            </a:solidFill>
            <a:prstDash val="solid"/>
            <a:round/>
            <a:headEnd type="none" w="med" len="med"/>
            <a:tailEnd type="none" w="med" len="med"/>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201219" y="215300"/>
            <a:ext cx="5320405" cy="1368127"/>
          </a:xfrm>
          <a:prstGeom prst="rect">
            <a:avLst/>
          </a:prstGeom>
          <a:noFill/>
          <a:ln>
            <a:noFill/>
          </a:ln>
        </p:spPr>
        <p:txBody>
          <a:bodyPr lIns="91425" tIns="45700" rIns="91425" bIns="45700" anchor="b" anchorCtr="0">
            <a:noAutofit/>
          </a:bodyPr>
          <a:lstStyle/>
          <a:p>
            <a:pPr marL="182880" marR="0" lvl="0" indent="-5079" algn="l" rtl="0">
              <a:spcBef>
                <a:spcPts val="0"/>
              </a:spcBef>
              <a:buClr>
                <a:srgbClr val="207566"/>
              </a:buClr>
              <a:buSzPct val="25000"/>
              <a:buFont typeface="Georgia"/>
              <a:buNone/>
            </a:pPr>
            <a:r>
              <a:rPr lang="en-US" sz="5400" b="1" i="0" u="none" strike="noStrike" cap="none" dirty="0">
                <a:solidFill>
                  <a:schemeClr val="dk1"/>
                </a:solidFill>
                <a:latin typeface="Arial"/>
                <a:ea typeface="Arial"/>
                <a:cs typeface="Arial"/>
                <a:sym typeface="Arial"/>
              </a:rPr>
              <a:t>Session Objectives</a:t>
            </a:r>
          </a:p>
        </p:txBody>
      </p:sp>
      <p:sp>
        <p:nvSpPr>
          <p:cNvPr id="125" name="Shape 125"/>
          <p:cNvSpPr txBox="1">
            <a:spLocks noGrp="1"/>
          </p:cNvSpPr>
          <p:nvPr>
            <p:ph type="body" idx="1"/>
          </p:nvPr>
        </p:nvSpPr>
        <p:spPr>
          <a:xfrm>
            <a:off x="4593514" y="731520"/>
            <a:ext cx="4017085" cy="489472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rgbClr val="207566"/>
              </a:buClr>
              <a:buSzPct val="25000"/>
              <a:buFont typeface="Georgia"/>
              <a:buNone/>
            </a:pPr>
            <a:endParaRPr sz="2800" b="0" i="0" u="none" strike="noStrike" cap="none">
              <a:solidFill>
                <a:srgbClr val="3F3F3F"/>
              </a:solidFill>
              <a:latin typeface="Trebuchet MS"/>
              <a:ea typeface="Trebuchet MS"/>
              <a:cs typeface="Trebuchet MS"/>
              <a:sym typeface="Trebuchet MS"/>
            </a:endParaRPr>
          </a:p>
          <a:p>
            <a:pPr marL="228600" marR="0" lvl="0" indent="-190500" algn="l" rtl="0">
              <a:spcBef>
                <a:spcPts val="860"/>
              </a:spcBef>
              <a:spcAft>
                <a:spcPts val="0"/>
              </a:spcAft>
              <a:buClr>
                <a:srgbClr val="207566"/>
              </a:buClr>
              <a:buSzPct val="130000"/>
              <a:buFont typeface="Georgia"/>
              <a:buNone/>
            </a:pPr>
            <a:endParaRPr sz="2800" b="0" i="0" u="none" strike="noStrike" cap="none">
              <a:solidFill>
                <a:srgbClr val="3F3F3F"/>
              </a:solidFill>
              <a:latin typeface="Trebuchet MS"/>
              <a:ea typeface="Trebuchet MS"/>
              <a:cs typeface="Trebuchet MS"/>
              <a:sym typeface="Trebuchet MS"/>
            </a:endParaRPr>
          </a:p>
          <a:p>
            <a:pPr marL="228600" marR="0" lvl="0" indent="-190500" algn="l" rtl="0">
              <a:spcBef>
                <a:spcPts val="860"/>
              </a:spcBef>
              <a:spcAft>
                <a:spcPts val="0"/>
              </a:spcAft>
              <a:buClr>
                <a:srgbClr val="207566"/>
              </a:buClr>
              <a:buSzPct val="130000"/>
              <a:buFont typeface="Georgia"/>
              <a:buNone/>
            </a:pPr>
            <a:endParaRPr sz="2800" b="0" i="0" u="none" strike="noStrike" cap="none">
              <a:solidFill>
                <a:srgbClr val="3F3F3F"/>
              </a:solidFill>
              <a:latin typeface="Trebuchet MS"/>
              <a:ea typeface="Trebuchet MS"/>
              <a:cs typeface="Trebuchet MS"/>
              <a:sym typeface="Trebuchet MS"/>
            </a:endParaRPr>
          </a:p>
          <a:p>
            <a:pPr marL="228600" marR="0" lvl="0" indent="-190500" algn="l" rtl="0">
              <a:spcBef>
                <a:spcPts val="740"/>
              </a:spcBef>
              <a:spcAft>
                <a:spcPts val="300"/>
              </a:spcAft>
              <a:buClr>
                <a:srgbClr val="207566"/>
              </a:buClr>
              <a:buSzPct val="130000"/>
              <a:buFont typeface="Georgia"/>
              <a:buNone/>
            </a:pPr>
            <a:endParaRPr sz="2200" b="0" i="0" u="none" strike="noStrike" cap="none">
              <a:solidFill>
                <a:srgbClr val="3F3F3F"/>
              </a:solidFill>
              <a:latin typeface="Trebuchet MS"/>
              <a:ea typeface="Trebuchet MS"/>
              <a:cs typeface="Trebuchet MS"/>
              <a:sym typeface="Trebuchet MS"/>
            </a:endParaRPr>
          </a:p>
        </p:txBody>
      </p:sp>
      <p:sp>
        <p:nvSpPr>
          <p:cNvPr id="126" name="Shape 126"/>
          <p:cNvSpPr txBox="1">
            <a:spLocks noGrp="1"/>
          </p:cNvSpPr>
          <p:nvPr>
            <p:ph type="body" idx="2"/>
          </p:nvPr>
        </p:nvSpPr>
        <p:spPr>
          <a:xfrm>
            <a:off x="201219" y="1767425"/>
            <a:ext cx="5072979" cy="4042822"/>
          </a:xfrm>
          <a:prstGeom prst="rect">
            <a:avLst/>
          </a:prstGeom>
          <a:noFill/>
          <a:ln>
            <a:noFill/>
          </a:ln>
        </p:spPr>
        <p:txBody>
          <a:bodyPr lIns="91425" tIns="45700" rIns="91425" bIns="45700" anchor="t" anchorCtr="0">
            <a:noAutofit/>
          </a:bodyPr>
          <a:lstStyle/>
          <a:p>
            <a:pPr marL="571500" marR="0" lvl="0" indent="-571500" algn="l" rtl="0">
              <a:lnSpc>
                <a:spcPct val="80000"/>
              </a:lnSpc>
              <a:spcBef>
                <a:spcPts val="0"/>
              </a:spcBef>
              <a:spcAft>
                <a:spcPts val="0"/>
              </a:spcAft>
              <a:buClr>
                <a:srgbClr val="207566"/>
              </a:buClr>
              <a:buSzPct val="130000"/>
              <a:buFont typeface="Arial"/>
              <a:buChar char="•"/>
            </a:pPr>
            <a:r>
              <a:rPr lang="en-US" sz="2200" b="0" i="0" u="none" strike="noStrike" cap="none">
                <a:solidFill>
                  <a:srgbClr val="6F6A5A"/>
                </a:solidFill>
                <a:latin typeface="Arial"/>
                <a:ea typeface="Arial"/>
                <a:cs typeface="Arial"/>
                <a:sym typeface="Arial"/>
              </a:rPr>
              <a:t>Participants will evaluate the basics of 6 instructional strategies used to engage, formatively assess, and give closure. </a:t>
            </a:r>
          </a:p>
          <a:p>
            <a:pPr marL="571500" marR="0" lvl="0" indent="-571500" algn="l" rtl="0">
              <a:lnSpc>
                <a:spcPct val="80000"/>
              </a:lnSpc>
              <a:spcBef>
                <a:spcPts val="744"/>
              </a:spcBef>
              <a:spcAft>
                <a:spcPts val="0"/>
              </a:spcAft>
              <a:buClr>
                <a:srgbClr val="207566"/>
              </a:buClr>
              <a:buSzPct val="131181"/>
              <a:buFont typeface="Arial"/>
              <a:buNone/>
            </a:pPr>
            <a:endParaRPr sz="2200" b="0" i="0" u="none" strike="noStrike" cap="none">
              <a:solidFill>
                <a:srgbClr val="6F6A5A"/>
              </a:solidFill>
              <a:latin typeface="Arial"/>
              <a:ea typeface="Arial"/>
              <a:cs typeface="Arial"/>
              <a:sym typeface="Arial"/>
            </a:endParaRPr>
          </a:p>
          <a:p>
            <a:pPr marL="571500" marR="0" lvl="0" indent="-571500" algn="l" rtl="0">
              <a:lnSpc>
                <a:spcPct val="80000"/>
              </a:lnSpc>
              <a:spcBef>
                <a:spcPts val="740"/>
              </a:spcBef>
              <a:spcAft>
                <a:spcPts val="0"/>
              </a:spcAft>
              <a:buClr>
                <a:srgbClr val="207566"/>
              </a:buClr>
              <a:buSzPct val="130000"/>
              <a:buFont typeface="Arial"/>
              <a:buChar char="•"/>
            </a:pPr>
            <a:r>
              <a:rPr lang="en-US" sz="2200" b="0" i="0" u="none" strike="noStrike" cap="none">
                <a:solidFill>
                  <a:srgbClr val="6F6A5A"/>
                </a:solidFill>
                <a:latin typeface="Arial"/>
                <a:ea typeface="Arial"/>
                <a:cs typeface="Arial"/>
                <a:sym typeface="Arial"/>
              </a:rPr>
              <a:t>Through hands-on collaboration, participants will explore 3 instructional strategies more in-depth. </a:t>
            </a:r>
          </a:p>
          <a:p>
            <a:pPr marL="571500" marR="0" lvl="0" indent="-571500" algn="l" rtl="0">
              <a:lnSpc>
                <a:spcPct val="80000"/>
              </a:lnSpc>
              <a:spcBef>
                <a:spcPts val="744"/>
              </a:spcBef>
              <a:spcAft>
                <a:spcPts val="0"/>
              </a:spcAft>
              <a:buClr>
                <a:srgbClr val="207566"/>
              </a:buClr>
              <a:buSzPct val="131181"/>
              <a:buFont typeface="Arial"/>
              <a:buNone/>
            </a:pPr>
            <a:endParaRPr sz="2200" b="0" i="0" u="none" strike="noStrike" cap="none">
              <a:solidFill>
                <a:srgbClr val="6F6A5A"/>
              </a:solidFill>
              <a:latin typeface="Arial"/>
              <a:ea typeface="Arial"/>
              <a:cs typeface="Arial"/>
              <a:sym typeface="Arial"/>
            </a:endParaRPr>
          </a:p>
          <a:p>
            <a:pPr marL="571500" marR="0" lvl="0" indent="-571500" algn="l" rtl="0">
              <a:lnSpc>
                <a:spcPct val="80000"/>
              </a:lnSpc>
              <a:spcBef>
                <a:spcPts val="740"/>
              </a:spcBef>
              <a:spcAft>
                <a:spcPts val="0"/>
              </a:spcAft>
              <a:buClr>
                <a:srgbClr val="207566"/>
              </a:buClr>
              <a:buSzPct val="130000"/>
              <a:buFont typeface="Arial"/>
              <a:buChar char="•"/>
            </a:pPr>
            <a:r>
              <a:rPr lang="en-US" sz="2200" b="0" i="0" u="none" strike="noStrike" cap="none">
                <a:solidFill>
                  <a:srgbClr val="6F6A5A"/>
                </a:solidFill>
                <a:latin typeface="Arial"/>
                <a:ea typeface="Arial"/>
                <a:cs typeface="Arial"/>
                <a:sym typeface="Arial"/>
              </a:rPr>
              <a:t>Participants will reflect on opportunities to use the strategies in their own classrooms. </a:t>
            </a:r>
          </a:p>
          <a:p>
            <a:pPr marL="0" marR="0" lvl="0" indent="0" algn="l" rtl="0">
              <a:lnSpc>
                <a:spcPct val="80000"/>
              </a:lnSpc>
              <a:spcBef>
                <a:spcPts val="559"/>
              </a:spcBef>
              <a:spcAft>
                <a:spcPts val="300"/>
              </a:spcAft>
              <a:buClr>
                <a:srgbClr val="207566"/>
              </a:buClr>
              <a:buSzPct val="25000"/>
              <a:buFont typeface="Georgia"/>
              <a:buNone/>
            </a:pPr>
            <a:endParaRPr sz="1300" b="0" i="0" u="none" strike="noStrike" cap="none">
              <a:solidFill>
                <a:srgbClr val="3F3F3F"/>
              </a:solidFill>
              <a:latin typeface="Trebuchet MS"/>
              <a:ea typeface="Trebuchet MS"/>
              <a:cs typeface="Trebuchet MS"/>
              <a:sym typeface="Trebuchet MS"/>
            </a:endParaRPr>
          </a:p>
        </p:txBody>
      </p:sp>
      <p:pic>
        <p:nvPicPr>
          <p:cNvPr id="127" name="Shape 127"/>
          <p:cNvPicPr preferRelativeResize="0"/>
          <p:nvPr/>
        </p:nvPicPr>
        <p:blipFill rotWithShape="1">
          <a:blip r:embed="rId3">
            <a:alphaModFix/>
          </a:blip>
          <a:srcRect/>
          <a:stretch/>
        </p:blipFill>
        <p:spPr>
          <a:xfrm>
            <a:off x="5873750" y="1767425"/>
            <a:ext cx="2736850" cy="4042822"/>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23541" y="4790645"/>
            <a:ext cx="8280113" cy="1213164"/>
          </a:xfrm>
          <a:prstGeom prst="rect">
            <a:avLst/>
          </a:prstGeom>
          <a:solidFill>
            <a:srgbClr val="808785"/>
          </a:solidFill>
          <a:ln>
            <a:noFill/>
          </a:ln>
        </p:spPr>
        <p:txBody>
          <a:bodyPr lIns="91425" tIns="45700" rIns="91425" bIns="45700" anchor="t" anchorCtr="0">
            <a:noAutofit/>
          </a:bodyPr>
          <a:lstStyle/>
          <a:p>
            <a:pPr marL="0" marR="0" lvl="0" indent="0" algn="ctr" rtl="0">
              <a:spcBef>
                <a:spcPts val="0"/>
              </a:spcBef>
              <a:buClr>
                <a:srgbClr val="207566"/>
              </a:buClr>
              <a:buSzPct val="25000"/>
              <a:buFont typeface="Georgia"/>
              <a:buNone/>
            </a:pPr>
            <a:r>
              <a:rPr lang="en-US" sz="2800" b="1" i="0" u="none" strike="noStrike" cap="none">
                <a:solidFill>
                  <a:schemeClr val="dk1"/>
                </a:solidFill>
                <a:latin typeface="Trebuchet MS"/>
                <a:ea typeface="Trebuchet MS"/>
                <a:cs typeface="Trebuchet MS"/>
                <a:sym typeface="Trebuchet MS"/>
              </a:rPr>
              <a:t>Strike Out -  Create the Problem-  Strategy Harvest-  Tweet Up-  3-2-1-  </a:t>
            </a:r>
            <a:r>
              <a:rPr lang="en-US" sz="2800" b="1" i="0" u="none" strike="noStrike" cap="none" dirty="0" err="1">
                <a:solidFill>
                  <a:schemeClr val="dk1"/>
                </a:solidFill>
                <a:latin typeface="Trebuchet MS"/>
                <a:ea typeface="Trebuchet MS"/>
                <a:cs typeface="Trebuchet MS"/>
                <a:sym typeface="Trebuchet MS"/>
              </a:rPr>
              <a:t>Synectics</a:t>
            </a:r>
            <a:endParaRPr lang="en-US" sz="2800" b="1" i="0" u="none" strike="noStrike" cap="none" dirty="0">
              <a:solidFill>
                <a:schemeClr val="dk1"/>
              </a:solidFill>
              <a:latin typeface="Trebuchet MS"/>
              <a:ea typeface="Trebuchet MS"/>
              <a:cs typeface="Trebuchet MS"/>
              <a:sym typeface="Trebuchet MS"/>
            </a:endParaRPr>
          </a:p>
        </p:txBody>
      </p:sp>
      <p:sp>
        <p:nvSpPr>
          <p:cNvPr id="133" name="Shape 133"/>
          <p:cNvSpPr txBox="1">
            <a:spLocks noGrp="1"/>
          </p:cNvSpPr>
          <p:nvPr>
            <p:ph type="body" idx="1"/>
          </p:nvPr>
        </p:nvSpPr>
        <p:spPr>
          <a:xfrm>
            <a:off x="423541" y="1429737"/>
            <a:ext cx="3381978" cy="3060781"/>
          </a:xfrm>
          <a:prstGeom prst="rect">
            <a:avLst/>
          </a:prstGeom>
          <a:noFill/>
          <a:ln>
            <a:noFill/>
          </a:ln>
        </p:spPr>
        <p:txBody>
          <a:bodyPr lIns="91425" tIns="45700" rIns="91425" bIns="45700" anchor="t" anchorCtr="0">
            <a:noAutofit/>
          </a:bodyPr>
          <a:lstStyle/>
          <a:p>
            <a:pPr marL="0" marR="0" lvl="0" indent="0" algn="l" rtl="0">
              <a:spcBef>
                <a:spcPts val="0"/>
              </a:spcBef>
              <a:spcAft>
                <a:spcPts val="300"/>
              </a:spcAft>
              <a:buClr>
                <a:srgbClr val="000000"/>
              </a:buClr>
              <a:buSzPct val="25000"/>
              <a:buFont typeface="Georgia"/>
              <a:buNone/>
            </a:pPr>
            <a:r>
              <a:rPr lang="en-US" sz="3500" b="0" i="0" u="none" strike="noStrike" cap="none">
                <a:solidFill>
                  <a:srgbClr val="000000"/>
                </a:solidFill>
                <a:latin typeface="Trebuchet MS"/>
                <a:ea typeface="Trebuchet MS"/>
                <a:cs typeface="Trebuchet MS"/>
                <a:sym typeface="Trebuchet MS"/>
              </a:rPr>
              <a:t>Which of the instructional strategies would you like to explore?</a:t>
            </a:r>
          </a:p>
        </p:txBody>
      </p:sp>
      <p:pic>
        <p:nvPicPr>
          <p:cNvPr id="134" name="Shape 134"/>
          <p:cNvPicPr preferRelativeResize="0"/>
          <p:nvPr/>
        </p:nvPicPr>
        <p:blipFill rotWithShape="1">
          <a:blip r:embed="rId3">
            <a:alphaModFix/>
          </a:blip>
          <a:srcRect/>
          <a:stretch/>
        </p:blipFill>
        <p:spPr>
          <a:xfrm>
            <a:off x="7950397" y="1729622"/>
            <a:ext cx="458390" cy="482204"/>
          </a:xfrm>
          <a:prstGeom prst="rect">
            <a:avLst/>
          </a:prstGeom>
          <a:noFill/>
          <a:ln>
            <a:noFill/>
          </a:ln>
        </p:spPr>
      </p:pic>
      <p:pic>
        <p:nvPicPr>
          <p:cNvPr id="135" name="Shape 135"/>
          <p:cNvPicPr preferRelativeResize="0"/>
          <p:nvPr/>
        </p:nvPicPr>
        <p:blipFill rotWithShape="1">
          <a:blip r:embed="rId4">
            <a:alphaModFix/>
          </a:blip>
          <a:srcRect/>
          <a:stretch/>
        </p:blipFill>
        <p:spPr>
          <a:xfrm>
            <a:off x="7951886" y="3429339"/>
            <a:ext cx="455414" cy="473876"/>
          </a:xfrm>
          <a:prstGeom prst="rect">
            <a:avLst/>
          </a:prstGeom>
          <a:noFill/>
          <a:ln>
            <a:noFill/>
          </a:ln>
        </p:spPr>
      </p:pic>
      <p:pic>
        <p:nvPicPr>
          <p:cNvPr id="136" name="Shape 136"/>
          <p:cNvPicPr preferRelativeResize="0"/>
          <p:nvPr/>
        </p:nvPicPr>
        <p:blipFill rotWithShape="1">
          <a:blip r:embed="rId5">
            <a:alphaModFix/>
          </a:blip>
          <a:srcRect/>
          <a:stretch/>
        </p:blipFill>
        <p:spPr>
          <a:xfrm>
            <a:off x="7940977" y="2286214"/>
            <a:ext cx="477232" cy="482204"/>
          </a:xfrm>
          <a:prstGeom prst="rect">
            <a:avLst/>
          </a:prstGeom>
          <a:noFill/>
          <a:ln>
            <a:noFill/>
          </a:ln>
        </p:spPr>
      </p:pic>
      <p:pic>
        <p:nvPicPr>
          <p:cNvPr id="137" name="Shape 137"/>
          <p:cNvPicPr preferRelativeResize="0"/>
          <p:nvPr/>
        </p:nvPicPr>
        <p:blipFill rotWithShape="1">
          <a:blip r:embed="rId6">
            <a:alphaModFix/>
          </a:blip>
          <a:srcRect/>
          <a:stretch/>
        </p:blipFill>
        <p:spPr>
          <a:xfrm>
            <a:off x="7911703" y="2786271"/>
            <a:ext cx="535780" cy="535781"/>
          </a:xfrm>
          <a:prstGeom prst="rect">
            <a:avLst/>
          </a:prstGeom>
          <a:noFill/>
          <a:ln>
            <a:noFill/>
          </a:ln>
        </p:spPr>
      </p:pic>
      <p:pic>
        <p:nvPicPr>
          <p:cNvPr id="138" name="Shape 138"/>
          <p:cNvPicPr preferRelativeResize="0"/>
          <p:nvPr/>
        </p:nvPicPr>
        <p:blipFill rotWithShape="1">
          <a:blip r:embed="rId5">
            <a:alphaModFix/>
          </a:blip>
          <a:srcRect/>
          <a:stretch/>
        </p:blipFill>
        <p:spPr>
          <a:xfrm>
            <a:off x="7206257" y="3425176"/>
            <a:ext cx="477231" cy="482204"/>
          </a:xfrm>
          <a:prstGeom prst="rect">
            <a:avLst/>
          </a:prstGeom>
          <a:noFill/>
          <a:ln>
            <a:noFill/>
          </a:ln>
        </p:spPr>
      </p:pic>
      <p:pic>
        <p:nvPicPr>
          <p:cNvPr id="139" name="Shape 139"/>
          <p:cNvPicPr preferRelativeResize="0"/>
          <p:nvPr/>
        </p:nvPicPr>
        <p:blipFill rotWithShape="1">
          <a:blip r:embed="rId5">
            <a:alphaModFix/>
          </a:blip>
          <a:srcRect/>
          <a:stretch/>
        </p:blipFill>
        <p:spPr>
          <a:xfrm>
            <a:off x="6500812" y="2858925"/>
            <a:ext cx="477231" cy="482204"/>
          </a:xfrm>
          <a:prstGeom prst="rect">
            <a:avLst/>
          </a:prstGeom>
          <a:noFill/>
          <a:ln>
            <a:noFill/>
          </a:ln>
        </p:spPr>
      </p:pic>
      <p:pic>
        <p:nvPicPr>
          <p:cNvPr id="140" name="Shape 140"/>
          <p:cNvPicPr preferRelativeResize="0"/>
          <p:nvPr/>
        </p:nvPicPr>
        <p:blipFill rotWithShape="1">
          <a:blip r:embed="rId6">
            <a:alphaModFix/>
          </a:blip>
          <a:srcRect/>
          <a:stretch/>
        </p:blipFill>
        <p:spPr>
          <a:xfrm>
            <a:off x="6442262" y="2259425"/>
            <a:ext cx="535781" cy="535781"/>
          </a:xfrm>
          <a:prstGeom prst="rect">
            <a:avLst/>
          </a:prstGeom>
          <a:noFill/>
          <a:ln>
            <a:noFill/>
          </a:ln>
        </p:spPr>
      </p:pic>
      <p:pic>
        <p:nvPicPr>
          <p:cNvPr id="141" name="Shape 141"/>
          <p:cNvPicPr preferRelativeResize="0"/>
          <p:nvPr/>
        </p:nvPicPr>
        <p:blipFill rotWithShape="1">
          <a:blip r:embed="rId6">
            <a:alphaModFix/>
          </a:blip>
          <a:srcRect/>
          <a:stretch/>
        </p:blipFill>
        <p:spPr>
          <a:xfrm>
            <a:off x="6471537" y="3398387"/>
            <a:ext cx="535781" cy="535781"/>
          </a:xfrm>
          <a:prstGeom prst="rect">
            <a:avLst/>
          </a:prstGeom>
          <a:noFill/>
          <a:ln>
            <a:noFill/>
          </a:ln>
        </p:spPr>
      </p:pic>
      <p:pic>
        <p:nvPicPr>
          <p:cNvPr id="142" name="Shape 142"/>
          <p:cNvPicPr preferRelativeResize="0"/>
          <p:nvPr/>
        </p:nvPicPr>
        <p:blipFill rotWithShape="1">
          <a:blip r:embed="rId4">
            <a:alphaModFix/>
          </a:blip>
          <a:srcRect/>
          <a:stretch/>
        </p:blipFill>
        <p:spPr>
          <a:xfrm>
            <a:off x="7217167" y="2817014"/>
            <a:ext cx="455414" cy="473877"/>
          </a:xfrm>
          <a:prstGeom prst="rect">
            <a:avLst/>
          </a:prstGeom>
          <a:noFill/>
          <a:ln>
            <a:noFill/>
          </a:ln>
        </p:spPr>
      </p:pic>
      <p:pic>
        <p:nvPicPr>
          <p:cNvPr id="143" name="Shape 143"/>
          <p:cNvPicPr preferRelativeResize="0"/>
          <p:nvPr/>
        </p:nvPicPr>
        <p:blipFill rotWithShape="1">
          <a:blip r:embed="rId3">
            <a:alphaModFix/>
          </a:blip>
          <a:srcRect/>
          <a:stretch/>
        </p:blipFill>
        <p:spPr>
          <a:xfrm>
            <a:off x="5642564" y="2853613"/>
            <a:ext cx="458390" cy="482204"/>
          </a:xfrm>
          <a:prstGeom prst="rect">
            <a:avLst/>
          </a:prstGeom>
          <a:noFill/>
          <a:ln>
            <a:noFill/>
          </a:ln>
        </p:spPr>
      </p:pic>
      <p:pic>
        <p:nvPicPr>
          <p:cNvPr id="144" name="Shape 144"/>
          <p:cNvPicPr preferRelativeResize="0"/>
          <p:nvPr/>
        </p:nvPicPr>
        <p:blipFill rotWithShape="1">
          <a:blip r:embed="rId3">
            <a:alphaModFix/>
          </a:blip>
          <a:srcRect/>
          <a:stretch/>
        </p:blipFill>
        <p:spPr>
          <a:xfrm>
            <a:off x="5638353" y="1718814"/>
            <a:ext cx="458391" cy="482204"/>
          </a:xfrm>
          <a:prstGeom prst="rect">
            <a:avLst/>
          </a:prstGeom>
          <a:noFill/>
          <a:ln>
            <a:noFill/>
          </a:ln>
        </p:spPr>
      </p:pic>
      <p:pic>
        <p:nvPicPr>
          <p:cNvPr id="145" name="Shape 145"/>
          <p:cNvPicPr preferRelativeResize="0"/>
          <p:nvPr/>
        </p:nvPicPr>
        <p:blipFill rotWithShape="1">
          <a:blip r:embed="rId4">
            <a:alphaModFix/>
          </a:blip>
          <a:srcRect/>
          <a:stretch/>
        </p:blipFill>
        <p:spPr>
          <a:xfrm>
            <a:off x="5645541" y="2290377"/>
            <a:ext cx="455414" cy="473876"/>
          </a:xfrm>
          <a:prstGeom prst="rect">
            <a:avLst/>
          </a:prstGeom>
          <a:noFill/>
          <a:ln>
            <a:noFill/>
          </a:ln>
        </p:spPr>
      </p:pic>
      <p:pic>
        <p:nvPicPr>
          <p:cNvPr id="146" name="Shape 146"/>
          <p:cNvPicPr preferRelativeResize="0"/>
          <p:nvPr/>
        </p:nvPicPr>
        <p:blipFill rotWithShape="1">
          <a:blip r:embed="rId5">
            <a:alphaModFix/>
          </a:blip>
          <a:srcRect/>
          <a:stretch/>
        </p:blipFill>
        <p:spPr>
          <a:xfrm>
            <a:off x="5634632" y="3425176"/>
            <a:ext cx="477231" cy="482204"/>
          </a:xfrm>
          <a:prstGeom prst="rect">
            <a:avLst/>
          </a:prstGeom>
          <a:noFill/>
          <a:ln>
            <a:noFill/>
          </a:ln>
        </p:spPr>
      </p:pic>
      <p:sp>
        <p:nvSpPr>
          <p:cNvPr id="147" name="Shape 147"/>
          <p:cNvSpPr/>
          <p:nvPr/>
        </p:nvSpPr>
        <p:spPr>
          <a:xfrm>
            <a:off x="2006853" y="141889"/>
            <a:ext cx="5139224" cy="1287848"/>
          </a:xfrm>
          <a:prstGeom prst="rect">
            <a:avLst/>
          </a:prstGeom>
          <a:noFill/>
          <a:ln>
            <a:noFill/>
          </a:ln>
        </p:spPr>
        <p:txBody>
          <a:bodyPr lIns="35700" tIns="35700" rIns="35700" bIns="35700" anchor="ctr" anchorCtr="0">
            <a:noAutofit/>
          </a:bodyPr>
          <a:lstStyle/>
          <a:p>
            <a:pPr marL="0" marR="0" lvl="0" indent="0" algn="ctr" rtl="0">
              <a:spcBef>
                <a:spcPts val="0"/>
              </a:spcBef>
              <a:buSzPct val="25000"/>
              <a:buNone/>
            </a:pPr>
            <a:r>
              <a:rPr lang="en-US" sz="7900" b="0" i="0" u="none" strike="noStrike" cap="none">
                <a:solidFill>
                  <a:srgbClr val="000000"/>
                </a:solidFill>
                <a:latin typeface="Cabin"/>
                <a:ea typeface="Cabin"/>
                <a:cs typeface="Cabin"/>
                <a:sym typeface="Cabin"/>
              </a:rPr>
              <a:t>Sticky Bars</a:t>
            </a:r>
          </a:p>
        </p:txBody>
      </p:sp>
      <p:pic>
        <p:nvPicPr>
          <p:cNvPr id="148" name="Shape 148"/>
          <p:cNvPicPr preferRelativeResize="0"/>
          <p:nvPr/>
        </p:nvPicPr>
        <p:blipFill rotWithShape="1">
          <a:blip r:embed="rId4">
            <a:alphaModFix/>
          </a:blip>
          <a:srcRect/>
          <a:stretch/>
        </p:blipFill>
        <p:spPr>
          <a:xfrm>
            <a:off x="4783726" y="3429339"/>
            <a:ext cx="455414" cy="473876"/>
          </a:xfrm>
          <a:prstGeom prst="rect">
            <a:avLst/>
          </a:prstGeom>
          <a:noFill/>
          <a:ln>
            <a:noFill/>
          </a:ln>
        </p:spPr>
      </p:pic>
      <p:pic>
        <p:nvPicPr>
          <p:cNvPr id="149" name="Shape 149"/>
          <p:cNvPicPr preferRelativeResize="0"/>
          <p:nvPr/>
        </p:nvPicPr>
        <p:blipFill rotWithShape="1">
          <a:blip r:embed="rId6">
            <a:alphaModFix/>
          </a:blip>
          <a:srcRect/>
          <a:stretch/>
        </p:blipFill>
        <p:spPr>
          <a:xfrm>
            <a:off x="4768453" y="2832136"/>
            <a:ext cx="535780" cy="535781"/>
          </a:xfrm>
          <a:prstGeom prst="rect">
            <a:avLst/>
          </a:prstGeom>
          <a:noFill/>
          <a:ln>
            <a:noFill/>
          </a:ln>
        </p:spPr>
      </p:pic>
      <p:pic>
        <p:nvPicPr>
          <p:cNvPr id="150" name="Shape 150"/>
          <p:cNvPicPr preferRelativeResize="0"/>
          <p:nvPr/>
        </p:nvPicPr>
        <p:blipFill rotWithShape="1">
          <a:blip r:embed="rId3">
            <a:alphaModFix/>
          </a:blip>
          <a:srcRect/>
          <a:stretch/>
        </p:blipFill>
        <p:spPr>
          <a:xfrm>
            <a:off x="4775894" y="2258201"/>
            <a:ext cx="458390" cy="482204"/>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877887" y="622804"/>
            <a:ext cx="3694113" cy="2833259"/>
          </a:xfrm>
          <a:prstGeom prst="rect">
            <a:avLst/>
          </a:prstGeom>
          <a:noFill/>
          <a:ln>
            <a:noFill/>
          </a:ln>
        </p:spPr>
        <p:txBody>
          <a:bodyPr lIns="91425" tIns="45700" rIns="91425" bIns="45700" anchor="b" anchorCtr="0">
            <a:noAutofit/>
          </a:bodyPr>
          <a:lstStyle/>
          <a:p>
            <a:pPr marL="0" marR="0" lvl="0" indent="0" algn="l" rtl="0">
              <a:spcBef>
                <a:spcPts val="0"/>
              </a:spcBef>
              <a:spcAft>
                <a:spcPts val="300"/>
              </a:spcAft>
              <a:buClr>
                <a:srgbClr val="207566"/>
              </a:buClr>
              <a:buSzPct val="25000"/>
              <a:buFont typeface="Georgia"/>
              <a:buNone/>
            </a:pPr>
            <a:r>
              <a:rPr lang="en-US" sz="4050" b="0" i="0" u="none" strike="noStrike" cap="none" dirty="0">
                <a:solidFill>
                  <a:srgbClr val="3F3F3F"/>
                </a:solidFill>
                <a:latin typeface="Arial"/>
                <a:ea typeface="Arial"/>
                <a:cs typeface="Arial"/>
                <a:sym typeface="Arial"/>
              </a:rPr>
              <a:t>Explore our menu of items. Then vote and see your top </a:t>
            </a:r>
            <a:r>
              <a:rPr lang="en-US" sz="4050" b="0" i="0" u="none" strike="noStrike" cap="none" dirty="0" smtClean="0">
                <a:solidFill>
                  <a:srgbClr val="3F3F3F"/>
                </a:solidFill>
                <a:latin typeface="Arial"/>
                <a:ea typeface="Arial"/>
                <a:cs typeface="Arial"/>
                <a:sym typeface="Arial"/>
              </a:rPr>
              <a:t>three! </a:t>
            </a:r>
            <a:endParaRPr lang="en-US" sz="4050" b="0" i="0" u="none" strike="noStrike" cap="none" dirty="0">
              <a:solidFill>
                <a:srgbClr val="3F3F3F"/>
              </a:solidFill>
              <a:latin typeface="Arial"/>
              <a:ea typeface="Arial"/>
              <a:cs typeface="Arial"/>
              <a:sym typeface="Arial"/>
            </a:endParaRPr>
          </a:p>
        </p:txBody>
      </p:sp>
      <p:sp>
        <p:nvSpPr>
          <p:cNvPr id="157" name="Shape 157"/>
          <p:cNvSpPr txBox="1">
            <a:spLocks noGrp="1"/>
          </p:cNvSpPr>
          <p:nvPr>
            <p:ph type="title"/>
          </p:nvPr>
        </p:nvSpPr>
        <p:spPr>
          <a:xfrm>
            <a:off x="445115" y="3794985"/>
            <a:ext cx="8253770" cy="2433914"/>
          </a:xfrm>
          <a:prstGeom prst="rect">
            <a:avLst/>
          </a:prstGeom>
          <a:solidFill>
            <a:schemeClr val="tx2">
              <a:lumMod val="90000"/>
            </a:schemeClr>
          </a:solidFill>
          <a:ln w="15875" cap="flat" cmpd="sng">
            <a:solidFill>
              <a:schemeClr val="tx2">
                <a:lumMod val="90000"/>
              </a:schemeClr>
            </a:solidFill>
            <a:prstDash val="solid"/>
            <a:round/>
            <a:headEnd type="none" w="med" len="med"/>
            <a:tailEnd type="none" w="med" len="med"/>
          </a:ln>
          <a:effectLst>
            <a:softEdge rad="63500"/>
          </a:effectLst>
        </p:spPr>
        <p:txBody>
          <a:bodyPr lIns="91425" tIns="45700" rIns="91425" bIns="45700" anchor="ctr" anchorCtr="0">
            <a:noAutofit/>
          </a:bodyPr>
          <a:lstStyle/>
          <a:p>
            <a:pPr lvl="0" indent="-320040">
              <a:buSzPct val="128000"/>
              <a:buFont typeface="Noto Symbol"/>
              <a:buChar char="➢"/>
            </a:pPr>
            <a:r>
              <a:rPr lang="en-US" sz="4600" b="1" i="0" u="none" strike="noStrike" cap="none" dirty="0" smtClean="0">
                <a:solidFill>
                  <a:schemeClr val="lt1"/>
                </a:solidFill>
                <a:latin typeface="Arial"/>
                <a:ea typeface="Arial"/>
                <a:cs typeface="Arial"/>
                <a:sym typeface="Arial"/>
              </a:rPr>
              <a:t>Link </a:t>
            </a:r>
            <a:r>
              <a:rPr lang="en-US" sz="4600" b="1" i="0" u="none" strike="noStrike" cap="none" dirty="0">
                <a:solidFill>
                  <a:schemeClr val="lt1"/>
                </a:solidFill>
                <a:latin typeface="Arial"/>
                <a:ea typeface="Arial"/>
                <a:cs typeface="Arial"/>
                <a:sym typeface="Arial"/>
              </a:rPr>
              <a:t>to vote </a:t>
            </a:r>
            <a:r>
              <a:rPr lang="en-US" sz="4600" b="1" i="0" u="none" strike="noStrike" cap="none" dirty="0" smtClean="0">
                <a:solidFill>
                  <a:schemeClr val="lt1"/>
                </a:solidFill>
                <a:latin typeface="Arial"/>
                <a:ea typeface="Arial"/>
                <a:cs typeface="Arial"/>
                <a:sym typeface="Arial"/>
              </a:rPr>
              <a:t>is . . .</a:t>
            </a:r>
            <a:r>
              <a:rPr lang="en-US" sz="4600" b="1" i="0" u="none" strike="noStrike" cap="none" dirty="0">
                <a:solidFill>
                  <a:schemeClr val="lt1"/>
                </a:solidFill>
                <a:latin typeface="Arial"/>
                <a:ea typeface="Arial"/>
                <a:cs typeface="Arial"/>
                <a:sym typeface="Arial"/>
              </a:rPr>
              <a:t/>
            </a:r>
            <a:br>
              <a:rPr lang="en-US" sz="4600" b="1" i="0" u="none" strike="noStrike" cap="none" dirty="0">
                <a:solidFill>
                  <a:schemeClr val="lt1"/>
                </a:solidFill>
                <a:latin typeface="Arial"/>
                <a:ea typeface="Arial"/>
                <a:cs typeface="Arial"/>
                <a:sym typeface="Arial"/>
              </a:rPr>
            </a:br>
            <a:r>
              <a:rPr lang="en-US" sz="4600" b="1" u="sng" dirty="0">
                <a:solidFill>
                  <a:schemeClr val="hlink"/>
                </a:solidFill>
              </a:rPr>
              <a:t>https://www.menti.com/</a:t>
            </a:r>
            <a:r>
              <a:rPr lang="en-US" sz="4600" b="1" i="0" u="none" strike="noStrike" cap="none" dirty="0">
                <a:solidFill>
                  <a:srgbClr val="3366FF"/>
                </a:solidFill>
                <a:latin typeface="Arial"/>
                <a:ea typeface="Arial"/>
                <a:cs typeface="Arial"/>
                <a:sym typeface="Arial"/>
              </a:rPr>
              <a:t/>
            </a:r>
            <a:br>
              <a:rPr lang="en-US" sz="4600" b="1" i="0" u="none" strike="noStrike" cap="none" dirty="0">
                <a:solidFill>
                  <a:srgbClr val="3366FF"/>
                </a:solidFill>
                <a:latin typeface="Arial"/>
                <a:ea typeface="Arial"/>
                <a:cs typeface="Arial"/>
                <a:sym typeface="Arial"/>
              </a:rPr>
            </a:br>
            <a:r>
              <a:rPr lang="en-US" sz="4000" b="1" i="0" u="none" strike="noStrike" cap="none" dirty="0">
                <a:solidFill>
                  <a:schemeClr val="lt1"/>
                </a:solidFill>
                <a:latin typeface="Arial"/>
                <a:ea typeface="Arial"/>
                <a:cs typeface="Arial"/>
                <a:sym typeface="Arial"/>
              </a:rPr>
              <a:t>Enter code   67 71 12 </a:t>
            </a:r>
          </a:p>
        </p:txBody>
      </p:sp>
      <p:pic>
        <p:nvPicPr>
          <p:cNvPr id="158" name="Shape 158"/>
          <p:cNvPicPr preferRelativeResize="0">
            <a:picLocks noGrp="1"/>
          </p:cNvPicPr>
          <p:nvPr>
            <p:ph type="pic" idx="2"/>
          </p:nvPr>
        </p:nvPicPr>
        <p:blipFill rotWithShape="1">
          <a:blip r:embed="rId3">
            <a:alphaModFix/>
          </a:blip>
          <a:srcRect t="2146" b="2146"/>
          <a:stretch/>
        </p:blipFill>
        <p:spPr>
          <a:xfrm>
            <a:off x="4572001" y="431206"/>
            <a:ext cx="4114800" cy="3127805"/>
          </a:xfrm>
          <a:prstGeom prst="roundRect">
            <a:avLst>
              <a:gd name="adj" fmla="val 4230"/>
            </a:avLst>
          </a:prstGeom>
          <a:solidFill>
            <a:srgbClr val="B5BFC4"/>
          </a:solid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Shape 163"/>
          <p:cNvPicPr preferRelativeResize="0">
            <a:picLocks noGrp="1"/>
          </p:cNvPicPr>
          <p:nvPr>
            <p:ph type="pic" idx="2"/>
          </p:nvPr>
        </p:nvPicPr>
        <p:blipFill rotWithShape="1">
          <a:blip r:embed="rId3">
            <a:alphaModFix/>
          </a:blip>
          <a:srcRect t="8952" b="8951"/>
          <a:stretch/>
        </p:blipFill>
        <p:spPr>
          <a:xfrm>
            <a:off x="4475175" y="1802819"/>
            <a:ext cx="4114800" cy="3127805"/>
          </a:xfrm>
          <a:prstGeom prst="roundRect">
            <a:avLst>
              <a:gd name="adj" fmla="val 4230"/>
            </a:avLst>
          </a:prstGeom>
          <a:solidFill>
            <a:srgbClr val="B5BFC4"/>
          </a:solidFill>
          <a:ln>
            <a:noFill/>
          </a:ln>
        </p:spPr>
      </p:pic>
      <p:sp>
        <p:nvSpPr>
          <p:cNvPr id="164" name="Shape 164"/>
          <p:cNvSpPr txBox="1">
            <a:spLocks noGrp="1"/>
          </p:cNvSpPr>
          <p:nvPr>
            <p:ph type="body" idx="1"/>
          </p:nvPr>
        </p:nvSpPr>
        <p:spPr>
          <a:xfrm>
            <a:off x="197931" y="593837"/>
            <a:ext cx="4277243" cy="4140366"/>
          </a:xfrm>
          <a:prstGeom prst="rect">
            <a:avLst/>
          </a:prstGeom>
          <a:noFill/>
          <a:ln>
            <a:noFill/>
          </a:ln>
        </p:spPr>
        <p:txBody>
          <a:bodyPr lIns="91425" tIns="45700" rIns="91425" bIns="45700" anchor="b" anchorCtr="0">
            <a:noAutofit/>
          </a:bodyPr>
          <a:lstStyle/>
          <a:p>
            <a:pPr marL="0" marR="0" lvl="0" indent="0" algn="l" rtl="0">
              <a:spcBef>
                <a:spcPts val="0"/>
              </a:spcBef>
              <a:spcAft>
                <a:spcPts val="300"/>
              </a:spcAft>
              <a:buClr>
                <a:srgbClr val="207566"/>
              </a:buClr>
              <a:buSzPct val="25000"/>
              <a:buFont typeface="Georgia"/>
              <a:buNone/>
            </a:pPr>
            <a:r>
              <a:rPr lang="en-US" sz="3200" b="0" i="0" u="none" strike="noStrike" cap="none">
                <a:solidFill>
                  <a:srgbClr val="3F3F3F"/>
                </a:solidFill>
                <a:latin typeface="Cambria"/>
                <a:ea typeface="Cambria"/>
                <a:cs typeface="Cambria"/>
                <a:sym typeface="Cambria"/>
              </a:rPr>
              <a:t>A rectangular box holds 36 cubes.  When she opened the top, Marcia could see 12 on the top.  If she could open it at an end, how many cubes would she see?</a:t>
            </a:r>
          </a:p>
        </p:txBody>
      </p:sp>
      <p:sp>
        <p:nvSpPr>
          <p:cNvPr id="165" name="Shape 165"/>
          <p:cNvSpPr txBox="1">
            <a:spLocks noGrp="1"/>
          </p:cNvSpPr>
          <p:nvPr>
            <p:ph type="title"/>
          </p:nvPr>
        </p:nvSpPr>
        <p:spPr>
          <a:xfrm>
            <a:off x="3430805" y="5063053"/>
            <a:ext cx="5159170" cy="1143000"/>
          </a:xfrm>
          <a:prstGeom prst="rect">
            <a:avLst/>
          </a:prstGeom>
          <a:noFill/>
          <a:ln>
            <a:noFill/>
          </a:ln>
        </p:spPr>
        <p:txBody>
          <a:bodyPr lIns="91425" tIns="45700" rIns="91425" bIns="45700" anchor="b" anchorCtr="0">
            <a:noAutofit/>
          </a:bodyPr>
          <a:lstStyle/>
          <a:p>
            <a:pPr marL="320040" marR="0" lvl="0" indent="-320040" algn="l" rtl="0">
              <a:spcBef>
                <a:spcPts val="0"/>
              </a:spcBef>
              <a:buClr>
                <a:srgbClr val="207566"/>
              </a:buClr>
              <a:buSzPct val="128000"/>
              <a:buFont typeface="Georgia"/>
              <a:buChar char="*"/>
            </a:pPr>
            <a:r>
              <a:rPr lang="en-US" sz="4600" b="1" i="0" u="none" strike="noStrike" cap="none">
                <a:solidFill>
                  <a:schemeClr val="dk1"/>
                </a:solidFill>
                <a:latin typeface="Trebuchet MS"/>
                <a:ea typeface="Trebuchet MS"/>
                <a:cs typeface="Trebuchet MS"/>
                <a:sym typeface="Trebuchet MS"/>
              </a:rPr>
              <a:t>Strategy Harvest</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Shape 170"/>
          <p:cNvPicPr preferRelativeResize="0">
            <a:picLocks noGrp="1"/>
          </p:cNvPicPr>
          <p:nvPr>
            <p:ph type="pic" idx="2"/>
          </p:nvPr>
        </p:nvPicPr>
        <p:blipFill rotWithShape="1">
          <a:blip r:embed="rId3">
            <a:alphaModFix/>
          </a:blip>
          <a:srcRect l="6441" r="6440"/>
          <a:stretch/>
        </p:blipFill>
        <p:spPr>
          <a:xfrm>
            <a:off x="4475175" y="1143000"/>
            <a:ext cx="4114800" cy="3127805"/>
          </a:xfrm>
          <a:prstGeom prst="roundRect">
            <a:avLst>
              <a:gd name="adj" fmla="val 4230"/>
            </a:avLst>
          </a:prstGeom>
          <a:solidFill>
            <a:srgbClr val="B5BFC4"/>
          </a:solidFill>
          <a:ln>
            <a:noFill/>
          </a:ln>
        </p:spPr>
      </p:pic>
      <p:sp>
        <p:nvSpPr>
          <p:cNvPr id="171" name="Shape 171"/>
          <p:cNvSpPr txBox="1">
            <a:spLocks noGrp="1"/>
          </p:cNvSpPr>
          <p:nvPr>
            <p:ph type="body" idx="1"/>
          </p:nvPr>
        </p:nvSpPr>
        <p:spPr>
          <a:xfrm>
            <a:off x="197931" y="395891"/>
            <a:ext cx="4374069" cy="6103332"/>
          </a:xfrm>
          <a:prstGeom prst="rect">
            <a:avLst/>
          </a:prstGeom>
          <a:noFill/>
          <a:ln>
            <a:noFill/>
          </a:ln>
        </p:spPr>
        <p:txBody>
          <a:bodyPr lIns="91425" tIns="45700" rIns="91425" bIns="45700" anchor="b" anchorCtr="0">
            <a:noAutofit/>
          </a:bodyPr>
          <a:lstStyle/>
          <a:p>
            <a:pPr marL="182880" marR="0" lvl="0" indent="-182880" algn="l" rtl="0">
              <a:spcBef>
                <a:spcPts val="0"/>
              </a:spcBef>
              <a:spcAft>
                <a:spcPts val="0"/>
              </a:spcAft>
              <a:buClr>
                <a:srgbClr val="207566"/>
              </a:buClr>
              <a:buSzPct val="129999"/>
              <a:buFont typeface="Georgia"/>
              <a:buChar char="*"/>
            </a:pPr>
            <a:r>
              <a:rPr lang="en-US" sz="3200" b="0" i="0" u="none" strike="noStrike" cap="none">
                <a:solidFill>
                  <a:srgbClr val="3F3F3F"/>
                </a:solidFill>
                <a:latin typeface="Trebuchet MS"/>
                <a:ea typeface="Trebuchet MS"/>
                <a:cs typeface="Trebuchet MS"/>
                <a:sym typeface="Trebuchet MS"/>
              </a:rPr>
              <a:t>What skills do you need for college readiness? </a:t>
            </a:r>
          </a:p>
          <a:p>
            <a:pPr marL="182880" marR="0" lvl="0" indent="-182880" algn="l" rtl="0">
              <a:spcBef>
                <a:spcPts val="940"/>
              </a:spcBef>
              <a:spcAft>
                <a:spcPts val="0"/>
              </a:spcAft>
              <a:buClr>
                <a:srgbClr val="207566"/>
              </a:buClr>
              <a:buSzPct val="129999"/>
              <a:buFont typeface="Georgia"/>
              <a:buChar char="*"/>
            </a:pPr>
            <a:r>
              <a:rPr lang="en-US" sz="3200" b="0" i="0" u="none" strike="noStrike" cap="none">
                <a:solidFill>
                  <a:srgbClr val="3F3F3F"/>
                </a:solidFill>
                <a:latin typeface="Trebuchet MS"/>
                <a:ea typeface="Trebuchet MS"/>
                <a:cs typeface="Trebuchet MS"/>
                <a:sym typeface="Trebuchet MS"/>
              </a:rPr>
              <a:t>Pass your paper to a different group.</a:t>
            </a:r>
          </a:p>
          <a:p>
            <a:pPr marL="182880" marR="0" lvl="0" indent="-182880" algn="l" rtl="0">
              <a:spcBef>
                <a:spcPts val="940"/>
              </a:spcBef>
              <a:spcAft>
                <a:spcPts val="0"/>
              </a:spcAft>
              <a:buClr>
                <a:srgbClr val="207566"/>
              </a:buClr>
              <a:buSzPct val="129999"/>
              <a:buFont typeface="Georgia"/>
              <a:buChar char="*"/>
            </a:pPr>
            <a:r>
              <a:rPr lang="en-US" sz="3200" b="0" i="0" u="none" strike="noStrike" cap="none">
                <a:solidFill>
                  <a:srgbClr val="3F3F3F"/>
                </a:solidFill>
                <a:latin typeface="Trebuchet MS"/>
                <a:ea typeface="Trebuchet MS"/>
                <a:cs typeface="Trebuchet MS"/>
                <a:sym typeface="Trebuchet MS"/>
              </a:rPr>
              <a:t>Based upon the</a:t>
            </a:r>
            <a:r>
              <a:rPr lang="en-US" sz="3200">
                <a:solidFill>
                  <a:srgbClr val="3F3F3F"/>
                </a:solidFill>
                <a:latin typeface="Trebuchet MS"/>
                <a:ea typeface="Trebuchet MS"/>
                <a:cs typeface="Trebuchet MS"/>
                <a:sym typeface="Trebuchet MS"/>
              </a:rPr>
              <a:t> answers given</a:t>
            </a:r>
            <a:r>
              <a:rPr lang="en-US" sz="3200" b="0" i="0" u="none" strike="noStrike" cap="none">
                <a:solidFill>
                  <a:srgbClr val="3F3F3F"/>
                </a:solidFill>
                <a:latin typeface="Trebuchet MS"/>
                <a:ea typeface="Trebuchet MS"/>
                <a:cs typeface="Trebuchet MS"/>
                <a:sym typeface="Trebuchet MS"/>
              </a:rPr>
              <a:t>, strike out one</a:t>
            </a:r>
            <a:r>
              <a:rPr lang="en-US" sz="3200">
                <a:solidFill>
                  <a:srgbClr val="3F3F3F"/>
                </a:solidFill>
                <a:latin typeface="Trebuchet MS"/>
                <a:ea typeface="Trebuchet MS"/>
                <a:cs typeface="Trebuchet MS"/>
                <a:sym typeface="Trebuchet MS"/>
              </a:rPr>
              <a:t> item</a:t>
            </a:r>
            <a:r>
              <a:rPr lang="en-US" sz="3200" b="0" i="0" u="none" strike="noStrike" cap="none">
                <a:solidFill>
                  <a:srgbClr val="3F3F3F"/>
                </a:solidFill>
                <a:latin typeface="Trebuchet MS"/>
                <a:ea typeface="Trebuchet MS"/>
                <a:cs typeface="Trebuchet MS"/>
                <a:sym typeface="Trebuchet MS"/>
              </a:rPr>
              <a:t> that does not meet the criteria. </a:t>
            </a:r>
          </a:p>
          <a:p>
            <a:pPr marL="182880" marR="0" lvl="0" indent="-182880" algn="l" rtl="0">
              <a:spcBef>
                <a:spcPts val="1020"/>
              </a:spcBef>
              <a:spcAft>
                <a:spcPts val="300"/>
              </a:spcAft>
              <a:buClr>
                <a:srgbClr val="207566"/>
              </a:buClr>
              <a:buSzPct val="129999"/>
              <a:buFont typeface="Georgia"/>
              <a:buNone/>
            </a:pPr>
            <a:endParaRPr sz="3600" b="0" i="0" u="none" strike="noStrike" cap="none">
              <a:solidFill>
                <a:srgbClr val="3F3F3F"/>
              </a:solidFill>
              <a:latin typeface="Trebuchet MS"/>
              <a:ea typeface="Trebuchet MS"/>
              <a:cs typeface="Trebuchet MS"/>
              <a:sym typeface="Trebuchet MS"/>
            </a:endParaRPr>
          </a:p>
        </p:txBody>
      </p:sp>
      <p:sp>
        <p:nvSpPr>
          <p:cNvPr id="172" name="Shape 172"/>
          <p:cNvSpPr txBox="1">
            <a:spLocks noGrp="1"/>
          </p:cNvSpPr>
          <p:nvPr>
            <p:ph type="title"/>
          </p:nvPr>
        </p:nvSpPr>
        <p:spPr>
          <a:xfrm>
            <a:off x="4572001" y="4496337"/>
            <a:ext cx="4219434" cy="1143000"/>
          </a:xfrm>
          <a:prstGeom prst="rect">
            <a:avLst/>
          </a:prstGeom>
          <a:noFill/>
          <a:ln>
            <a:noFill/>
          </a:ln>
        </p:spPr>
        <p:txBody>
          <a:bodyPr lIns="91425" tIns="45700" rIns="91425" bIns="45700" anchor="b" anchorCtr="0">
            <a:noAutofit/>
          </a:bodyPr>
          <a:lstStyle/>
          <a:p>
            <a:pPr marL="320040" marR="0" lvl="0" indent="-320040" algn="l" rtl="0">
              <a:spcBef>
                <a:spcPts val="0"/>
              </a:spcBef>
              <a:buClr>
                <a:srgbClr val="207566"/>
              </a:buClr>
              <a:buSzPct val="128000"/>
              <a:buFont typeface="Georgia"/>
              <a:buChar char="*"/>
            </a:pPr>
            <a:r>
              <a:rPr lang="en-US" sz="4600" b="1" i="0" u="none" strike="noStrike" cap="none">
                <a:solidFill>
                  <a:schemeClr val="dk1"/>
                </a:solidFill>
                <a:latin typeface="Trebuchet MS"/>
                <a:ea typeface="Trebuchet MS"/>
                <a:cs typeface="Trebuchet MS"/>
                <a:sym typeface="Trebuchet MS"/>
              </a:rPr>
              <a:t>Strike Out</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7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70"/>
                                        </p:tgtEl>
                                        <p:attrNameLst>
                                          <p:attrName>style.visibility</p:attrName>
                                        </p:attrNameLst>
                                      </p:cBhvr>
                                      <p:to>
                                        <p:strVal val="visible"/>
                                      </p:to>
                                    </p:set>
                                    <p:animEffect transition="in" filter="fade">
                                      <p:cBhvr>
                                        <p:cTn id="11" dur="500"/>
                                        <p:tgtEl>
                                          <p:spTgt spid="17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72"/>
                                        </p:tgtEl>
                                        <p:attrNameLst>
                                          <p:attrName>style.visibility</p:attrName>
                                        </p:attrNameLst>
                                      </p:cBhvr>
                                      <p:to>
                                        <p:strVal val="visible"/>
                                      </p:to>
                                    </p:set>
                                    <p:animEffect transition="in" filter="fade">
                                      <p:cBhvr>
                                        <p:cTn id="16" dur="1000"/>
                                        <p:tgtEl>
                                          <p:spTgt spid="17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71">
                                            <p:txEl>
                                              <p:pRg st="0" end="0"/>
                                            </p:txEl>
                                          </p:spTgt>
                                        </p:tgtEl>
                                        <p:attrNameLst>
                                          <p:attrName>style.visibility</p:attrName>
                                        </p:attrNameLst>
                                      </p:cBhvr>
                                      <p:to>
                                        <p:strVal val="visible"/>
                                      </p:to>
                                    </p:set>
                                    <p:anim calcmode="lin" valueType="num">
                                      <p:cBhvr additive="base">
                                        <p:cTn id="21" dur="500"/>
                                        <p:tgtEl>
                                          <p:spTgt spid="171">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171">
                                            <p:txEl>
                                              <p:pRg st="1" end="1"/>
                                            </p:txEl>
                                          </p:spTgt>
                                        </p:tgtEl>
                                        <p:attrNameLst>
                                          <p:attrName>style.visibility</p:attrName>
                                        </p:attrNameLst>
                                      </p:cBhvr>
                                      <p:to>
                                        <p:strVal val="visible"/>
                                      </p:to>
                                    </p:set>
                                    <p:anim calcmode="lin" valueType="num">
                                      <p:cBhvr additive="base">
                                        <p:cTn id="26" dur="500"/>
                                        <p:tgtEl>
                                          <p:spTgt spid="171">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71">
                                            <p:txEl>
                                              <p:pRg st="2" end="2"/>
                                            </p:txEl>
                                          </p:spTgt>
                                        </p:tgtEl>
                                        <p:attrNameLst>
                                          <p:attrName>style.visibility</p:attrName>
                                        </p:attrNameLst>
                                      </p:cBhvr>
                                      <p:to>
                                        <p:strVal val="visible"/>
                                      </p:to>
                                    </p:set>
                                    <p:anim calcmode="lin" valueType="num">
                                      <p:cBhvr additive="base">
                                        <p:cTn id="31" dur="500"/>
                                        <p:tgtEl>
                                          <p:spTgt spid="171">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171">
                                            <p:txEl>
                                              <p:pRg st="3" end="3"/>
                                            </p:txEl>
                                          </p:spTgt>
                                        </p:tgtEl>
                                        <p:attrNameLst>
                                          <p:attrName>style.visibility</p:attrName>
                                        </p:attrNameLst>
                                      </p:cBhvr>
                                      <p:to>
                                        <p:strVal val="visible"/>
                                      </p:to>
                                    </p:set>
                                    <p:anim calcmode="lin" valueType="num">
                                      <p:cBhvr additive="base">
                                        <p:cTn id="36" dur="500"/>
                                        <p:tgtEl>
                                          <p:spTgt spid="171">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37" fill="hold">
                      <p:stCondLst>
                        <p:cond delay="indefinite"/>
                      </p:stCondLst>
                      <p:childTnLst>
                        <p:par>
                          <p:cTn id="38" fill="hold">
                            <p:stCondLst>
                              <p:cond delay="0"/>
                            </p:stCondLst>
                            <p:childTnLst>
                              <p:par>
                                <p:cTn id="39" presetID="2" presetClass="exit" presetSubtype="8" fill="hold" nodeType="clickEffect">
                                  <p:stCondLst>
                                    <p:cond delay="0"/>
                                  </p:stCondLst>
                                  <p:childTnLst>
                                    <p:anim calcmode="lin" valueType="num">
                                      <p:cBhvr additive="base">
                                        <p:cTn id="40" dur="500"/>
                                        <p:tgtEl>
                                          <p:spTgt spid="171">
                                            <p:txEl>
                                              <p:pRg st="0" end="0"/>
                                            </p:txEl>
                                          </p:spTgt>
                                        </p:tgtEl>
                                        <p:attrNameLst>
                                          <p:attrName>ppt_x</p:attrName>
                                        </p:attrNameLst>
                                      </p:cBhvr>
                                      <p:tavLst>
                                        <p:tav tm="0">
                                          <p:val>
                                            <p:strVal val="#ppt_x"/>
                                          </p:val>
                                        </p:tav>
                                        <p:tav tm="100000">
                                          <p:val>
                                            <p:strVal val="#ppt_x-1"/>
                                          </p:val>
                                        </p:tav>
                                      </p:tavLst>
                                    </p:anim>
                                    <p:set>
                                      <p:cBhvr>
                                        <p:cTn id="41" dur="1" fill="hold">
                                          <p:stCondLst>
                                            <p:cond delay="500"/>
                                          </p:stCondLst>
                                        </p:cTn>
                                        <p:tgtEl>
                                          <p:spTgt spid="171">
                                            <p:txEl>
                                              <p:pRg st="0" end="0"/>
                                            </p:txEl>
                                          </p:spTgt>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 presetClass="exit" presetSubtype="8" fill="hold" nodeType="clickEffect">
                                  <p:stCondLst>
                                    <p:cond delay="0"/>
                                  </p:stCondLst>
                                  <p:childTnLst>
                                    <p:anim calcmode="lin" valueType="num">
                                      <p:cBhvr additive="base">
                                        <p:cTn id="45" dur="500"/>
                                        <p:tgtEl>
                                          <p:spTgt spid="171">
                                            <p:txEl>
                                              <p:pRg st="1" end="1"/>
                                            </p:txEl>
                                          </p:spTgt>
                                        </p:tgtEl>
                                        <p:attrNameLst>
                                          <p:attrName>ppt_x</p:attrName>
                                        </p:attrNameLst>
                                      </p:cBhvr>
                                      <p:tavLst>
                                        <p:tav tm="0">
                                          <p:val>
                                            <p:strVal val="#ppt_x"/>
                                          </p:val>
                                        </p:tav>
                                        <p:tav tm="100000">
                                          <p:val>
                                            <p:strVal val="#ppt_x-1"/>
                                          </p:val>
                                        </p:tav>
                                      </p:tavLst>
                                    </p:anim>
                                    <p:set>
                                      <p:cBhvr>
                                        <p:cTn id="46" dur="1" fill="hold">
                                          <p:stCondLst>
                                            <p:cond delay="500"/>
                                          </p:stCondLst>
                                        </p:cTn>
                                        <p:tgtEl>
                                          <p:spTgt spid="171">
                                            <p:txEl>
                                              <p:pRg st="1" end="1"/>
                                            </p:txEl>
                                          </p:spTgt>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 presetClass="exit" presetSubtype="8" fill="hold" nodeType="clickEffect">
                                  <p:stCondLst>
                                    <p:cond delay="0"/>
                                  </p:stCondLst>
                                  <p:childTnLst>
                                    <p:anim calcmode="lin" valueType="num">
                                      <p:cBhvr additive="base">
                                        <p:cTn id="50" dur="500"/>
                                        <p:tgtEl>
                                          <p:spTgt spid="171">
                                            <p:txEl>
                                              <p:pRg st="2" end="2"/>
                                            </p:txEl>
                                          </p:spTgt>
                                        </p:tgtEl>
                                        <p:attrNameLst>
                                          <p:attrName>ppt_x</p:attrName>
                                        </p:attrNameLst>
                                      </p:cBhvr>
                                      <p:tavLst>
                                        <p:tav tm="0">
                                          <p:val>
                                            <p:strVal val="#ppt_x"/>
                                          </p:val>
                                        </p:tav>
                                        <p:tav tm="100000">
                                          <p:val>
                                            <p:strVal val="#ppt_x-1"/>
                                          </p:val>
                                        </p:tav>
                                      </p:tavLst>
                                    </p:anim>
                                    <p:set>
                                      <p:cBhvr>
                                        <p:cTn id="51" dur="1" fill="hold">
                                          <p:stCondLst>
                                            <p:cond delay="500"/>
                                          </p:stCondLst>
                                        </p:cTn>
                                        <p:tgtEl>
                                          <p:spTgt spid="171">
                                            <p:txEl>
                                              <p:pRg st="2" end="2"/>
                                            </p:txEl>
                                          </p:spTgt>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 presetClass="exit" presetSubtype="8" fill="hold" nodeType="clickEffect">
                                  <p:stCondLst>
                                    <p:cond delay="0"/>
                                  </p:stCondLst>
                                  <p:childTnLst>
                                    <p:anim calcmode="lin" valueType="num">
                                      <p:cBhvr additive="base">
                                        <p:cTn id="55" dur="500"/>
                                        <p:tgtEl>
                                          <p:spTgt spid="171">
                                            <p:txEl>
                                              <p:pRg st="3" end="3"/>
                                            </p:txEl>
                                          </p:spTgt>
                                        </p:tgtEl>
                                        <p:attrNameLst>
                                          <p:attrName>ppt_x</p:attrName>
                                        </p:attrNameLst>
                                      </p:cBhvr>
                                      <p:tavLst>
                                        <p:tav tm="0">
                                          <p:val>
                                            <p:strVal val="#ppt_x"/>
                                          </p:val>
                                        </p:tav>
                                        <p:tav tm="100000">
                                          <p:val>
                                            <p:strVal val="#ppt_x-1"/>
                                          </p:val>
                                        </p:tav>
                                      </p:tavLst>
                                    </p:anim>
                                    <p:set>
                                      <p:cBhvr>
                                        <p:cTn id="56" dur="1" fill="hold">
                                          <p:stCondLst>
                                            <p:cond delay="500"/>
                                          </p:stCondLst>
                                        </p:cTn>
                                        <p:tgtEl>
                                          <p:spTgt spid="171">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Shape 177"/>
          <p:cNvPicPr preferRelativeResize="0">
            <a:picLocks noGrp="1"/>
          </p:cNvPicPr>
          <p:nvPr>
            <p:ph type="pic" idx="2"/>
          </p:nvPr>
        </p:nvPicPr>
        <p:blipFill rotWithShape="1">
          <a:blip r:embed="rId3">
            <a:alphaModFix/>
          </a:blip>
          <a:srcRect l="12995" r="12994"/>
          <a:stretch/>
        </p:blipFill>
        <p:spPr>
          <a:xfrm>
            <a:off x="4475175" y="1143000"/>
            <a:ext cx="4114800" cy="3127805"/>
          </a:xfrm>
          <a:prstGeom prst="roundRect">
            <a:avLst>
              <a:gd name="adj" fmla="val 4230"/>
            </a:avLst>
          </a:prstGeom>
          <a:solidFill>
            <a:srgbClr val="B5BFC4"/>
          </a:solidFill>
          <a:ln>
            <a:noFill/>
          </a:ln>
        </p:spPr>
      </p:pic>
      <p:sp>
        <p:nvSpPr>
          <p:cNvPr id="178" name="Shape 178"/>
          <p:cNvSpPr txBox="1">
            <a:spLocks noGrp="1"/>
          </p:cNvSpPr>
          <p:nvPr>
            <p:ph type="body" idx="1"/>
          </p:nvPr>
        </p:nvSpPr>
        <p:spPr>
          <a:xfrm>
            <a:off x="0" y="376833"/>
            <a:ext cx="4577232" cy="4647598"/>
          </a:xfrm>
          <a:prstGeom prst="rect">
            <a:avLst/>
          </a:prstGeom>
          <a:noFill/>
          <a:ln>
            <a:noFill/>
          </a:ln>
        </p:spPr>
        <p:txBody>
          <a:bodyPr lIns="91425" tIns="45700" rIns="91425" bIns="45700" anchor="b" anchorCtr="0">
            <a:noAutofit/>
          </a:bodyPr>
          <a:lstStyle/>
          <a:p>
            <a:pPr marL="182880" marR="0" lvl="0" indent="-182880" algn="l" rtl="0">
              <a:spcBef>
                <a:spcPts val="0"/>
              </a:spcBef>
              <a:spcAft>
                <a:spcPts val="0"/>
              </a:spcAft>
              <a:buClr>
                <a:srgbClr val="207566"/>
              </a:buClr>
              <a:buSzPct val="130000"/>
              <a:buFont typeface="Georgia"/>
              <a:buChar char="*"/>
            </a:pPr>
            <a:r>
              <a:rPr lang="en-US" sz="2800" b="0" i="0" u="none" strike="noStrike" cap="none">
                <a:solidFill>
                  <a:srgbClr val="3F3F3F"/>
                </a:solidFill>
                <a:latin typeface="Trebuchet MS"/>
                <a:ea typeface="Trebuchet MS"/>
                <a:cs typeface="Trebuchet MS"/>
                <a:sym typeface="Trebuchet MS"/>
              </a:rPr>
              <a:t>Similar to a GIST, write an opinion statement about the concept being presented in the infographic. It must be less than 140 characters and include a #</a:t>
            </a:r>
          </a:p>
          <a:p>
            <a:pPr marL="0" marR="0" lvl="0" indent="0" algn="l" rtl="0">
              <a:spcBef>
                <a:spcPts val="780"/>
              </a:spcBef>
              <a:spcAft>
                <a:spcPts val="0"/>
              </a:spcAft>
              <a:buClr>
                <a:srgbClr val="207566"/>
              </a:buClr>
              <a:buSzPct val="25000"/>
              <a:buFont typeface="Georgia"/>
              <a:buNone/>
            </a:pPr>
            <a:endParaRPr sz="2400" b="0" i="0" u="none" strike="noStrike" cap="none">
              <a:solidFill>
                <a:srgbClr val="3F3F3F"/>
              </a:solidFill>
              <a:latin typeface="Trebuchet MS"/>
              <a:ea typeface="Trebuchet MS"/>
              <a:cs typeface="Trebuchet MS"/>
              <a:sym typeface="Trebuchet MS"/>
            </a:endParaRPr>
          </a:p>
          <a:p>
            <a:pPr marL="182880" marR="0" lvl="0" indent="-182880" algn="l" rtl="0">
              <a:spcBef>
                <a:spcPts val="660"/>
              </a:spcBef>
              <a:spcAft>
                <a:spcPts val="0"/>
              </a:spcAft>
              <a:buClr>
                <a:srgbClr val="207566"/>
              </a:buClr>
              <a:buSzPct val="129999"/>
              <a:buFont typeface="Georgia"/>
              <a:buChar char="*"/>
            </a:pPr>
            <a:r>
              <a:rPr lang="en-US" sz="1800" b="0" i="0" u="none" strike="noStrike" cap="none">
                <a:solidFill>
                  <a:srgbClr val="3F3F3F"/>
                </a:solidFill>
                <a:latin typeface="Trebuchet MS"/>
                <a:ea typeface="Trebuchet MS"/>
                <a:cs typeface="Trebuchet MS"/>
                <a:sym typeface="Trebuchet MS"/>
              </a:rPr>
              <a:t>Example: </a:t>
            </a:r>
          </a:p>
          <a:p>
            <a:pPr marL="0" marR="0" lvl="0" indent="0" algn="l" rtl="0">
              <a:spcBef>
                <a:spcPts val="660"/>
              </a:spcBef>
              <a:spcAft>
                <a:spcPts val="300"/>
              </a:spcAft>
              <a:buClr>
                <a:srgbClr val="207566"/>
              </a:buClr>
              <a:buSzPct val="25000"/>
              <a:buFont typeface="Georgia"/>
              <a:buNone/>
            </a:pPr>
            <a:r>
              <a:rPr lang="en-US" sz="1800" b="0" i="0" u="none" strike="noStrike" cap="none">
                <a:solidFill>
                  <a:srgbClr val="3F3F3F"/>
                </a:solidFill>
                <a:latin typeface="Trebuchet MS"/>
                <a:ea typeface="Trebuchet MS"/>
                <a:cs typeface="Trebuchet MS"/>
                <a:sym typeface="Trebuchet MS"/>
              </a:rPr>
              <a:t>Students today must learn how to move beyond basic comprehension. #CriticalThinking</a:t>
            </a:r>
          </a:p>
        </p:txBody>
      </p:sp>
      <p:sp>
        <p:nvSpPr>
          <p:cNvPr id="179" name="Shape 179"/>
          <p:cNvSpPr txBox="1">
            <a:spLocks noGrp="1"/>
          </p:cNvSpPr>
          <p:nvPr>
            <p:ph type="title"/>
          </p:nvPr>
        </p:nvSpPr>
        <p:spPr>
          <a:xfrm>
            <a:off x="4814467" y="4464421"/>
            <a:ext cx="4102764" cy="1143000"/>
          </a:xfrm>
          <a:prstGeom prst="rect">
            <a:avLst/>
          </a:prstGeom>
          <a:noFill/>
          <a:ln>
            <a:noFill/>
          </a:ln>
        </p:spPr>
        <p:txBody>
          <a:bodyPr lIns="91425" tIns="45700" rIns="91425" bIns="45700" anchor="b" anchorCtr="0">
            <a:noAutofit/>
          </a:bodyPr>
          <a:lstStyle/>
          <a:p>
            <a:pPr marL="320040" marR="0" lvl="0" indent="-320040" algn="l" rtl="0">
              <a:spcBef>
                <a:spcPts val="0"/>
              </a:spcBef>
              <a:buClr>
                <a:srgbClr val="207566"/>
              </a:buClr>
              <a:buSzPct val="128000"/>
              <a:buFont typeface="Georgia"/>
              <a:buChar char="*"/>
            </a:pPr>
            <a:r>
              <a:rPr lang="en-US" sz="4600" b="1" i="0" u="none" strike="noStrike" cap="none">
                <a:solidFill>
                  <a:schemeClr val="dk1"/>
                </a:solidFill>
                <a:latin typeface="Trebuchet MS"/>
                <a:ea typeface="Trebuchet MS"/>
                <a:cs typeface="Trebuchet MS"/>
                <a:sym typeface="Trebuchet MS"/>
              </a:rPr>
              <a:t>Tweet Up</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3"/>
        <p:cNvGrpSpPr/>
        <p:nvPr/>
      </p:nvGrpSpPr>
      <p:grpSpPr>
        <a:xfrm>
          <a:off x="0" y="0"/>
          <a:ext cx="0" cy="0"/>
          <a:chOff x="0" y="0"/>
          <a:chExt cx="0" cy="0"/>
        </a:xfrm>
      </p:grpSpPr>
      <p:pic>
        <p:nvPicPr>
          <p:cNvPr id="184" name="Shape 184"/>
          <p:cNvPicPr preferRelativeResize="0"/>
          <p:nvPr/>
        </p:nvPicPr>
        <p:blipFill rotWithShape="1">
          <a:blip r:embed="rId3">
            <a:alphaModFix/>
          </a:blip>
          <a:srcRect/>
          <a:stretch/>
        </p:blipFill>
        <p:spPr>
          <a:xfrm>
            <a:off x="976849" y="0"/>
            <a:ext cx="7619419" cy="5386692"/>
          </a:xfrm>
          <a:prstGeom prst="rect">
            <a:avLst/>
          </a:prstGeom>
          <a:noFill/>
          <a:ln>
            <a:noFill/>
          </a:ln>
        </p:spPr>
      </p:pic>
      <p:sp>
        <p:nvSpPr>
          <p:cNvPr id="185" name="Shape 185"/>
          <p:cNvSpPr txBox="1"/>
          <p:nvPr/>
        </p:nvSpPr>
        <p:spPr>
          <a:xfrm>
            <a:off x="976849" y="5273446"/>
            <a:ext cx="7619419" cy="101566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000" b="1" i="0" u="none" strike="noStrike" cap="none" dirty="0">
                <a:solidFill>
                  <a:schemeClr val="dk1"/>
                </a:solidFill>
                <a:latin typeface="Trebuchet MS"/>
                <a:ea typeface="Trebuchet MS"/>
                <a:cs typeface="Trebuchet MS"/>
                <a:sym typeface="Trebuchet MS"/>
              </a:rPr>
              <a:t>Write an opinion statement about the concept being presented in the infographic. It must be less than 140 characters and include a #</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293055" y="1284020"/>
            <a:ext cx="4278945" cy="2512215"/>
          </a:xfrm>
          <a:prstGeom prst="rect">
            <a:avLst/>
          </a:prstGeom>
          <a:noFill/>
          <a:ln>
            <a:noFill/>
          </a:ln>
        </p:spPr>
        <p:txBody>
          <a:bodyPr lIns="91425" tIns="45700" rIns="91425" bIns="45700" anchor="b" anchorCtr="0">
            <a:noAutofit/>
          </a:bodyPr>
          <a:lstStyle/>
          <a:p>
            <a:pPr marL="182880" marR="0" lvl="0" indent="-182880" algn="l" rtl="0">
              <a:spcBef>
                <a:spcPts val="0"/>
              </a:spcBef>
              <a:spcAft>
                <a:spcPts val="300"/>
              </a:spcAft>
              <a:buClr>
                <a:srgbClr val="207566"/>
              </a:buClr>
              <a:buSzPct val="130000"/>
              <a:buFont typeface="Georgia"/>
              <a:buChar char="*"/>
            </a:pPr>
            <a:r>
              <a:rPr lang="en-US" sz="2800" b="0" i="0" u="none" strike="noStrike" cap="none">
                <a:solidFill>
                  <a:srgbClr val="3F3F3F"/>
                </a:solidFill>
                <a:latin typeface="Trebuchet MS"/>
                <a:ea typeface="Trebuchet MS"/>
                <a:cs typeface="Trebuchet MS"/>
                <a:sym typeface="Trebuchet MS"/>
              </a:rPr>
              <a:t>Given the information, create a problem in context that would result in the given solution.</a:t>
            </a:r>
          </a:p>
        </p:txBody>
      </p:sp>
      <p:sp>
        <p:nvSpPr>
          <p:cNvPr id="191" name="Shape 191"/>
          <p:cNvSpPr txBox="1">
            <a:spLocks noGrp="1"/>
          </p:cNvSpPr>
          <p:nvPr>
            <p:ph type="title"/>
          </p:nvPr>
        </p:nvSpPr>
        <p:spPr>
          <a:xfrm>
            <a:off x="4786557" y="4661555"/>
            <a:ext cx="3803417" cy="1716681"/>
          </a:xfrm>
          <a:prstGeom prst="rect">
            <a:avLst/>
          </a:prstGeom>
          <a:noFill/>
          <a:ln>
            <a:noFill/>
          </a:ln>
        </p:spPr>
        <p:txBody>
          <a:bodyPr lIns="91425" tIns="45700" rIns="91425" bIns="45700" anchor="b" anchorCtr="0">
            <a:noAutofit/>
          </a:bodyPr>
          <a:lstStyle/>
          <a:p>
            <a:pPr marL="320040" marR="0" lvl="0" indent="-320040" algn="l" rtl="0">
              <a:spcBef>
                <a:spcPts val="0"/>
              </a:spcBef>
              <a:buClr>
                <a:srgbClr val="207566"/>
              </a:buClr>
              <a:buSzPct val="128000"/>
              <a:buFont typeface="Georgia"/>
              <a:buChar char="*"/>
            </a:pPr>
            <a:r>
              <a:rPr lang="en-US" sz="4600" b="1" i="0" u="none" strike="noStrike" cap="none">
                <a:solidFill>
                  <a:schemeClr val="dk1"/>
                </a:solidFill>
                <a:latin typeface="Trebuchet MS"/>
                <a:ea typeface="Trebuchet MS"/>
                <a:cs typeface="Trebuchet MS"/>
                <a:sym typeface="Trebuchet MS"/>
              </a:rPr>
              <a:t>Create the Problem</a:t>
            </a:r>
          </a:p>
        </p:txBody>
      </p:sp>
      <p:pic>
        <p:nvPicPr>
          <p:cNvPr id="192" name="Shape 192"/>
          <p:cNvPicPr preferRelativeResize="0">
            <a:picLocks noGrp="1"/>
          </p:cNvPicPr>
          <p:nvPr>
            <p:ph type="pic" idx="2"/>
          </p:nvPr>
        </p:nvPicPr>
        <p:blipFill rotWithShape="1">
          <a:blip r:embed="rId3">
            <a:alphaModFix/>
          </a:blip>
          <a:srcRect l="6181" r="6181"/>
          <a:stretch/>
        </p:blipFill>
        <p:spPr>
          <a:xfrm>
            <a:off x="4475175" y="1143000"/>
            <a:ext cx="4114800" cy="3127805"/>
          </a:xfrm>
          <a:prstGeom prst="roundRect">
            <a:avLst>
              <a:gd name="adj" fmla="val 4230"/>
            </a:avLst>
          </a:prstGeom>
          <a:solidFill>
            <a:srgbClr val="B5BFC4"/>
          </a:solidFill>
          <a:ln>
            <a:noFill/>
          </a:ln>
        </p:spPr>
      </p:pic>
    </p:spTree>
  </p:cSld>
  <p:clrMapOvr>
    <a:masterClrMapping/>
  </p:clrMapOvr>
  <p:transition spd="slow">
    <p:cut/>
  </p:transition>
</p:sld>
</file>

<file path=ppt/theme/theme1.xml><?xml version="1.0" encoding="utf-8"?>
<a:theme xmlns:a="http://schemas.openxmlformats.org/drawingml/2006/main" name="Slipstream">
  <a:themeElements>
    <a:clrScheme name="Story">
      <a:dk1>
        <a:srgbClr val="000000"/>
      </a:dk1>
      <a:lt1>
        <a:srgbClr val="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TotalTime>
  <Words>456</Words>
  <Application>Microsoft Office PowerPoint</Application>
  <PresentationFormat>On-screen Show (4:3)</PresentationFormat>
  <Paragraphs>62</Paragraphs>
  <Slides>16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Cabin</vt:lpstr>
      <vt:lpstr>Calibri</vt:lpstr>
      <vt:lpstr>Cambria</vt:lpstr>
      <vt:lpstr>Georgia</vt:lpstr>
      <vt:lpstr>Merriweather Sans</vt:lpstr>
      <vt:lpstr>Noto Symbol</vt:lpstr>
      <vt:lpstr>Trebuchet MS</vt:lpstr>
      <vt:lpstr>Slipstream</vt:lpstr>
      <vt:lpstr>Instructional Strategies Café  </vt:lpstr>
      <vt:lpstr>Session Objectives</vt:lpstr>
      <vt:lpstr>Strike Out -  Create the Problem-  Strategy Harvest-  Tweet Up-  3-2-1-  Synectics</vt:lpstr>
      <vt:lpstr>Link to vote is . . . https://www.menti.com/ Enter code   67 71 12 </vt:lpstr>
      <vt:lpstr>Strategy Harvest</vt:lpstr>
      <vt:lpstr>Strike Out</vt:lpstr>
      <vt:lpstr>Tweet Up</vt:lpstr>
      <vt:lpstr>PowerPoint Presentation</vt:lpstr>
      <vt:lpstr>Create the Problem</vt:lpstr>
      <vt:lpstr>PowerPoint Presentation</vt:lpstr>
      <vt:lpstr>3-2-1</vt:lpstr>
      <vt:lpstr>Synectics </vt:lpstr>
      <vt:lpstr>How would I…</vt:lpstr>
      <vt:lpstr>Strategy Cards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Instructional Strategies Café</dc:title>
  <dc:creator>Schlasner, Jacqueline</dc:creator>
  <cp:lastModifiedBy>Schlasner, Jacqueline</cp:lastModifiedBy>
  <cp:revision>10</cp:revision>
  <dcterms:modified xsi:type="dcterms:W3CDTF">2016-06-27T20:38:36Z</dcterms:modified>
</cp:coreProperties>
</file>