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73" r:id="rId9"/>
    <p:sldId id="263" r:id="rId10"/>
    <p:sldId id="264" r:id="rId11"/>
    <p:sldId id="272" r:id="rId12"/>
    <p:sldId id="265" r:id="rId13"/>
    <p:sldId id="266" r:id="rId14"/>
    <p:sldId id="267" r:id="rId15"/>
    <p:sldId id="268" r:id="rId16"/>
    <p:sldId id="269" r:id="rId17"/>
    <p:sldId id="270" r:id="rId18"/>
    <p:sldId id="274" r:id="rId19"/>
    <p:sldId id="271" r:id="rId20"/>
  </p:sldIdLst>
  <p:sldSz cx="12192000" cy="6858000"/>
  <p:notesSz cx="6858000" cy="9144000"/>
  <p:embeddedFontLst>
    <p:embeddedFont>
      <p:font typeface="Georgia" panose="02040502050405020303" pitchFamily="18"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Raleway"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N4ypGyl/R1IgOJps13QbMw5Ep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2776" autoAdjust="0"/>
  </p:normalViewPr>
  <p:slideViewPr>
    <p:cSldViewPr snapToGrid="0">
      <p:cViewPr varScale="1">
        <p:scale>
          <a:sx n="134" d="100"/>
          <a:sy n="134" d="100"/>
        </p:scale>
        <p:origin x="1272"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omo.com/learn/infographic/data-never-sleeps-1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data never sleeps domo.com</a:t>
            </a:r>
            <a:endParaRPr/>
          </a:p>
          <a:p>
            <a:pPr marL="0" lvl="0" indent="0" algn="l" rtl="0">
              <a:lnSpc>
                <a:spcPct val="100000"/>
              </a:lnSpc>
              <a:spcBef>
                <a:spcPts val="0"/>
              </a:spcBef>
              <a:spcAft>
                <a:spcPts val="0"/>
              </a:spcAft>
              <a:buSzPts val="1400"/>
              <a:buNone/>
            </a:pPr>
            <a:r>
              <a:rPr lang="en-US" u="sng">
                <a:solidFill>
                  <a:schemeClr val="hlink"/>
                </a:solidFill>
                <a:hlinkClick r:id="rId3"/>
              </a:rPr>
              <a:t>https://www.domo.com/learn/infographic/data-never-sleeps-12</a:t>
            </a:r>
            <a:r>
              <a:rPr lang="en-US"/>
              <a:t>  2024</a:t>
            </a:r>
            <a:endParaRPr/>
          </a:p>
          <a:p>
            <a:pPr marL="0" lvl="0" indent="0" algn="l" rtl="0">
              <a:lnSpc>
                <a:spcPct val="100000"/>
              </a:lnSpc>
              <a:spcBef>
                <a:spcPts val="0"/>
              </a:spcBef>
              <a:spcAft>
                <a:spcPts val="0"/>
              </a:spcAft>
              <a:buSzPts val="1400"/>
              <a:buNone/>
            </a:pPr>
            <a:endParaRPr/>
          </a:p>
        </p:txBody>
      </p:sp>
      <p:sp>
        <p:nvSpPr>
          <p:cNvPr id="138" name="Google Shape;1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242cde3ac8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3242cde3ac8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Shelby</a:t>
            </a:r>
            <a:endParaRPr sz="1200">
              <a:latin typeface="Calibri"/>
              <a:ea typeface="Calibri"/>
              <a:cs typeface="Calibri"/>
              <a:sym typeface="Calibri"/>
            </a:endParaRPr>
          </a:p>
          <a:p>
            <a:pPr marL="0" lvl="0" indent="69850" algn="l" rtl="0">
              <a:lnSpc>
                <a:spcPct val="100000"/>
              </a:lnSpc>
              <a:spcBef>
                <a:spcPts val="0"/>
              </a:spcBef>
              <a:spcAft>
                <a:spcPts val="0"/>
              </a:spcAft>
              <a:buClr>
                <a:schemeClr val="dk1"/>
              </a:buClr>
              <a:buSzPts val="1200"/>
              <a:buFont typeface="Calibri"/>
              <a:buNone/>
            </a:pPr>
            <a:r>
              <a:rPr lang="en-US"/>
              <a:t>Use the authentic reflection tool to discuss the Rumplestiltskin activity.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Lacy</a:t>
            </a:r>
            <a:endParaRPr/>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242cde3ac8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3242cde3ac8_1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24258fb959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g324258fb959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4 min</a:t>
            </a:r>
            <a:endParaRPr/>
          </a:p>
        </p:txBody>
      </p:sp>
      <p:sp>
        <p:nvSpPr>
          <p:cNvPr id="84" name="Google Shape;84;g324258fb959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Lacy</a:t>
            </a:r>
            <a:endParaRPr/>
          </a:p>
        </p:txBody>
      </p:sp>
      <p:sp>
        <p:nvSpPr>
          <p:cNvPr id="100" name="Google Shape;10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t>Possible equation, y = mx + (-b) or y = 12x + (-8).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194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I drew a picture to show the 12 on the top, and I knew that, by making an array for 3 x 4 and 2 x 6, the side would either be two, three, four, or six.</a:t>
            </a:r>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g36c8ce8a44b_0_39"/>
          <p:cNvSpPr txBox="1">
            <a:spLocks noGrp="1"/>
          </p:cNvSpPr>
          <p:nvPr>
            <p:ph type="title"/>
          </p:nvPr>
        </p:nvSpPr>
        <p:spPr>
          <a:xfrm>
            <a:off x="609600" y="704088"/>
            <a:ext cx="10972800" cy="1143300"/>
          </a:xfrm>
          <a:prstGeom prst="rect">
            <a:avLst/>
          </a:prstGeom>
          <a:noFill/>
          <a:ln>
            <a:noFill/>
          </a:ln>
        </p:spPr>
        <p:txBody>
          <a:bodyPr spcFirstLastPara="1" wrap="square" lIns="0" tIns="65000" rIns="0" bIns="0" anchor="b" anchorCtr="0">
            <a:normAutofit/>
          </a:bodyPr>
          <a:lstStyle>
            <a:lvl1pPr lvl="0" algn="l">
              <a:lnSpc>
                <a:spcPct val="100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g36c8ce8a44b_0_39"/>
          <p:cNvSpPr txBox="1">
            <a:spLocks noGrp="1"/>
          </p:cNvSpPr>
          <p:nvPr>
            <p:ph type="body" idx="1"/>
          </p:nvPr>
        </p:nvSpPr>
        <p:spPr>
          <a:xfrm>
            <a:off x="609600" y="1935480"/>
            <a:ext cx="10972800" cy="4389300"/>
          </a:xfrm>
          <a:prstGeom prst="rect">
            <a:avLst/>
          </a:prstGeom>
          <a:noFill/>
          <a:ln>
            <a:noFill/>
          </a:ln>
        </p:spPr>
        <p:txBody>
          <a:bodyPr spcFirstLastPara="1" wrap="square" lIns="130025" tIns="65000" rIns="130025" bIns="65000" anchor="t" anchorCtr="0">
            <a:normAutofit/>
          </a:bodyPr>
          <a:lstStyle>
            <a:lvl1pPr marL="457200" lvl="0" indent="-336550" algn="l">
              <a:lnSpc>
                <a:spcPct val="100000"/>
              </a:lnSpc>
              <a:spcBef>
                <a:spcPts val="400"/>
              </a:spcBef>
              <a:spcAft>
                <a:spcPts val="0"/>
              </a:spcAft>
              <a:buSzPts val="1700"/>
              <a:buChar char="⚫"/>
              <a:defRPr/>
            </a:lvl1pPr>
            <a:lvl2pPr marL="914400" lvl="1" indent="-285750" algn="l">
              <a:lnSpc>
                <a:spcPct val="100000"/>
              </a:lnSpc>
              <a:spcBef>
                <a:spcPts val="400"/>
              </a:spcBef>
              <a:spcAft>
                <a:spcPts val="0"/>
              </a:spcAft>
              <a:buSzPts val="900"/>
              <a:buChar char="➤"/>
              <a:defRPr/>
            </a:lvl2pPr>
            <a:lvl3pPr marL="1371600" lvl="2" indent="-304800" algn="l">
              <a:lnSpc>
                <a:spcPct val="100000"/>
              </a:lnSpc>
              <a:spcBef>
                <a:spcPts val="400"/>
              </a:spcBef>
              <a:spcAft>
                <a:spcPts val="0"/>
              </a:spcAft>
              <a:buSzPts val="1200"/>
              <a:buChar char="-"/>
              <a:defRPr/>
            </a:lvl3pPr>
            <a:lvl4pPr marL="1828800" lvl="3" indent="-304800" algn="l">
              <a:lnSpc>
                <a:spcPct val="100000"/>
              </a:lnSpc>
              <a:spcBef>
                <a:spcPts val="400"/>
              </a:spcBef>
              <a:spcAft>
                <a:spcPts val="0"/>
              </a:spcAft>
              <a:buSzPts val="1200"/>
              <a:buChar char="-"/>
              <a:defRPr/>
            </a:lvl4pPr>
            <a:lvl5pPr marL="2286000" lvl="4" indent="-304800" algn="l">
              <a:lnSpc>
                <a:spcPct val="100000"/>
              </a:lnSpc>
              <a:spcBef>
                <a:spcPts val="400"/>
              </a:spcBef>
              <a:spcAft>
                <a:spcPts val="0"/>
              </a:spcAft>
              <a:buSzPts val="1200"/>
              <a:buChar char="-"/>
              <a:defRPr/>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9250" algn="l">
              <a:lnSpc>
                <a:spcPct val="100000"/>
              </a:lnSpc>
              <a:spcBef>
                <a:spcPts val="400"/>
              </a:spcBef>
              <a:spcAft>
                <a:spcPts val="0"/>
              </a:spcAft>
              <a:buSzPts val="1900"/>
              <a:buChar char="•"/>
              <a:defRPr/>
            </a:lvl8pPr>
            <a:lvl9pPr marL="4114800" lvl="8" indent="-349250" algn="l">
              <a:lnSpc>
                <a:spcPct val="100000"/>
              </a:lnSpc>
              <a:spcBef>
                <a:spcPts val="400"/>
              </a:spcBef>
              <a:spcAft>
                <a:spcPts val="0"/>
              </a:spcAft>
              <a:buSzPts val="1900"/>
              <a:buChar char="•"/>
              <a:defRPr/>
            </a:lvl9pPr>
          </a:lstStyle>
          <a:p>
            <a:endParaRPr/>
          </a:p>
        </p:txBody>
      </p:sp>
      <p:pic>
        <p:nvPicPr>
          <p:cNvPr id="50" name="Google Shape;50;g36c8ce8a44b_0_39"/>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g36c8ce8a44b_0_43"/>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6c8ce8a44b_0_43"/>
          <p:cNvSpPr txBox="1">
            <a:spLocks noGrp="1"/>
          </p:cNvSpPr>
          <p:nvPr>
            <p:ph type="body" idx="1"/>
          </p:nvPr>
        </p:nvSpPr>
        <p:spPr>
          <a:xfrm>
            <a:off x="609600" y="1920085"/>
            <a:ext cx="5384700" cy="4434900"/>
          </a:xfrm>
          <a:prstGeom prst="rect">
            <a:avLst/>
          </a:prstGeom>
          <a:noFill/>
          <a:ln>
            <a:noFill/>
          </a:ln>
        </p:spPr>
        <p:txBody>
          <a:bodyPr spcFirstLastPara="1" wrap="square" lIns="130025" tIns="65000" rIns="130025" bIns="65000" anchor="t" anchorCtr="0">
            <a:normAutofit/>
          </a:bodyPr>
          <a:lstStyle>
            <a:lvl1pPr marL="457200" lvl="0" indent="-385508" algn="l">
              <a:lnSpc>
                <a:spcPct val="100000"/>
              </a:lnSpc>
              <a:spcBef>
                <a:spcPts val="520"/>
              </a:spcBef>
              <a:spcAft>
                <a:spcPts val="0"/>
              </a:spcAft>
              <a:buClr>
                <a:schemeClr val="accent1"/>
              </a:buClr>
              <a:buSzPts val="2471"/>
              <a:buChar char="⚫"/>
              <a:defRPr sz="2601"/>
            </a:lvl1pPr>
            <a:lvl2pPr marL="914400" lvl="1" indent="-304546" algn="l">
              <a:lnSpc>
                <a:spcPct val="100000"/>
              </a:lnSpc>
              <a:spcBef>
                <a:spcPts val="478"/>
              </a:spcBef>
              <a:spcAft>
                <a:spcPts val="0"/>
              </a:spcAft>
              <a:buClr>
                <a:schemeClr val="accent1"/>
              </a:buClr>
              <a:buSzPts val="1196"/>
              <a:buChar char="➤"/>
              <a:defRPr sz="2391"/>
            </a:lvl2pPr>
            <a:lvl3pPr marL="1371600" lvl="2" indent="-316103" algn="l">
              <a:lnSpc>
                <a:spcPct val="100000"/>
              </a:lnSpc>
              <a:spcBef>
                <a:spcPts val="394"/>
              </a:spcBef>
              <a:spcAft>
                <a:spcPts val="0"/>
              </a:spcAft>
              <a:buClr>
                <a:schemeClr val="accent1"/>
              </a:buClr>
              <a:buSzPts val="1378"/>
              <a:buChar char="-"/>
              <a:defRPr sz="1969"/>
            </a:lvl3pPr>
            <a:lvl4pPr marL="1828800" lvl="3" indent="-304038" algn="l">
              <a:lnSpc>
                <a:spcPct val="100000"/>
              </a:lnSpc>
              <a:spcBef>
                <a:spcPts val="366"/>
              </a:spcBef>
              <a:spcAft>
                <a:spcPts val="0"/>
              </a:spcAft>
              <a:buClr>
                <a:schemeClr val="accent1"/>
              </a:buClr>
              <a:buSzPts val="1188"/>
              <a:buChar char="-"/>
              <a:defRPr sz="1828"/>
            </a:lvl4pPr>
            <a:lvl5pPr marL="2286000" lvl="4" indent="-304038" algn="l">
              <a:lnSpc>
                <a:spcPct val="100000"/>
              </a:lnSpc>
              <a:spcBef>
                <a:spcPts val="366"/>
              </a:spcBef>
              <a:spcAft>
                <a:spcPts val="0"/>
              </a:spcAft>
              <a:buClr>
                <a:schemeClr val="accent1"/>
              </a:buClr>
              <a:buSzPts val="1188"/>
              <a:buChar char="-"/>
              <a:defRPr sz="1828"/>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4" name="Google Shape;54;g36c8ce8a44b_0_43"/>
          <p:cNvSpPr txBox="1">
            <a:spLocks noGrp="1"/>
          </p:cNvSpPr>
          <p:nvPr>
            <p:ph type="body" idx="2"/>
          </p:nvPr>
        </p:nvSpPr>
        <p:spPr>
          <a:xfrm>
            <a:off x="6197600" y="1920085"/>
            <a:ext cx="5384700" cy="4434900"/>
          </a:xfrm>
          <a:prstGeom prst="rect">
            <a:avLst/>
          </a:prstGeom>
          <a:noFill/>
          <a:ln>
            <a:noFill/>
          </a:ln>
        </p:spPr>
        <p:txBody>
          <a:bodyPr spcFirstLastPara="1" wrap="square" lIns="130025" tIns="65000" rIns="130025" bIns="65000" anchor="t" anchorCtr="0">
            <a:normAutofit/>
          </a:bodyPr>
          <a:lstStyle>
            <a:lvl1pPr marL="457200" lvl="0" indent="-385508" algn="l">
              <a:lnSpc>
                <a:spcPct val="100000"/>
              </a:lnSpc>
              <a:spcBef>
                <a:spcPts val="520"/>
              </a:spcBef>
              <a:spcAft>
                <a:spcPts val="0"/>
              </a:spcAft>
              <a:buClr>
                <a:schemeClr val="accent1"/>
              </a:buClr>
              <a:buSzPts val="2471"/>
              <a:buChar char="⚫"/>
              <a:defRPr sz="2601"/>
            </a:lvl1pPr>
            <a:lvl2pPr marL="914400" lvl="1" indent="-304546" algn="l">
              <a:lnSpc>
                <a:spcPct val="100000"/>
              </a:lnSpc>
              <a:spcBef>
                <a:spcPts val="478"/>
              </a:spcBef>
              <a:spcAft>
                <a:spcPts val="0"/>
              </a:spcAft>
              <a:buClr>
                <a:schemeClr val="accent1"/>
              </a:buClr>
              <a:buSzPts val="1196"/>
              <a:buChar char="➤"/>
              <a:defRPr sz="2391"/>
            </a:lvl2pPr>
            <a:lvl3pPr marL="1371600" lvl="2" indent="-316103" algn="l">
              <a:lnSpc>
                <a:spcPct val="100000"/>
              </a:lnSpc>
              <a:spcBef>
                <a:spcPts val="394"/>
              </a:spcBef>
              <a:spcAft>
                <a:spcPts val="0"/>
              </a:spcAft>
              <a:buClr>
                <a:schemeClr val="accent1"/>
              </a:buClr>
              <a:buSzPts val="1378"/>
              <a:buChar char="-"/>
              <a:defRPr sz="1969"/>
            </a:lvl3pPr>
            <a:lvl4pPr marL="1828800" lvl="3" indent="-304038" algn="l">
              <a:lnSpc>
                <a:spcPct val="100000"/>
              </a:lnSpc>
              <a:spcBef>
                <a:spcPts val="366"/>
              </a:spcBef>
              <a:spcAft>
                <a:spcPts val="0"/>
              </a:spcAft>
              <a:buClr>
                <a:schemeClr val="accent1"/>
              </a:buClr>
              <a:buSzPts val="1188"/>
              <a:buChar char="-"/>
              <a:defRPr sz="1828"/>
            </a:lvl4pPr>
            <a:lvl5pPr marL="2286000" lvl="4" indent="-304038" algn="l">
              <a:lnSpc>
                <a:spcPct val="100000"/>
              </a:lnSpc>
              <a:spcBef>
                <a:spcPts val="366"/>
              </a:spcBef>
              <a:spcAft>
                <a:spcPts val="0"/>
              </a:spcAft>
              <a:buClr>
                <a:schemeClr val="accent1"/>
              </a:buClr>
              <a:buSzPts val="1188"/>
              <a:buChar char="-"/>
              <a:defRPr sz="1828"/>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5" name="Google Shape;55;g36c8ce8a44b_0_43"/>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6"/>
        <p:cNvGrpSpPr/>
        <p:nvPr/>
      </p:nvGrpSpPr>
      <p:grpSpPr>
        <a:xfrm>
          <a:off x="0" y="0"/>
          <a:ext cx="0" cy="0"/>
          <a:chOff x="0" y="0"/>
          <a:chExt cx="0" cy="0"/>
        </a:xfrm>
      </p:grpSpPr>
      <p:sp>
        <p:nvSpPr>
          <p:cNvPr id="57" name="Google Shape;57;g36c8ce8a44b_0_48"/>
          <p:cNvSpPr txBox="1">
            <a:spLocks noGrp="1"/>
          </p:cNvSpPr>
          <p:nvPr>
            <p:ph type="body" idx="1"/>
          </p:nvPr>
        </p:nvSpPr>
        <p:spPr>
          <a:xfrm>
            <a:off x="4766733" y="1905000"/>
            <a:ext cx="6815700" cy="4343400"/>
          </a:xfrm>
          <a:prstGeom prst="rect">
            <a:avLst/>
          </a:prstGeom>
          <a:noFill/>
          <a:ln>
            <a:noFill/>
          </a:ln>
        </p:spPr>
        <p:txBody>
          <a:bodyPr spcFirstLastPara="1" wrap="square" lIns="130025" tIns="0" rIns="130025" bIns="65000" anchor="t" anchorCtr="0">
            <a:normAutofit/>
          </a:bodyPr>
          <a:lstStyle>
            <a:lvl1pPr marL="457200" lvl="0" indent="-228600" algn="l">
              <a:lnSpc>
                <a:spcPct val="100000"/>
              </a:lnSpc>
              <a:spcBef>
                <a:spcPts val="562"/>
              </a:spcBef>
              <a:spcAft>
                <a:spcPts val="0"/>
              </a:spcAft>
              <a:buSzPts val="2671"/>
              <a:buNone/>
              <a:defRPr sz="2812"/>
            </a:lvl1pPr>
            <a:lvl2pPr marL="914400" lvl="1" indent="-311213" algn="l">
              <a:lnSpc>
                <a:spcPct val="100000"/>
              </a:lnSpc>
              <a:spcBef>
                <a:spcPts val="520"/>
              </a:spcBef>
              <a:spcAft>
                <a:spcPts val="0"/>
              </a:spcAft>
              <a:buSzPts val="1301"/>
              <a:buChar char="➤"/>
              <a:defRPr sz="2601"/>
            </a:lvl2pPr>
            <a:lvl3pPr marL="1371600" lvl="2" indent="-334899" algn="l">
              <a:lnSpc>
                <a:spcPct val="100000"/>
              </a:lnSpc>
              <a:spcBef>
                <a:spcPts val="478"/>
              </a:spcBef>
              <a:spcAft>
                <a:spcPts val="0"/>
              </a:spcAft>
              <a:buSzPts val="1674"/>
              <a:buChar char="-"/>
              <a:defRPr sz="2391"/>
            </a:lvl3pPr>
            <a:lvl4pPr marL="1828800" lvl="3" indent="-309880" algn="l">
              <a:lnSpc>
                <a:spcPct val="100000"/>
              </a:lnSpc>
              <a:spcBef>
                <a:spcPts val="394"/>
              </a:spcBef>
              <a:spcAft>
                <a:spcPts val="0"/>
              </a:spcAft>
              <a:buSzPts val="1280"/>
              <a:buChar char="-"/>
              <a:defRPr sz="1969"/>
            </a:lvl4pPr>
            <a:lvl5pPr marL="2286000" lvl="4" indent="-304038" algn="l">
              <a:lnSpc>
                <a:spcPct val="100000"/>
              </a:lnSpc>
              <a:spcBef>
                <a:spcPts val="366"/>
              </a:spcBef>
              <a:spcAft>
                <a:spcPts val="0"/>
              </a:spcAft>
              <a:buSzPts val="1188"/>
              <a:buChar char="-"/>
              <a:defRPr sz="1828"/>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8" name="Google Shape;58;g36c8ce8a44b_0_48"/>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lvl="0" algn="l">
              <a:lnSpc>
                <a:spcPct val="100000"/>
              </a:lnSpc>
              <a:spcBef>
                <a:spcPts val="0"/>
              </a:spcBef>
              <a:spcAft>
                <a:spcPts val="0"/>
              </a:spcAft>
              <a:buClr>
                <a:schemeClr val="accent1"/>
              </a:buClr>
              <a:buSzPts val="4992"/>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36c8ce8a44b_0_48"/>
          <p:cNvSpPr txBox="1">
            <a:spLocks noGrp="1"/>
          </p:cNvSpPr>
          <p:nvPr>
            <p:ph type="body" idx="2"/>
          </p:nvPr>
        </p:nvSpPr>
        <p:spPr>
          <a:xfrm>
            <a:off x="609600" y="1905000"/>
            <a:ext cx="4165500" cy="4343400"/>
          </a:xfrm>
          <a:prstGeom prst="rect">
            <a:avLst/>
          </a:prstGeom>
          <a:noFill/>
          <a:ln>
            <a:noFill/>
          </a:ln>
        </p:spPr>
        <p:txBody>
          <a:bodyPr spcFirstLastPara="1" wrap="square" lIns="130025" tIns="0" rIns="130025" bIns="65000" anchor="t" anchorCtr="0">
            <a:normAutofit/>
          </a:bodyPr>
          <a:lstStyle>
            <a:lvl1pPr marL="457200" lvl="0" indent="-360108" algn="l">
              <a:lnSpc>
                <a:spcPct val="100000"/>
              </a:lnSpc>
              <a:spcBef>
                <a:spcPts val="436"/>
              </a:spcBef>
              <a:spcAft>
                <a:spcPts val="0"/>
              </a:spcAft>
              <a:buSzPts val="2071"/>
              <a:buChar char="⚫"/>
              <a:defRPr sz="2180"/>
            </a:lvl1pPr>
            <a:lvl2pPr marL="914400" lvl="1" indent="-291147" algn="l">
              <a:lnSpc>
                <a:spcPct val="100000"/>
              </a:lnSpc>
              <a:spcBef>
                <a:spcPts val="394"/>
              </a:spcBef>
              <a:spcAft>
                <a:spcPts val="0"/>
              </a:spcAft>
              <a:buSzPts val="985"/>
              <a:buChar char="➤"/>
              <a:defRPr sz="1969"/>
            </a:lvl2pPr>
            <a:lvl3pPr marL="1371600" lvl="2" indent="-309880" algn="l">
              <a:lnSpc>
                <a:spcPct val="100000"/>
              </a:lnSpc>
              <a:spcBef>
                <a:spcPts val="366"/>
              </a:spcBef>
              <a:spcAft>
                <a:spcPts val="0"/>
              </a:spcAft>
              <a:buSzPts val="1280"/>
              <a:buChar char="-"/>
              <a:defRPr sz="1828"/>
            </a:lvl3pPr>
            <a:lvl4pPr marL="1828800" lvl="3" indent="-295338" algn="l">
              <a:lnSpc>
                <a:spcPct val="100000"/>
              </a:lnSpc>
              <a:spcBef>
                <a:spcPts val="323"/>
              </a:spcBef>
              <a:spcAft>
                <a:spcPts val="0"/>
              </a:spcAft>
              <a:buSzPts val="1051"/>
              <a:buChar char="-"/>
              <a:defRPr sz="1617"/>
            </a:lvl4pPr>
            <a:lvl5pPr marL="2286000" lvl="4" indent="-295338" algn="l">
              <a:lnSpc>
                <a:spcPct val="100000"/>
              </a:lnSpc>
              <a:spcBef>
                <a:spcPts val="323"/>
              </a:spcBef>
              <a:spcAft>
                <a:spcPts val="0"/>
              </a:spcAft>
              <a:buSzPts val="1051"/>
              <a:buChar char="-"/>
              <a:defRPr sz="1617"/>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0" name="Google Shape;60;g36c8ce8a44b_0_48"/>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61"/>
        <p:cNvGrpSpPr/>
        <p:nvPr/>
      </p:nvGrpSpPr>
      <p:grpSpPr>
        <a:xfrm>
          <a:off x="0" y="0"/>
          <a:ext cx="0" cy="0"/>
          <a:chOff x="0" y="0"/>
          <a:chExt cx="0" cy="0"/>
        </a:xfrm>
      </p:grpSpPr>
      <p:sp>
        <p:nvSpPr>
          <p:cNvPr id="62" name="Google Shape;62;g36c8ce8a44b_0_53"/>
          <p:cNvSpPr txBox="1">
            <a:spLocks noGrp="1"/>
          </p:cNvSpPr>
          <p:nvPr>
            <p:ph type="title"/>
          </p:nvPr>
        </p:nvSpPr>
        <p:spPr>
          <a:xfrm>
            <a:off x="609600" y="704088"/>
            <a:ext cx="11074500" cy="1143000"/>
          </a:xfrm>
          <a:prstGeom prst="rect">
            <a:avLst/>
          </a:prstGeom>
          <a:noFill/>
          <a:ln>
            <a:noFill/>
          </a:ln>
        </p:spPr>
        <p:txBody>
          <a:bodyPr spcFirstLastPara="1" wrap="square" lIns="0" tIns="65000" rIns="0" bIns="0" anchor="b" anchorCtr="0">
            <a:normAutofit/>
          </a:bodyPr>
          <a:lstStyle>
            <a:lvl1pPr lvl="0" algn="l">
              <a:lnSpc>
                <a:spcPct val="100000"/>
              </a:lnSpc>
              <a:spcBef>
                <a:spcPts val="0"/>
              </a:spcBef>
              <a:spcAft>
                <a:spcPts val="0"/>
              </a:spcAft>
              <a:buClr>
                <a:schemeClr val="dk2"/>
              </a:buClr>
              <a:buSzPts val="4992"/>
              <a:buFont typeface="Calibri"/>
              <a:buNone/>
              <a:defRPr sz="4992" b="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3" name="Google Shape;63;g36c8ce8a44b_0_53"/>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4"/>
        <p:cNvGrpSpPr/>
        <p:nvPr/>
      </p:nvGrpSpPr>
      <p:grpSpPr>
        <a:xfrm>
          <a:off x="0" y="0"/>
          <a:ext cx="0" cy="0"/>
          <a:chOff x="0" y="0"/>
          <a:chExt cx="0" cy="0"/>
        </a:xfrm>
      </p:grpSpPr>
      <p:sp>
        <p:nvSpPr>
          <p:cNvPr id="65" name="Google Shape;65;g36c8ce8a44b_0_56"/>
          <p:cNvSpPr txBox="1">
            <a:spLocks noGrp="1"/>
          </p:cNvSpPr>
          <p:nvPr>
            <p:ph type="title"/>
          </p:nvPr>
        </p:nvSpPr>
        <p:spPr>
          <a:xfrm>
            <a:off x="973333" y="1758200"/>
            <a:ext cx="4401300" cy="22497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2"/>
              </a:buClr>
              <a:buSzPts val="1500"/>
              <a:buFont typeface="Raleway"/>
              <a:buNone/>
              <a:defRPr sz="3500" b="1" i="0" u="none" strike="noStrike" cap="none">
                <a:solidFill>
                  <a:schemeClr val="dk2"/>
                </a:solidFill>
                <a:latin typeface="Raleway"/>
                <a:ea typeface="Raleway"/>
                <a:cs typeface="Raleway"/>
                <a:sym typeface="Raleway"/>
              </a:defRPr>
            </a:lvl1pPr>
            <a:lvl2pPr lvl="1"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2pPr>
            <a:lvl3pPr lvl="2"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3pPr>
            <a:lvl4pPr lvl="3"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4pPr>
            <a:lvl5pPr lvl="4"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5pPr>
            <a:lvl6pPr lvl="5"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6pPr>
            <a:lvl7pPr lvl="6"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7pPr>
            <a:lvl8pPr lvl="7"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8pPr>
            <a:lvl9pPr lvl="8"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9pPr>
          </a:lstStyle>
          <a:p>
            <a:endParaRPr/>
          </a:p>
        </p:txBody>
      </p:sp>
      <p:sp>
        <p:nvSpPr>
          <p:cNvPr id="66" name="Google Shape;66;g36c8ce8a44b_0_56"/>
          <p:cNvSpPr txBox="1">
            <a:spLocks noGrp="1"/>
          </p:cNvSpPr>
          <p:nvPr>
            <p:ph type="subTitle" idx="1"/>
          </p:nvPr>
        </p:nvSpPr>
        <p:spPr>
          <a:xfrm>
            <a:off x="966600" y="4215367"/>
            <a:ext cx="4401300" cy="10119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accent1"/>
              </a:buClr>
              <a:buSzPts val="1900"/>
              <a:buFont typeface="Lato"/>
              <a:buNone/>
              <a:defRPr sz="2100"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9pPr>
          </a:lstStyle>
          <a:p>
            <a:endParaRPr/>
          </a:p>
        </p:txBody>
      </p:sp>
      <p:sp>
        <p:nvSpPr>
          <p:cNvPr id="67" name="Google Shape;67;g36c8ce8a44b_0_56"/>
          <p:cNvSpPr txBox="1">
            <a:spLocks noGrp="1"/>
          </p:cNvSpPr>
          <p:nvPr>
            <p:ph type="body" idx="2"/>
          </p:nvPr>
        </p:nvSpPr>
        <p:spPr>
          <a:xfrm>
            <a:off x="6898967" y="1803500"/>
            <a:ext cx="4499100" cy="4034100"/>
          </a:xfrm>
          <a:prstGeom prst="rect">
            <a:avLst/>
          </a:prstGeom>
          <a:noFill/>
          <a:ln>
            <a:noFill/>
          </a:ln>
        </p:spPr>
        <p:txBody>
          <a:bodyPr spcFirstLastPara="1" wrap="square" lIns="91425" tIns="91425" rIns="91425" bIns="91425" anchor="t" anchorCtr="0">
            <a:normAutofit/>
          </a:bodyPr>
          <a:lstStyle>
            <a:lvl1pPr marL="457200" marR="0" lvl="0" indent="-349250" algn="l">
              <a:lnSpc>
                <a:spcPct val="115000"/>
              </a:lnSpc>
              <a:spcBef>
                <a:spcPts val="0"/>
              </a:spcBef>
              <a:spcAft>
                <a:spcPts val="0"/>
              </a:spcAft>
              <a:buClr>
                <a:schemeClr val="accent1"/>
              </a:buClr>
              <a:buSzPts val="1900"/>
              <a:buFont typeface="Lato"/>
              <a:buChar char="●"/>
              <a:defRPr sz="2400" b="0" i="0" u="none" strike="noStrike" cap="none">
                <a:solidFill>
                  <a:schemeClr val="accent1"/>
                </a:solidFill>
                <a:latin typeface="Lato"/>
                <a:ea typeface="Lato"/>
                <a:cs typeface="Lato"/>
                <a:sym typeface="Lato"/>
              </a:defRPr>
            </a:lvl1pPr>
            <a:lvl2pPr marL="914400" marR="0" lvl="1"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2pPr>
            <a:lvl3pPr marL="1371600" marR="0" lvl="2"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3pPr>
            <a:lvl4pPr marL="1828800" marR="0" lvl="3"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4pPr>
            <a:lvl5pPr marL="2286000" marR="0" lvl="4"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5pPr>
            <a:lvl6pPr marL="2743200" marR="0" lvl="5"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6pPr>
            <a:lvl7pPr marL="3200400" marR="0" lvl="6"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7pPr>
            <a:lvl8pPr marL="3657600" marR="0" lvl="7"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8pPr>
            <a:lvl9pPr marL="4114800" marR="0" lvl="8" indent="-298450" algn="l">
              <a:lnSpc>
                <a:spcPct val="115000"/>
              </a:lnSpc>
              <a:spcBef>
                <a:spcPts val="2100"/>
              </a:spcBef>
              <a:spcAft>
                <a:spcPts val="2100"/>
              </a:spcAft>
              <a:buClr>
                <a:schemeClr val="accent1"/>
              </a:buClr>
              <a:buSzPts val="1100"/>
              <a:buFont typeface="Lato"/>
              <a:buChar char="■"/>
              <a:defRPr sz="1500" b="0" i="0" u="none" strike="noStrike" cap="none">
                <a:solidFill>
                  <a:schemeClr val="accent1"/>
                </a:solidFill>
                <a:latin typeface="Lato"/>
                <a:ea typeface="Lato"/>
                <a:cs typeface="Lato"/>
                <a:sym typeface="Lato"/>
              </a:defRPr>
            </a:lvl9pPr>
          </a:lstStyle>
          <a:p>
            <a:endParaRPr/>
          </a:p>
        </p:txBody>
      </p:sp>
      <p:sp>
        <p:nvSpPr>
          <p:cNvPr id="68" name="Google Shape;68;g36c8ce8a44b_0_56"/>
          <p:cNvSpPr txBox="1">
            <a:spLocks noGrp="1"/>
          </p:cNvSpPr>
          <p:nvPr>
            <p:ph type="sldNum" idx="12"/>
          </p:nvPr>
        </p:nvSpPr>
        <p:spPr>
          <a:xfrm>
            <a:off x="9917835" y="6333133"/>
            <a:ext cx="2195100" cy="5247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300">
              <a:solidFill>
                <a:srgbClr val="B7B7B7"/>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36c8ce8a44b_0_6"/>
          <p:cNvSpPr txBox="1">
            <a:spLocks noGrp="1"/>
          </p:cNvSpPr>
          <p:nvPr>
            <p:ph type="ctrTitle"/>
          </p:nvPr>
        </p:nvSpPr>
        <p:spPr>
          <a:xfrm>
            <a:off x="608233" y="992767"/>
            <a:ext cx="10976400" cy="27369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Clr>
                <a:schemeClr val="lt1"/>
              </a:buClr>
              <a:buSzPts val="6700"/>
              <a:buFont typeface="Calibri"/>
              <a:buNone/>
              <a:defRPr sz="6700">
                <a:solidFill>
                  <a:schemeClr val="lt1"/>
                </a:solidFill>
                <a:latin typeface="Calibri"/>
                <a:ea typeface="Calibri"/>
                <a:cs typeface="Calibri"/>
                <a:sym typeface="Calibri"/>
              </a:defRPr>
            </a:lvl1pPr>
            <a:lvl2pPr lvl="1" algn="l">
              <a:lnSpc>
                <a:spcPct val="100000"/>
              </a:lnSpc>
              <a:spcBef>
                <a:spcPts val="0"/>
              </a:spcBef>
              <a:spcAft>
                <a:spcPts val="0"/>
              </a:spcAft>
              <a:buSzPts val="6800"/>
              <a:buFont typeface="Calibri"/>
              <a:buNone/>
              <a:defRPr sz="6800">
                <a:latin typeface="Calibri"/>
                <a:ea typeface="Calibri"/>
                <a:cs typeface="Calibri"/>
                <a:sym typeface="Calibri"/>
              </a:defRPr>
            </a:lvl2pPr>
            <a:lvl3pPr lvl="2" algn="l">
              <a:lnSpc>
                <a:spcPct val="100000"/>
              </a:lnSpc>
              <a:spcBef>
                <a:spcPts val="0"/>
              </a:spcBef>
              <a:spcAft>
                <a:spcPts val="0"/>
              </a:spcAft>
              <a:buSzPts val="6800"/>
              <a:buFont typeface="Calibri"/>
              <a:buNone/>
              <a:defRPr sz="6800">
                <a:latin typeface="Calibri"/>
                <a:ea typeface="Calibri"/>
                <a:cs typeface="Calibri"/>
                <a:sym typeface="Calibri"/>
              </a:defRPr>
            </a:lvl3pPr>
            <a:lvl4pPr lvl="3" algn="l">
              <a:lnSpc>
                <a:spcPct val="100000"/>
              </a:lnSpc>
              <a:spcBef>
                <a:spcPts val="0"/>
              </a:spcBef>
              <a:spcAft>
                <a:spcPts val="0"/>
              </a:spcAft>
              <a:buSzPts val="6800"/>
              <a:buFont typeface="Calibri"/>
              <a:buNone/>
              <a:defRPr sz="6800">
                <a:latin typeface="Calibri"/>
                <a:ea typeface="Calibri"/>
                <a:cs typeface="Calibri"/>
                <a:sym typeface="Calibri"/>
              </a:defRPr>
            </a:lvl4pPr>
            <a:lvl5pPr lvl="4" algn="l">
              <a:lnSpc>
                <a:spcPct val="100000"/>
              </a:lnSpc>
              <a:spcBef>
                <a:spcPts val="0"/>
              </a:spcBef>
              <a:spcAft>
                <a:spcPts val="0"/>
              </a:spcAft>
              <a:buSzPts val="6800"/>
              <a:buFont typeface="Calibri"/>
              <a:buNone/>
              <a:defRPr sz="6800">
                <a:latin typeface="Calibri"/>
                <a:ea typeface="Calibri"/>
                <a:cs typeface="Calibri"/>
                <a:sym typeface="Calibri"/>
              </a:defRPr>
            </a:lvl5pPr>
            <a:lvl6pPr lvl="5" algn="l">
              <a:lnSpc>
                <a:spcPct val="100000"/>
              </a:lnSpc>
              <a:spcBef>
                <a:spcPts val="0"/>
              </a:spcBef>
              <a:spcAft>
                <a:spcPts val="0"/>
              </a:spcAft>
              <a:buSzPts val="6800"/>
              <a:buFont typeface="Calibri"/>
              <a:buNone/>
              <a:defRPr sz="6800">
                <a:latin typeface="Calibri"/>
                <a:ea typeface="Calibri"/>
                <a:cs typeface="Calibri"/>
                <a:sym typeface="Calibri"/>
              </a:defRPr>
            </a:lvl6pPr>
            <a:lvl7pPr lvl="6" algn="l">
              <a:lnSpc>
                <a:spcPct val="100000"/>
              </a:lnSpc>
              <a:spcBef>
                <a:spcPts val="0"/>
              </a:spcBef>
              <a:spcAft>
                <a:spcPts val="0"/>
              </a:spcAft>
              <a:buSzPts val="6800"/>
              <a:buFont typeface="Calibri"/>
              <a:buNone/>
              <a:defRPr sz="6800">
                <a:latin typeface="Calibri"/>
                <a:ea typeface="Calibri"/>
                <a:cs typeface="Calibri"/>
                <a:sym typeface="Calibri"/>
              </a:defRPr>
            </a:lvl7pPr>
            <a:lvl8pPr lvl="7" algn="l">
              <a:lnSpc>
                <a:spcPct val="100000"/>
              </a:lnSpc>
              <a:spcBef>
                <a:spcPts val="0"/>
              </a:spcBef>
              <a:spcAft>
                <a:spcPts val="0"/>
              </a:spcAft>
              <a:buSzPts val="6800"/>
              <a:buFont typeface="Calibri"/>
              <a:buNone/>
              <a:defRPr sz="6800">
                <a:latin typeface="Calibri"/>
                <a:ea typeface="Calibri"/>
                <a:cs typeface="Calibri"/>
                <a:sym typeface="Calibri"/>
              </a:defRPr>
            </a:lvl8pPr>
            <a:lvl9pPr lvl="8" algn="l">
              <a:lnSpc>
                <a:spcPct val="100000"/>
              </a:lnSpc>
              <a:spcBef>
                <a:spcPts val="0"/>
              </a:spcBef>
              <a:spcAft>
                <a:spcPts val="0"/>
              </a:spcAft>
              <a:buSzPts val="6800"/>
              <a:buFont typeface="Calibri"/>
              <a:buNone/>
              <a:defRPr sz="6800">
                <a:latin typeface="Calibri"/>
                <a:ea typeface="Calibri"/>
                <a:cs typeface="Calibri"/>
                <a:sym typeface="Calibri"/>
              </a:defRPr>
            </a:lvl9pPr>
          </a:lstStyle>
          <a:p>
            <a:endParaRPr/>
          </a:p>
        </p:txBody>
      </p:sp>
      <p:sp>
        <p:nvSpPr>
          <p:cNvPr id="16" name="Google Shape;16;g36c8ce8a44b_0_6"/>
          <p:cNvSpPr txBox="1">
            <a:spLocks noGrp="1"/>
          </p:cNvSpPr>
          <p:nvPr>
            <p:ph type="subTitle" idx="1"/>
          </p:nvPr>
        </p:nvSpPr>
        <p:spPr>
          <a:xfrm>
            <a:off x="608233" y="3778833"/>
            <a:ext cx="10976400" cy="10569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3500"/>
              <a:buFont typeface="Calibri"/>
              <a:buNone/>
              <a:defRPr sz="3500">
                <a:solidFill>
                  <a:schemeClr val="lt1"/>
                </a:solidFill>
                <a:latin typeface="Calibri"/>
                <a:ea typeface="Calibri"/>
                <a:cs typeface="Calibri"/>
                <a:sym typeface="Calibri"/>
              </a:defRPr>
            </a:lvl1pPr>
            <a:lvl2pPr lvl="1" algn="l">
              <a:lnSpc>
                <a:spcPct val="100000"/>
              </a:lnSpc>
              <a:spcBef>
                <a:spcPts val="0"/>
              </a:spcBef>
              <a:spcAft>
                <a:spcPts val="0"/>
              </a:spcAft>
              <a:buSzPts val="3600"/>
              <a:buFont typeface="Calibri"/>
              <a:buNone/>
              <a:defRPr sz="3600">
                <a:latin typeface="Calibri"/>
                <a:ea typeface="Calibri"/>
                <a:cs typeface="Calibri"/>
                <a:sym typeface="Calibri"/>
              </a:defRPr>
            </a:lvl2pPr>
            <a:lvl3pPr lvl="2" algn="l">
              <a:lnSpc>
                <a:spcPct val="100000"/>
              </a:lnSpc>
              <a:spcBef>
                <a:spcPts val="0"/>
              </a:spcBef>
              <a:spcAft>
                <a:spcPts val="0"/>
              </a:spcAft>
              <a:buSzPts val="3600"/>
              <a:buFont typeface="Calibri"/>
              <a:buNone/>
              <a:defRPr sz="3600">
                <a:latin typeface="Calibri"/>
                <a:ea typeface="Calibri"/>
                <a:cs typeface="Calibri"/>
                <a:sym typeface="Calibri"/>
              </a:defRPr>
            </a:lvl3pPr>
            <a:lvl4pPr lvl="3" algn="l">
              <a:lnSpc>
                <a:spcPct val="100000"/>
              </a:lnSpc>
              <a:spcBef>
                <a:spcPts val="0"/>
              </a:spcBef>
              <a:spcAft>
                <a:spcPts val="0"/>
              </a:spcAft>
              <a:buSzPts val="3600"/>
              <a:buFont typeface="Calibri"/>
              <a:buNone/>
              <a:defRPr sz="3600">
                <a:latin typeface="Calibri"/>
                <a:ea typeface="Calibri"/>
                <a:cs typeface="Calibri"/>
                <a:sym typeface="Calibri"/>
              </a:defRPr>
            </a:lvl4pPr>
            <a:lvl5pPr lvl="4" algn="l">
              <a:lnSpc>
                <a:spcPct val="100000"/>
              </a:lnSpc>
              <a:spcBef>
                <a:spcPts val="0"/>
              </a:spcBef>
              <a:spcAft>
                <a:spcPts val="0"/>
              </a:spcAft>
              <a:buSzPts val="3600"/>
              <a:buFont typeface="Calibri"/>
              <a:buNone/>
              <a:defRPr sz="3600">
                <a:latin typeface="Calibri"/>
                <a:ea typeface="Calibri"/>
                <a:cs typeface="Calibri"/>
                <a:sym typeface="Calibri"/>
              </a:defRPr>
            </a:lvl5pPr>
            <a:lvl6pPr lvl="5" algn="l">
              <a:lnSpc>
                <a:spcPct val="100000"/>
              </a:lnSpc>
              <a:spcBef>
                <a:spcPts val="0"/>
              </a:spcBef>
              <a:spcAft>
                <a:spcPts val="0"/>
              </a:spcAft>
              <a:buSzPts val="3600"/>
              <a:buFont typeface="Calibri"/>
              <a:buNone/>
              <a:defRPr sz="3600">
                <a:latin typeface="Calibri"/>
                <a:ea typeface="Calibri"/>
                <a:cs typeface="Calibri"/>
                <a:sym typeface="Calibri"/>
              </a:defRPr>
            </a:lvl6pPr>
            <a:lvl7pPr lvl="6" algn="l">
              <a:lnSpc>
                <a:spcPct val="100000"/>
              </a:lnSpc>
              <a:spcBef>
                <a:spcPts val="0"/>
              </a:spcBef>
              <a:spcAft>
                <a:spcPts val="0"/>
              </a:spcAft>
              <a:buSzPts val="3600"/>
              <a:buFont typeface="Calibri"/>
              <a:buNone/>
              <a:defRPr sz="3600">
                <a:latin typeface="Calibri"/>
                <a:ea typeface="Calibri"/>
                <a:cs typeface="Calibri"/>
                <a:sym typeface="Calibri"/>
              </a:defRPr>
            </a:lvl7pPr>
            <a:lvl8pPr lvl="7" algn="l">
              <a:lnSpc>
                <a:spcPct val="100000"/>
              </a:lnSpc>
              <a:spcBef>
                <a:spcPts val="0"/>
              </a:spcBef>
              <a:spcAft>
                <a:spcPts val="0"/>
              </a:spcAft>
              <a:buSzPts val="3600"/>
              <a:buFont typeface="Calibri"/>
              <a:buNone/>
              <a:defRPr sz="3600">
                <a:latin typeface="Calibri"/>
                <a:ea typeface="Calibri"/>
                <a:cs typeface="Calibri"/>
                <a:sym typeface="Calibri"/>
              </a:defRPr>
            </a:lvl8pPr>
            <a:lvl9pPr lvl="8" algn="l">
              <a:lnSpc>
                <a:spcPct val="100000"/>
              </a:lnSpc>
              <a:spcBef>
                <a:spcPts val="0"/>
              </a:spcBef>
              <a:spcAft>
                <a:spcPts val="0"/>
              </a:spcAft>
              <a:buSzPts val="3600"/>
              <a:buFont typeface="Calibri"/>
              <a:buNone/>
              <a:defRPr sz="3600">
                <a:latin typeface="Calibri"/>
                <a:ea typeface="Calibri"/>
                <a:cs typeface="Calibri"/>
                <a:sym typeface="Calibri"/>
              </a:defRPr>
            </a:lvl9pPr>
          </a:lstStyle>
          <a:p>
            <a:endParaRPr/>
          </a:p>
        </p:txBody>
      </p:sp>
      <p:pic>
        <p:nvPicPr>
          <p:cNvPr id="17" name="Google Shape;17;g36c8ce8a44b_0_6" title="k20center-logo-variations_K20 Bug - White.png"/>
          <p:cNvPicPr preferRelativeResize="0"/>
          <p:nvPr/>
        </p:nvPicPr>
        <p:blipFill rotWithShape="1">
          <a:blip r:embed="rId3">
            <a:alphaModFix/>
          </a:blip>
          <a:srcRect/>
          <a:stretch/>
        </p:blipFill>
        <p:spPr>
          <a:xfrm>
            <a:off x="11238401" y="5934465"/>
            <a:ext cx="680934" cy="6809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g36c8ce8a44b_0_10"/>
          <p:cNvSpPr txBox="1">
            <a:spLocks noGrp="1"/>
          </p:cNvSpPr>
          <p:nvPr>
            <p:ph type="ctrTitle"/>
          </p:nvPr>
        </p:nvSpPr>
        <p:spPr>
          <a:xfrm>
            <a:off x="608233" y="992767"/>
            <a:ext cx="10976400" cy="27369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Clr>
                <a:schemeClr val="lt1"/>
              </a:buClr>
              <a:buSzPts val="6700"/>
              <a:buFont typeface="Calibri"/>
              <a:buNone/>
              <a:defRPr sz="6700">
                <a:solidFill>
                  <a:schemeClr val="lt1"/>
                </a:solidFill>
                <a:latin typeface="Calibri"/>
                <a:ea typeface="Calibri"/>
                <a:cs typeface="Calibri"/>
                <a:sym typeface="Calibri"/>
              </a:defRPr>
            </a:lvl1pPr>
            <a:lvl2pPr lvl="1" algn="l">
              <a:lnSpc>
                <a:spcPct val="100000"/>
              </a:lnSpc>
              <a:spcBef>
                <a:spcPts val="0"/>
              </a:spcBef>
              <a:spcAft>
                <a:spcPts val="0"/>
              </a:spcAft>
              <a:buSzPts val="6800"/>
              <a:buFont typeface="Calibri"/>
              <a:buNone/>
              <a:defRPr sz="6800">
                <a:latin typeface="Calibri"/>
                <a:ea typeface="Calibri"/>
                <a:cs typeface="Calibri"/>
                <a:sym typeface="Calibri"/>
              </a:defRPr>
            </a:lvl2pPr>
            <a:lvl3pPr lvl="2" algn="l">
              <a:lnSpc>
                <a:spcPct val="100000"/>
              </a:lnSpc>
              <a:spcBef>
                <a:spcPts val="0"/>
              </a:spcBef>
              <a:spcAft>
                <a:spcPts val="0"/>
              </a:spcAft>
              <a:buSzPts val="6800"/>
              <a:buFont typeface="Calibri"/>
              <a:buNone/>
              <a:defRPr sz="6800">
                <a:latin typeface="Calibri"/>
                <a:ea typeface="Calibri"/>
                <a:cs typeface="Calibri"/>
                <a:sym typeface="Calibri"/>
              </a:defRPr>
            </a:lvl3pPr>
            <a:lvl4pPr lvl="3" algn="l">
              <a:lnSpc>
                <a:spcPct val="100000"/>
              </a:lnSpc>
              <a:spcBef>
                <a:spcPts val="0"/>
              </a:spcBef>
              <a:spcAft>
                <a:spcPts val="0"/>
              </a:spcAft>
              <a:buSzPts val="6800"/>
              <a:buFont typeface="Calibri"/>
              <a:buNone/>
              <a:defRPr sz="6800">
                <a:latin typeface="Calibri"/>
                <a:ea typeface="Calibri"/>
                <a:cs typeface="Calibri"/>
                <a:sym typeface="Calibri"/>
              </a:defRPr>
            </a:lvl4pPr>
            <a:lvl5pPr lvl="4" algn="l">
              <a:lnSpc>
                <a:spcPct val="100000"/>
              </a:lnSpc>
              <a:spcBef>
                <a:spcPts val="0"/>
              </a:spcBef>
              <a:spcAft>
                <a:spcPts val="0"/>
              </a:spcAft>
              <a:buSzPts val="6800"/>
              <a:buFont typeface="Calibri"/>
              <a:buNone/>
              <a:defRPr sz="6800">
                <a:latin typeface="Calibri"/>
                <a:ea typeface="Calibri"/>
                <a:cs typeface="Calibri"/>
                <a:sym typeface="Calibri"/>
              </a:defRPr>
            </a:lvl5pPr>
            <a:lvl6pPr lvl="5" algn="l">
              <a:lnSpc>
                <a:spcPct val="100000"/>
              </a:lnSpc>
              <a:spcBef>
                <a:spcPts val="0"/>
              </a:spcBef>
              <a:spcAft>
                <a:spcPts val="0"/>
              </a:spcAft>
              <a:buSzPts val="6800"/>
              <a:buFont typeface="Calibri"/>
              <a:buNone/>
              <a:defRPr sz="6800">
                <a:latin typeface="Calibri"/>
                <a:ea typeface="Calibri"/>
                <a:cs typeface="Calibri"/>
                <a:sym typeface="Calibri"/>
              </a:defRPr>
            </a:lvl6pPr>
            <a:lvl7pPr lvl="6" algn="l">
              <a:lnSpc>
                <a:spcPct val="100000"/>
              </a:lnSpc>
              <a:spcBef>
                <a:spcPts val="0"/>
              </a:spcBef>
              <a:spcAft>
                <a:spcPts val="0"/>
              </a:spcAft>
              <a:buSzPts val="6800"/>
              <a:buFont typeface="Calibri"/>
              <a:buNone/>
              <a:defRPr sz="6800">
                <a:latin typeface="Calibri"/>
                <a:ea typeface="Calibri"/>
                <a:cs typeface="Calibri"/>
                <a:sym typeface="Calibri"/>
              </a:defRPr>
            </a:lvl7pPr>
            <a:lvl8pPr lvl="7" algn="l">
              <a:lnSpc>
                <a:spcPct val="100000"/>
              </a:lnSpc>
              <a:spcBef>
                <a:spcPts val="0"/>
              </a:spcBef>
              <a:spcAft>
                <a:spcPts val="0"/>
              </a:spcAft>
              <a:buSzPts val="6800"/>
              <a:buFont typeface="Calibri"/>
              <a:buNone/>
              <a:defRPr sz="6800">
                <a:latin typeface="Calibri"/>
                <a:ea typeface="Calibri"/>
                <a:cs typeface="Calibri"/>
                <a:sym typeface="Calibri"/>
              </a:defRPr>
            </a:lvl8pPr>
            <a:lvl9pPr lvl="8" algn="l">
              <a:lnSpc>
                <a:spcPct val="100000"/>
              </a:lnSpc>
              <a:spcBef>
                <a:spcPts val="0"/>
              </a:spcBef>
              <a:spcAft>
                <a:spcPts val="0"/>
              </a:spcAft>
              <a:buSzPts val="6800"/>
              <a:buFont typeface="Calibri"/>
              <a:buNone/>
              <a:defRPr sz="6800">
                <a:latin typeface="Calibri"/>
                <a:ea typeface="Calibri"/>
                <a:cs typeface="Calibri"/>
                <a:sym typeface="Calibri"/>
              </a:defRPr>
            </a:lvl9pPr>
          </a:lstStyle>
          <a:p>
            <a:endParaRPr/>
          </a:p>
        </p:txBody>
      </p:sp>
      <p:sp>
        <p:nvSpPr>
          <p:cNvPr id="20" name="Google Shape;20;g36c8ce8a44b_0_10"/>
          <p:cNvSpPr txBox="1">
            <a:spLocks noGrp="1"/>
          </p:cNvSpPr>
          <p:nvPr>
            <p:ph type="subTitle" idx="1"/>
          </p:nvPr>
        </p:nvSpPr>
        <p:spPr>
          <a:xfrm>
            <a:off x="608233" y="3778833"/>
            <a:ext cx="10976400" cy="10569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1"/>
              </a:buClr>
              <a:buSzPts val="3500"/>
              <a:buFont typeface="Calibri"/>
              <a:buNone/>
              <a:defRPr sz="3500">
                <a:solidFill>
                  <a:schemeClr val="lt1"/>
                </a:solidFill>
                <a:latin typeface="Calibri"/>
                <a:ea typeface="Calibri"/>
                <a:cs typeface="Calibri"/>
                <a:sym typeface="Calibri"/>
              </a:defRPr>
            </a:lvl1pPr>
            <a:lvl2pPr lvl="1" algn="l">
              <a:lnSpc>
                <a:spcPct val="100000"/>
              </a:lnSpc>
              <a:spcBef>
                <a:spcPts val="0"/>
              </a:spcBef>
              <a:spcAft>
                <a:spcPts val="0"/>
              </a:spcAft>
              <a:buSzPts val="3600"/>
              <a:buFont typeface="Calibri"/>
              <a:buNone/>
              <a:defRPr sz="3600">
                <a:latin typeface="Calibri"/>
                <a:ea typeface="Calibri"/>
                <a:cs typeface="Calibri"/>
                <a:sym typeface="Calibri"/>
              </a:defRPr>
            </a:lvl2pPr>
            <a:lvl3pPr lvl="2" algn="l">
              <a:lnSpc>
                <a:spcPct val="100000"/>
              </a:lnSpc>
              <a:spcBef>
                <a:spcPts val="0"/>
              </a:spcBef>
              <a:spcAft>
                <a:spcPts val="0"/>
              </a:spcAft>
              <a:buSzPts val="3600"/>
              <a:buFont typeface="Calibri"/>
              <a:buNone/>
              <a:defRPr sz="3600">
                <a:latin typeface="Calibri"/>
                <a:ea typeface="Calibri"/>
                <a:cs typeface="Calibri"/>
                <a:sym typeface="Calibri"/>
              </a:defRPr>
            </a:lvl3pPr>
            <a:lvl4pPr lvl="3" algn="l">
              <a:lnSpc>
                <a:spcPct val="100000"/>
              </a:lnSpc>
              <a:spcBef>
                <a:spcPts val="0"/>
              </a:spcBef>
              <a:spcAft>
                <a:spcPts val="0"/>
              </a:spcAft>
              <a:buSzPts val="3600"/>
              <a:buFont typeface="Calibri"/>
              <a:buNone/>
              <a:defRPr sz="3600">
                <a:latin typeface="Calibri"/>
                <a:ea typeface="Calibri"/>
                <a:cs typeface="Calibri"/>
                <a:sym typeface="Calibri"/>
              </a:defRPr>
            </a:lvl4pPr>
            <a:lvl5pPr lvl="4" algn="l">
              <a:lnSpc>
                <a:spcPct val="100000"/>
              </a:lnSpc>
              <a:spcBef>
                <a:spcPts val="0"/>
              </a:spcBef>
              <a:spcAft>
                <a:spcPts val="0"/>
              </a:spcAft>
              <a:buSzPts val="3600"/>
              <a:buFont typeface="Calibri"/>
              <a:buNone/>
              <a:defRPr sz="3600">
                <a:latin typeface="Calibri"/>
                <a:ea typeface="Calibri"/>
                <a:cs typeface="Calibri"/>
                <a:sym typeface="Calibri"/>
              </a:defRPr>
            </a:lvl5pPr>
            <a:lvl6pPr lvl="5" algn="l">
              <a:lnSpc>
                <a:spcPct val="100000"/>
              </a:lnSpc>
              <a:spcBef>
                <a:spcPts val="0"/>
              </a:spcBef>
              <a:spcAft>
                <a:spcPts val="0"/>
              </a:spcAft>
              <a:buSzPts val="3600"/>
              <a:buFont typeface="Calibri"/>
              <a:buNone/>
              <a:defRPr sz="3600">
                <a:latin typeface="Calibri"/>
                <a:ea typeface="Calibri"/>
                <a:cs typeface="Calibri"/>
                <a:sym typeface="Calibri"/>
              </a:defRPr>
            </a:lvl6pPr>
            <a:lvl7pPr lvl="6" algn="l">
              <a:lnSpc>
                <a:spcPct val="100000"/>
              </a:lnSpc>
              <a:spcBef>
                <a:spcPts val="0"/>
              </a:spcBef>
              <a:spcAft>
                <a:spcPts val="0"/>
              </a:spcAft>
              <a:buSzPts val="3600"/>
              <a:buFont typeface="Calibri"/>
              <a:buNone/>
              <a:defRPr sz="3600">
                <a:latin typeface="Calibri"/>
                <a:ea typeface="Calibri"/>
                <a:cs typeface="Calibri"/>
                <a:sym typeface="Calibri"/>
              </a:defRPr>
            </a:lvl7pPr>
            <a:lvl8pPr lvl="7" algn="l">
              <a:lnSpc>
                <a:spcPct val="100000"/>
              </a:lnSpc>
              <a:spcBef>
                <a:spcPts val="0"/>
              </a:spcBef>
              <a:spcAft>
                <a:spcPts val="0"/>
              </a:spcAft>
              <a:buSzPts val="3600"/>
              <a:buFont typeface="Calibri"/>
              <a:buNone/>
              <a:defRPr sz="3600">
                <a:latin typeface="Calibri"/>
                <a:ea typeface="Calibri"/>
                <a:cs typeface="Calibri"/>
                <a:sym typeface="Calibri"/>
              </a:defRPr>
            </a:lvl8pPr>
            <a:lvl9pPr lvl="8" algn="l">
              <a:lnSpc>
                <a:spcPct val="100000"/>
              </a:lnSpc>
              <a:spcBef>
                <a:spcPts val="0"/>
              </a:spcBef>
              <a:spcAft>
                <a:spcPts val="0"/>
              </a:spcAft>
              <a:buSzPts val="3600"/>
              <a:buFont typeface="Calibri"/>
              <a:buNone/>
              <a:defRPr sz="3600">
                <a:latin typeface="Calibri"/>
                <a:ea typeface="Calibri"/>
                <a:cs typeface="Calibri"/>
                <a:sym typeface="Calibri"/>
              </a:defRPr>
            </a:lvl9pPr>
          </a:lstStyle>
          <a:p>
            <a:endParaRPr/>
          </a:p>
        </p:txBody>
      </p:sp>
      <p:pic>
        <p:nvPicPr>
          <p:cNvPr id="21" name="Google Shape;21;g36c8ce8a44b_0_10" title="k20center-logo-variations_K20 Bug - White.png"/>
          <p:cNvPicPr preferRelativeResize="0"/>
          <p:nvPr/>
        </p:nvPicPr>
        <p:blipFill rotWithShape="1">
          <a:blip r:embed="rId3">
            <a:alphaModFix/>
          </a:blip>
          <a:srcRect/>
          <a:stretch/>
        </p:blipFill>
        <p:spPr>
          <a:xfrm>
            <a:off x="11238401" y="5934465"/>
            <a:ext cx="680934" cy="6809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22"/>
        <p:cNvGrpSpPr/>
        <p:nvPr/>
      </p:nvGrpSpPr>
      <p:grpSpPr>
        <a:xfrm>
          <a:off x="0" y="0"/>
          <a:ext cx="0" cy="0"/>
          <a:chOff x="0" y="0"/>
          <a:chExt cx="0" cy="0"/>
        </a:xfrm>
      </p:grpSpPr>
      <p:pic>
        <p:nvPicPr>
          <p:cNvPr id="23" name="Google Shape;23;g36c8ce8a44b_0_14" title="k20center-logo-variations_K20 - Bug Color.png"/>
          <p:cNvPicPr preferRelativeResize="0"/>
          <p:nvPr/>
        </p:nvPicPr>
        <p:blipFill rotWithShape="1">
          <a:blip r:embed="rId2">
            <a:alphaModFix/>
          </a:blip>
          <a:srcRect/>
          <a:stretch/>
        </p:blipFill>
        <p:spPr>
          <a:xfrm>
            <a:off x="11238400" y="5934467"/>
            <a:ext cx="680934" cy="680936"/>
          </a:xfrm>
          <a:prstGeom prst="rect">
            <a:avLst/>
          </a:prstGeom>
          <a:noFill/>
          <a:ln>
            <a:noFill/>
          </a:ln>
        </p:spPr>
      </p:pic>
      <p:sp>
        <p:nvSpPr>
          <p:cNvPr id="24" name="Google Shape;24;g36c8ce8a44b_0_14"/>
          <p:cNvSpPr txBox="1">
            <a:spLocks noGrp="1"/>
          </p:cNvSpPr>
          <p:nvPr>
            <p:ph type="title"/>
          </p:nvPr>
        </p:nvSpPr>
        <p:spPr>
          <a:xfrm>
            <a:off x="1005400" y="5772767"/>
            <a:ext cx="10181100" cy="7635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Clr>
                <a:srgbClr val="275781"/>
              </a:buClr>
              <a:buSzPts val="2400"/>
              <a:buFont typeface="Calibri"/>
              <a:buNone/>
              <a:defRPr sz="2400">
                <a:solidFill>
                  <a:srgbClr val="275781"/>
                </a:solidFill>
                <a:latin typeface="Calibri"/>
                <a:ea typeface="Calibri"/>
                <a:cs typeface="Calibri"/>
                <a:sym typeface="Calibri"/>
              </a:defRPr>
            </a:lvl1pPr>
            <a:lvl2pPr lvl="1" algn="l">
              <a:lnSpc>
                <a:spcPct val="100000"/>
              </a:lnSpc>
              <a:spcBef>
                <a:spcPts val="0"/>
              </a:spcBef>
              <a:spcAft>
                <a:spcPts val="0"/>
              </a:spcAft>
              <a:buSzPts val="3700"/>
              <a:buFont typeface="Calibri"/>
              <a:buNone/>
              <a:defRPr>
                <a:latin typeface="Calibri"/>
                <a:ea typeface="Calibri"/>
                <a:cs typeface="Calibri"/>
                <a:sym typeface="Calibri"/>
              </a:defRPr>
            </a:lvl2pPr>
            <a:lvl3pPr lvl="2" algn="l">
              <a:lnSpc>
                <a:spcPct val="100000"/>
              </a:lnSpc>
              <a:spcBef>
                <a:spcPts val="0"/>
              </a:spcBef>
              <a:spcAft>
                <a:spcPts val="0"/>
              </a:spcAft>
              <a:buSzPts val="3700"/>
              <a:buFont typeface="Calibri"/>
              <a:buNone/>
              <a:defRPr>
                <a:latin typeface="Calibri"/>
                <a:ea typeface="Calibri"/>
                <a:cs typeface="Calibri"/>
                <a:sym typeface="Calibri"/>
              </a:defRPr>
            </a:lvl3pPr>
            <a:lvl4pPr lvl="3" algn="l">
              <a:lnSpc>
                <a:spcPct val="100000"/>
              </a:lnSpc>
              <a:spcBef>
                <a:spcPts val="0"/>
              </a:spcBef>
              <a:spcAft>
                <a:spcPts val="0"/>
              </a:spcAft>
              <a:buSzPts val="3700"/>
              <a:buFont typeface="Calibri"/>
              <a:buNone/>
              <a:defRPr>
                <a:latin typeface="Calibri"/>
                <a:ea typeface="Calibri"/>
                <a:cs typeface="Calibri"/>
                <a:sym typeface="Calibri"/>
              </a:defRPr>
            </a:lvl4pPr>
            <a:lvl5pPr lvl="4" algn="l">
              <a:lnSpc>
                <a:spcPct val="100000"/>
              </a:lnSpc>
              <a:spcBef>
                <a:spcPts val="0"/>
              </a:spcBef>
              <a:spcAft>
                <a:spcPts val="0"/>
              </a:spcAft>
              <a:buSzPts val="3700"/>
              <a:buFont typeface="Calibri"/>
              <a:buNone/>
              <a:defRPr>
                <a:latin typeface="Calibri"/>
                <a:ea typeface="Calibri"/>
                <a:cs typeface="Calibri"/>
                <a:sym typeface="Calibri"/>
              </a:defRPr>
            </a:lvl5pPr>
            <a:lvl6pPr lvl="5" algn="l">
              <a:lnSpc>
                <a:spcPct val="100000"/>
              </a:lnSpc>
              <a:spcBef>
                <a:spcPts val="0"/>
              </a:spcBef>
              <a:spcAft>
                <a:spcPts val="0"/>
              </a:spcAft>
              <a:buSzPts val="3700"/>
              <a:buFont typeface="Calibri"/>
              <a:buNone/>
              <a:defRPr>
                <a:latin typeface="Calibri"/>
                <a:ea typeface="Calibri"/>
                <a:cs typeface="Calibri"/>
                <a:sym typeface="Calibri"/>
              </a:defRPr>
            </a:lvl6pPr>
            <a:lvl7pPr lvl="6" algn="l">
              <a:lnSpc>
                <a:spcPct val="100000"/>
              </a:lnSpc>
              <a:spcBef>
                <a:spcPts val="0"/>
              </a:spcBef>
              <a:spcAft>
                <a:spcPts val="0"/>
              </a:spcAft>
              <a:buSzPts val="3700"/>
              <a:buFont typeface="Calibri"/>
              <a:buNone/>
              <a:defRPr>
                <a:latin typeface="Calibri"/>
                <a:ea typeface="Calibri"/>
                <a:cs typeface="Calibri"/>
                <a:sym typeface="Calibri"/>
              </a:defRPr>
            </a:lvl7pPr>
            <a:lvl8pPr lvl="7" algn="l">
              <a:lnSpc>
                <a:spcPct val="100000"/>
              </a:lnSpc>
              <a:spcBef>
                <a:spcPts val="0"/>
              </a:spcBef>
              <a:spcAft>
                <a:spcPts val="0"/>
              </a:spcAft>
              <a:buSzPts val="3700"/>
              <a:buFont typeface="Calibri"/>
              <a:buNone/>
              <a:defRPr>
                <a:latin typeface="Calibri"/>
                <a:ea typeface="Calibri"/>
                <a:cs typeface="Calibri"/>
                <a:sym typeface="Calibri"/>
              </a:defRPr>
            </a:lvl8pPr>
            <a:lvl9pPr lvl="8" algn="l">
              <a:lnSpc>
                <a:spcPct val="100000"/>
              </a:lnSpc>
              <a:spcBef>
                <a:spcPts val="0"/>
              </a:spcBef>
              <a:spcAft>
                <a:spcPts val="0"/>
              </a:spcAft>
              <a:buSzPts val="37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25"/>
        <p:cNvGrpSpPr/>
        <p:nvPr/>
      </p:nvGrpSpPr>
      <p:grpSpPr>
        <a:xfrm>
          <a:off x="0" y="0"/>
          <a:ext cx="0" cy="0"/>
          <a:chOff x="0" y="0"/>
          <a:chExt cx="0" cy="0"/>
        </a:xfrm>
      </p:grpSpPr>
      <p:pic>
        <p:nvPicPr>
          <p:cNvPr id="26" name="Google Shape;26;g36c8ce8a44b_0_17" title="k20center-logo-variations_K20 - Bug Color.png"/>
          <p:cNvPicPr preferRelativeResize="0"/>
          <p:nvPr/>
        </p:nvPicPr>
        <p:blipFill rotWithShape="1">
          <a:blip r:embed="rId2">
            <a:alphaModFix/>
          </a:blip>
          <a:srcRect/>
          <a:stretch/>
        </p:blipFill>
        <p:spPr>
          <a:xfrm>
            <a:off x="11238400" y="5934467"/>
            <a:ext cx="680934" cy="680936"/>
          </a:xfrm>
          <a:prstGeom prst="rect">
            <a:avLst/>
          </a:prstGeom>
          <a:noFill/>
          <a:ln>
            <a:noFill/>
          </a:ln>
        </p:spPr>
      </p:pic>
      <p:sp>
        <p:nvSpPr>
          <p:cNvPr id="27" name="Google Shape;27;g36c8ce8a44b_0_17"/>
          <p:cNvSpPr txBox="1">
            <a:spLocks noGrp="1"/>
          </p:cNvSpPr>
          <p:nvPr>
            <p:ph type="title"/>
          </p:nvPr>
        </p:nvSpPr>
        <p:spPr>
          <a:xfrm>
            <a:off x="608233" y="593367"/>
            <a:ext cx="109671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91192A"/>
              </a:buClr>
              <a:buSzPts val="4800"/>
              <a:buFont typeface="Calibri"/>
              <a:buNone/>
              <a:defRPr sz="4800">
                <a:solidFill>
                  <a:srgbClr val="91192A"/>
                </a:solidFill>
                <a:latin typeface="Calibri"/>
                <a:ea typeface="Calibri"/>
                <a:cs typeface="Calibri"/>
                <a:sym typeface="Calibri"/>
              </a:defRPr>
            </a:lvl1pPr>
            <a:lvl2pPr lvl="1" algn="l">
              <a:lnSpc>
                <a:spcPct val="100000"/>
              </a:lnSpc>
              <a:spcBef>
                <a:spcPts val="0"/>
              </a:spcBef>
              <a:spcAft>
                <a:spcPts val="0"/>
              </a:spcAft>
              <a:buSzPts val="3700"/>
              <a:buFont typeface="Calibri"/>
              <a:buNone/>
              <a:defRPr>
                <a:latin typeface="Calibri"/>
                <a:ea typeface="Calibri"/>
                <a:cs typeface="Calibri"/>
                <a:sym typeface="Calibri"/>
              </a:defRPr>
            </a:lvl2pPr>
            <a:lvl3pPr lvl="2" algn="l">
              <a:lnSpc>
                <a:spcPct val="100000"/>
              </a:lnSpc>
              <a:spcBef>
                <a:spcPts val="0"/>
              </a:spcBef>
              <a:spcAft>
                <a:spcPts val="0"/>
              </a:spcAft>
              <a:buSzPts val="3700"/>
              <a:buFont typeface="Calibri"/>
              <a:buNone/>
              <a:defRPr>
                <a:latin typeface="Calibri"/>
                <a:ea typeface="Calibri"/>
                <a:cs typeface="Calibri"/>
                <a:sym typeface="Calibri"/>
              </a:defRPr>
            </a:lvl3pPr>
            <a:lvl4pPr lvl="3" algn="l">
              <a:lnSpc>
                <a:spcPct val="100000"/>
              </a:lnSpc>
              <a:spcBef>
                <a:spcPts val="0"/>
              </a:spcBef>
              <a:spcAft>
                <a:spcPts val="0"/>
              </a:spcAft>
              <a:buSzPts val="3700"/>
              <a:buFont typeface="Calibri"/>
              <a:buNone/>
              <a:defRPr>
                <a:latin typeface="Calibri"/>
                <a:ea typeface="Calibri"/>
                <a:cs typeface="Calibri"/>
                <a:sym typeface="Calibri"/>
              </a:defRPr>
            </a:lvl4pPr>
            <a:lvl5pPr lvl="4" algn="l">
              <a:lnSpc>
                <a:spcPct val="100000"/>
              </a:lnSpc>
              <a:spcBef>
                <a:spcPts val="0"/>
              </a:spcBef>
              <a:spcAft>
                <a:spcPts val="0"/>
              </a:spcAft>
              <a:buSzPts val="3700"/>
              <a:buFont typeface="Calibri"/>
              <a:buNone/>
              <a:defRPr>
                <a:latin typeface="Calibri"/>
                <a:ea typeface="Calibri"/>
                <a:cs typeface="Calibri"/>
                <a:sym typeface="Calibri"/>
              </a:defRPr>
            </a:lvl5pPr>
            <a:lvl6pPr lvl="5" algn="l">
              <a:lnSpc>
                <a:spcPct val="100000"/>
              </a:lnSpc>
              <a:spcBef>
                <a:spcPts val="0"/>
              </a:spcBef>
              <a:spcAft>
                <a:spcPts val="0"/>
              </a:spcAft>
              <a:buSzPts val="3700"/>
              <a:buFont typeface="Calibri"/>
              <a:buNone/>
              <a:defRPr>
                <a:latin typeface="Calibri"/>
                <a:ea typeface="Calibri"/>
                <a:cs typeface="Calibri"/>
                <a:sym typeface="Calibri"/>
              </a:defRPr>
            </a:lvl6pPr>
            <a:lvl7pPr lvl="6" algn="l">
              <a:lnSpc>
                <a:spcPct val="100000"/>
              </a:lnSpc>
              <a:spcBef>
                <a:spcPts val="0"/>
              </a:spcBef>
              <a:spcAft>
                <a:spcPts val="0"/>
              </a:spcAft>
              <a:buSzPts val="3700"/>
              <a:buFont typeface="Calibri"/>
              <a:buNone/>
              <a:defRPr>
                <a:latin typeface="Calibri"/>
                <a:ea typeface="Calibri"/>
                <a:cs typeface="Calibri"/>
                <a:sym typeface="Calibri"/>
              </a:defRPr>
            </a:lvl7pPr>
            <a:lvl8pPr lvl="7" algn="l">
              <a:lnSpc>
                <a:spcPct val="100000"/>
              </a:lnSpc>
              <a:spcBef>
                <a:spcPts val="0"/>
              </a:spcBef>
              <a:spcAft>
                <a:spcPts val="0"/>
              </a:spcAft>
              <a:buSzPts val="3700"/>
              <a:buFont typeface="Calibri"/>
              <a:buNone/>
              <a:defRPr>
                <a:latin typeface="Calibri"/>
                <a:ea typeface="Calibri"/>
                <a:cs typeface="Calibri"/>
                <a:sym typeface="Calibri"/>
              </a:defRPr>
            </a:lvl8pPr>
            <a:lvl9pPr lvl="8" algn="l">
              <a:lnSpc>
                <a:spcPct val="100000"/>
              </a:lnSpc>
              <a:spcBef>
                <a:spcPts val="0"/>
              </a:spcBef>
              <a:spcAft>
                <a:spcPts val="0"/>
              </a:spcAft>
              <a:buSzPts val="3700"/>
              <a:buFont typeface="Calibri"/>
              <a:buNone/>
              <a:defRPr>
                <a:latin typeface="Calibri"/>
                <a:ea typeface="Calibri"/>
                <a:cs typeface="Calibri"/>
                <a:sym typeface="Calibri"/>
              </a:defRPr>
            </a:lvl9pPr>
          </a:lstStyle>
          <a:p>
            <a:endParaRPr/>
          </a:p>
        </p:txBody>
      </p:sp>
      <p:sp>
        <p:nvSpPr>
          <p:cNvPr id="28" name="Google Shape;28;g36c8ce8a44b_0_17"/>
          <p:cNvSpPr txBox="1">
            <a:spLocks noGrp="1"/>
          </p:cNvSpPr>
          <p:nvPr>
            <p:ph type="body" idx="1"/>
          </p:nvPr>
        </p:nvSpPr>
        <p:spPr>
          <a:xfrm>
            <a:off x="608400" y="1536633"/>
            <a:ext cx="10967100" cy="4555200"/>
          </a:xfrm>
          <a:prstGeom prst="rect">
            <a:avLst/>
          </a:prstGeom>
          <a:noFill/>
          <a:ln>
            <a:noFill/>
          </a:ln>
        </p:spPr>
        <p:txBody>
          <a:bodyPr spcFirstLastPara="1" wrap="square" lIns="121900" tIns="121900" rIns="121900" bIns="121900" anchor="t" anchorCtr="0">
            <a:noAutofit/>
          </a:bodyPr>
          <a:lstStyle>
            <a:lvl1pPr marL="457200" lvl="0" indent="-450850" algn="l">
              <a:lnSpc>
                <a:spcPct val="100000"/>
              </a:lnSpc>
              <a:spcBef>
                <a:spcPts val="0"/>
              </a:spcBef>
              <a:spcAft>
                <a:spcPts val="0"/>
              </a:spcAft>
              <a:buClr>
                <a:srgbClr val="91192A"/>
              </a:buClr>
              <a:buSzPts val="3500"/>
              <a:buFont typeface="Calibri"/>
              <a:buChar char="●"/>
              <a:defRPr sz="3500" b="0" cap="none">
                <a:solidFill>
                  <a:schemeClr val="dk1"/>
                </a:solidFill>
                <a:latin typeface="Calibri"/>
                <a:ea typeface="Calibri"/>
                <a:cs typeface="Calibri"/>
                <a:sym typeface="Calibri"/>
              </a:defRPr>
            </a:lvl1pPr>
            <a:lvl2pPr marL="914400" lvl="1"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2pPr>
            <a:lvl3pPr marL="1371600" lvl="2" indent="-450850" algn="l">
              <a:lnSpc>
                <a:spcPct val="115000"/>
              </a:lnSpc>
              <a:spcBef>
                <a:spcPts val="0"/>
              </a:spcBef>
              <a:spcAft>
                <a:spcPts val="0"/>
              </a:spcAft>
              <a:buClr>
                <a:srgbClr val="E5BB38"/>
              </a:buClr>
              <a:buSzPts val="3500"/>
              <a:buFont typeface="Noto Sans Symbols"/>
              <a:buChar char="▪"/>
              <a:defRPr sz="3500">
                <a:solidFill>
                  <a:schemeClr val="dk1"/>
                </a:solidFill>
                <a:latin typeface="Calibri"/>
                <a:ea typeface="Calibri"/>
                <a:cs typeface="Calibri"/>
                <a:sym typeface="Calibri"/>
              </a:defRPr>
            </a:lvl3pPr>
            <a:lvl4pPr marL="1828800" lvl="3"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4pPr>
            <a:lvl5pPr marL="2286000" lvl="4"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5pPr>
            <a:lvl6pPr marL="2743200" lvl="5"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6pPr>
            <a:lvl7pPr marL="3200400" lvl="6"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7pPr>
            <a:lvl8pPr marL="3657600" lvl="7"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8pPr>
            <a:lvl9pPr marL="4114800" lvl="8"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9"/>
        <p:cNvGrpSpPr/>
        <p:nvPr/>
      </p:nvGrpSpPr>
      <p:grpSpPr>
        <a:xfrm>
          <a:off x="0" y="0"/>
          <a:ext cx="0" cy="0"/>
          <a:chOff x="0" y="0"/>
          <a:chExt cx="0" cy="0"/>
        </a:xfrm>
      </p:grpSpPr>
      <p:pic>
        <p:nvPicPr>
          <p:cNvPr id="30" name="Google Shape;30;g36c8ce8a44b_0_21" title="k20center-logo-variations_K20 - Bug Color.png"/>
          <p:cNvPicPr preferRelativeResize="0"/>
          <p:nvPr/>
        </p:nvPicPr>
        <p:blipFill rotWithShape="1">
          <a:blip r:embed="rId3">
            <a:alphaModFix/>
          </a:blip>
          <a:srcRect/>
          <a:stretch/>
        </p:blipFill>
        <p:spPr>
          <a:xfrm>
            <a:off x="11238400" y="5934467"/>
            <a:ext cx="680934" cy="680936"/>
          </a:xfrm>
          <a:prstGeom prst="rect">
            <a:avLst/>
          </a:prstGeom>
          <a:noFill/>
          <a:ln>
            <a:noFill/>
          </a:ln>
        </p:spPr>
      </p:pic>
      <p:sp>
        <p:nvSpPr>
          <p:cNvPr id="31" name="Google Shape;31;g36c8ce8a44b_0_21"/>
          <p:cNvSpPr txBox="1">
            <a:spLocks noGrp="1"/>
          </p:cNvSpPr>
          <p:nvPr>
            <p:ph type="title"/>
          </p:nvPr>
        </p:nvSpPr>
        <p:spPr>
          <a:xfrm>
            <a:off x="1977400" y="2021033"/>
            <a:ext cx="82371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6700"/>
              <a:buFont typeface="Calibri"/>
              <a:buNone/>
              <a:defRPr sz="6700">
                <a:latin typeface="Calibri"/>
                <a:ea typeface="Calibri"/>
                <a:cs typeface="Calibri"/>
                <a:sym typeface="Calibri"/>
              </a:defRPr>
            </a:lvl1pPr>
            <a:lvl2pPr lvl="1" algn="l">
              <a:lnSpc>
                <a:spcPct val="100000"/>
              </a:lnSpc>
              <a:spcBef>
                <a:spcPts val="0"/>
              </a:spcBef>
              <a:spcAft>
                <a:spcPts val="0"/>
              </a:spcAft>
              <a:buSzPts val="3700"/>
              <a:buFont typeface="Calibri"/>
              <a:buNone/>
              <a:defRPr>
                <a:latin typeface="Calibri"/>
                <a:ea typeface="Calibri"/>
                <a:cs typeface="Calibri"/>
                <a:sym typeface="Calibri"/>
              </a:defRPr>
            </a:lvl2pPr>
            <a:lvl3pPr lvl="2" algn="l">
              <a:lnSpc>
                <a:spcPct val="100000"/>
              </a:lnSpc>
              <a:spcBef>
                <a:spcPts val="0"/>
              </a:spcBef>
              <a:spcAft>
                <a:spcPts val="0"/>
              </a:spcAft>
              <a:buSzPts val="3700"/>
              <a:buFont typeface="Calibri"/>
              <a:buNone/>
              <a:defRPr>
                <a:latin typeface="Calibri"/>
                <a:ea typeface="Calibri"/>
                <a:cs typeface="Calibri"/>
                <a:sym typeface="Calibri"/>
              </a:defRPr>
            </a:lvl3pPr>
            <a:lvl4pPr lvl="3" algn="l">
              <a:lnSpc>
                <a:spcPct val="100000"/>
              </a:lnSpc>
              <a:spcBef>
                <a:spcPts val="0"/>
              </a:spcBef>
              <a:spcAft>
                <a:spcPts val="0"/>
              </a:spcAft>
              <a:buSzPts val="3700"/>
              <a:buFont typeface="Calibri"/>
              <a:buNone/>
              <a:defRPr>
                <a:latin typeface="Calibri"/>
                <a:ea typeface="Calibri"/>
                <a:cs typeface="Calibri"/>
                <a:sym typeface="Calibri"/>
              </a:defRPr>
            </a:lvl4pPr>
            <a:lvl5pPr lvl="4" algn="l">
              <a:lnSpc>
                <a:spcPct val="100000"/>
              </a:lnSpc>
              <a:spcBef>
                <a:spcPts val="0"/>
              </a:spcBef>
              <a:spcAft>
                <a:spcPts val="0"/>
              </a:spcAft>
              <a:buSzPts val="3700"/>
              <a:buFont typeface="Calibri"/>
              <a:buNone/>
              <a:defRPr>
                <a:latin typeface="Calibri"/>
                <a:ea typeface="Calibri"/>
                <a:cs typeface="Calibri"/>
                <a:sym typeface="Calibri"/>
              </a:defRPr>
            </a:lvl5pPr>
            <a:lvl6pPr lvl="5" algn="l">
              <a:lnSpc>
                <a:spcPct val="100000"/>
              </a:lnSpc>
              <a:spcBef>
                <a:spcPts val="0"/>
              </a:spcBef>
              <a:spcAft>
                <a:spcPts val="0"/>
              </a:spcAft>
              <a:buSzPts val="3700"/>
              <a:buFont typeface="Calibri"/>
              <a:buNone/>
              <a:defRPr>
                <a:latin typeface="Calibri"/>
                <a:ea typeface="Calibri"/>
                <a:cs typeface="Calibri"/>
                <a:sym typeface="Calibri"/>
              </a:defRPr>
            </a:lvl6pPr>
            <a:lvl7pPr lvl="6" algn="l">
              <a:lnSpc>
                <a:spcPct val="100000"/>
              </a:lnSpc>
              <a:spcBef>
                <a:spcPts val="0"/>
              </a:spcBef>
              <a:spcAft>
                <a:spcPts val="0"/>
              </a:spcAft>
              <a:buSzPts val="3700"/>
              <a:buFont typeface="Calibri"/>
              <a:buNone/>
              <a:defRPr>
                <a:latin typeface="Calibri"/>
                <a:ea typeface="Calibri"/>
                <a:cs typeface="Calibri"/>
                <a:sym typeface="Calibri"/>
              </a:defRPr>
            </a:lvl7pPr>
            <a:lvl8pPr lvl="7" algn="l">
              <a:lnSpc>
                <a:spcPct val="100000"/>
              </a:lnSpc>
              <a:spcBef>
                <a:spcPts val="0"/>
              </a:spcBef>
              <a:spcAft>
                <a:spcPts val="0"/>
              </a:spcAft>
              <a:buSzPts val="3700"/>
              <a:buFont typeface="Calibri"/>
              <a:buNone/>
              <a:defRPr>
                <a:latin typeface="Calibri"/>
                <a:ea typeface="Calibri"/>
                <a:cs typeface="Calibri"/>
                <a:sym typeface="Calibri"/>
              </a:defRPr>
            </a:lvl8pPr>
            <a:lvl9pPr lvl="8" algn="l">
              <a:lnSpc>
                <a:spcPct val="100000"/>
              </a:lnSpc>
              <a:spcBef>
                <a:spcPts val="0"/>
              </a:spcBef>
              <a:spcAft>
                <a:spcPts val="0"/>
              </a:spcAft>
              <a:buSzPts val="3700"/>
              <a:buFont typeface="Calibri"/>
              <a:buNone/>
              <a:defRPr>
                <a:latin typeface="Calibri"/>
                <a:ea typeface="Calibri"/>
                <a:cs typeface="Calibri"/>
                <a:sym typeface="Calibri"/>
              </a:defRPr>
            </a:lvl9pPr>
          </a:lstStyle>
          <a:p>
            <a:endParaRPr/>
          </a:p>
        </p:txBody>
      </p:sp>
      <p:sp>
        <p:nvSpPr>
          <p:cNvPr id="32" name="Google Shape;32;g36c8ce8a44b_0_21"/>
          <p:cNvSpPr txBox="1">
            <a:spLocks noGrp="1"/>
          </p:cNvSpPr>
          <p:nvPr>
            <p:ph type="title" idx="2"/>
          </p:nvPr>
        </p:nvSpPr>
        <p:spPr>
          <a:xfrm>
            <a:off x="1977400" y="4134317"/>
            <a:ext cx="82371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500"/>
              <a:buFont typeface="Calibri"/>
              <a:buNone/>
              <a:defRPr sz="3500">
                <a:latin typeface="Calibri"/>
                <a:ea typeface="Calibri"/>
                <a:cs typeface="Calibri"/>
                <a:sym typeface="Calibri"/>
              </a:defRPr>
            </a:lvl1pPr>
            <a:lvl2pPr lvl="1" algn="l">
              <a:lnSpc>
                <a:spcPct val="100000"/>
              </a:lnSpc>
              <a:spcBef>
                <a:spcPts val="0"/>
              </a:spcBef>
              <a:spcAft>
                <a:spcPts val="0"/>
              </a:spcAft>
              <a:buSzPts val="3700"/>
              <a:buFont typeface="Calibri"/>
              <a:buNone/>
              <a:defRPr>
                <a:latin typeface="Calibri"/>
                <a:ea typeface="Calibri"/>
                <a:cs typeface="Calibri"/>
                <a:sym typeface="Calibri"/>
              </a:defRPr>
            </a:lvl2pPr>
            <a:lvl3pPr lvl="2" algn="l">
              <a:lnSpc>
                <a:spcPct val="100000"/>
              </a:lnSpc>
              <a:spcBef>
                <a:spcPts val="0"/>
              </a:spcBef>
              <a:spcAft>
                <a:spcPts val="0"/>
              </a:spcAft>
              <a:buSzPts val="3700"/>
              <a:buFont typeface="Calibri"/>
              <a:buNone/>
              <a:defRPr>
                <a:latin typeface="Calibri"/>
                <a:ea typeface="Calibri"/>
                <a:cs typeface="Calibri"/>
                <a:sym typeface="Calibri"/>
              </a:defRPr>
            </a:lvl3pPr>
            <a:lvl4pPr lvl="3" algn="l">
              <a:lnSpc>
                <a:spcPct val="100000"/>
              </a:lnSpc>
              <a:spcBef>
                <a:spcPts val="0"/>
              </a:spcBef>
              <a:spcAft>
                <a:spcPts val="0"/>
              </a:spcAft>
              <a:buSzPts val="3700"/>
              <a:buFont typeface="Calibri"/>
              <a:buNone/>
              <a:defRPr>
                <a:latin typeface="Calibri"/>
                <a:ea typeface="Calibri"/>
                <a:cs typeface="Calibri"/>
                <a:sym typeface="Calibri"/>
              </a:defRPr>
            </a:lvl4pPr>
            <a:lvl5pPr lvl="4" algn="l">
              <a:lnSpc>
                <a:spcPct val="100000"/>
              </a:lnSpc>
              <a:spcBef>
                <a:spcPts val="0"/>
              </a:spcBef>
              <a:spcAft>
                <a:spcPts val="0"/>
              </a:spcAft>
              <a:buSzPts val="3700"/>
              <a:buFont typeface="Calibri"/>
              <a:buNone/>
              <a:defRPr>
                <a:latin typeface="Calibri"/>
                <a:ea typeface="Calibri"/>
                <a:cs typeface="Calibri"/>
                <a:sym typeface="Calibri"/>
              </a:defRPr>
            </a:lvl5pPr>
            <a:lvl6pPr lvl="5" algn="l">
              <a:lnSpc>
                <a:spcPct val="100000"/>
              </a:lnSpc>
              <a:spcBef>
                <a:spcPts val="0"/>
              </a:spcBef>
              <a:spcAft>
                <a:spcPts val="0"/>
              </a:spcAft>
              <a:buSzPts val="3700"/>
              <a:buFont typeface="Calibri"/>
              <a:buNone/>
              <a:defRPr>
                <a:latin typeface="Calibri"/>
                <a:ea typeface="Calibri"/>
                <a:cs typeface="Calibri"/>
                <a:sym typeface="Calibri"/>
              </a:defRPr>
            </a:lvl6pPr>
            <a:lvl7pPr lvl="6" algn="l">
              <a:lnSpc>
                <a:spcPct val="100000"/>
              </a:lnSpc>
              <a:spcBef>
                <a:spcPts val="0"/>
              </a:spcBef>
              <a:spcAft>
                <a:spcPts val="0"/>
              </a:spcAft>
              <a:buSzPts val="3700"/>
              <a:buFont typeface="Calibri"/>
              <a:buNone/>
              <a:defRPr>
                <a:latin typeface="Calibri"/>
                <a:ea typeface="Calibri"/>
                <a:cs typeface="Calibri"/>
                <a:sym typeface="Calibri"/>
              </a:defRPr>
            </a:lvl7pPr>
            <a:lvl8pPr lvl="7" algn="l">
              <a:lnSpc>
                <a:spcPct val="100000"/>
              </a:lnSpc>
              <a:spcBef>
                <a:spcPts val="0"/>
              </a:spcBef>
              <a:spcAft>
                <a:spcPts val="0"/>
              </a:spcAft>
              <a:buSzPts val="3700"/>
              <a:buFont typeface="Calibri"/>
              <a:buNone/>
              <a:defRPr>
                <a:latin typeface="Calibri"/>
                <a:ea typeface="Calibri"/>
                <a:cs typeface="Calibri"/>
                <a:sym typeface="Calibri"/>
              </a:defRPr>
            </a:lvl8pPr>
            <a:lvl9pPr lvl="8" algn="l">
              <a:lnSpc>
                <a:spcPct val="100000"/>
              </a:lnSpc>
              <a:spcBef>
                <a:spcPts val="0"/>
              </a:spcBef>
              <a:spcAft>
                <a:spcPts val="0"/>
              </a:spcAft>
              <a:buSzPts val="37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33"/>
        <p:cNvGrpSpPr/>
        <p:nvPr/>
      </p:nvGrpSpPr>
      <p:grpSpPr>
        <a:xfrm>
          <a:off x="0" y="0"/>
          <a:ext cx="0" cy="0"/>
          <a:chOff x="0" y="0"/>
          <a:chExt cx="0" cy="0"/>
        </a:xfrm>
      </p:grpSpPr>
      <p:sp>
        <p:nvSpPr>
          <p:cNvPr id="34" name="Google Shape;34;g36c8ce8a44b_0_25"/>
          <p:cNvSpPr txBox="1">
            <a:spLocks noGrp="1"/>
          </p:cNvSpPr>
          <p:nvPr>
            <p:ph type="title"/>
          </p:nvPr>
        </p:nvSpPr>
        <p:spPr>
          <a:xfrm>
            <a:off x="608233" y="593367"/>
            <a:ext cx="109671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91192A"/>
              </a:buClr>
              <a:buSzPts val="4800"/>
              <a:buFont typeface="Calibri"/>
              <a:buNone/>
              <a:defRPr sz="4800">
                <a:solidFill>
                  <a:srgbClr val="91192A"/>
                </a:solidFill>
                <a:latin typeface="Calibri"/>
                <a:ea typeface="Calibri"/>
                <a:cs typeface="Calibri"/>
                <a:sym typeface="Calibri"/>
              </a:defRPr>
            </a:lvl1pPr>
            <a:lvl2pPr lvl="1" algn="l">
              <a:lnSpc>
                <a:spcPct val="100000"/>
              </a:lnSpc>
              <a:spcBef>
                <a:spcPts val="0"/>
              </a:spcBef>
              <a:spcAft>
                <a:spcPts val="0"/>
              </a:spcAft>
              <a:buSzPts val="3700"/>
              <a:buFont typeface="Calibri"/>
              <a:buNone/>
              <a:defRPr>
                <a:latin typeface="Calibri"/>
                <a:ea typeface="Calibri"/>
                <a:cs typeface="Calibri"/>
                <a:sym typeface="Calibri"/>
              </a:defRPr>
            </a:lvl2pPr>
            <a:lvl3pPr lvl="2" algn="l">
              <a:lnSpc>
                <a:spcPct val="100000"/>
              </a:lnSpc>
              <a:spcBef>
                <a:spcPts val="0"/>
              </a:spcBef>
              <a:spcAft>
                <a:spcPts val="0"/>
              </a:spcAft>
              <a:buSzPts val="3700"/>
              <a:buFont typeface="Calibri"/>
              <a:buNone/>
              <a:defRPr>
                <a:latin typeface="Calibri"/>
                <a:ea typeface="Calibri"/>
                <a:cs typeface="Calibri"/>
                <a:sym typeface="Calibri"/>
              </a:defRPr>
            </a:lvl3pPr>
            <a:lvl4pPr lvl="3" algn="l">
              <a:lnSpc>
                <a:spcPct val="100000"/>
              </a:lnSpc>
              <a:spcBef>
                <a:spcPts val="0"/>
              </a:spcBef>
              <a:spcAft>
                <a:spcPts val="0"/>
              </a:spcAft>
              <a:buSzPts val="3700"/>
              <a:buFont typeface="Calibri"/>
              <a:buNone/>
              <a:defRPr>
                <a:latin typeface="Calibri"/>
                <a:ea typeface="Calibri"/>
                <a:cs typeface="Calibri"/>
                <a:sym typeface="Calibri"/>
              </a:defRPr>
            </a:lvl4pPr>
            <a:lvl5pPr lvl="4" algn="l">
              <a:lnSpc>
                <a:spcPct val="100000"/>
              </a:lnSpc>
              <a:spcBef>
                <a:spcPts val="0"/>
              </a:spcBef>
              <a:spcAft>
                <a:spcPts val="0"/>
              </a:spcAft>
              <a:buSzPts val="3700"/>
              <a:buFont typeface="Calibri"/>
              <a:buNone/>
              <a:defRPr>
                <a:latin typeface="Calibri"/>
                <a:ea typeface="Calibri"/>
                <a:cs typeface="Calibri"/>
                <a:sym typeface="Calibri"/>
              </a:defRPr>
            </a:lvl5pPr>
            <a:lvl6pPr lvl="5" algn="l">
              <a:lnSpc>
                <a:spcPct val="100000"/>
              </a:lnSpc>
              <a:spcBef>
                <a:spcPts val="0"/>
              </a:spcBef>
              <a:spcAft>
                <a:spcPts val="0"/>
              </a:spcAft>
              <a:buSzPts val="3700"/>
              <a:buFont typeface="Calibri"/>
              <a:buNone/>
              <a:defRPr>
                <a:latin typeface="Calibri"/>
                <a:ea typeface="Calibri"/>
                <a:cs typeface="Calibri"/>
                <a:sym typeface="Calibri"/>
              </a:defRPr>
            </a:lvl6pPr>
            <a:lvl7pPr lvl="6" algn="l">
              <a:lnSpc>
                <a:spcPct val="100000"/>
              </a:lnSpc>
              <a:spcBef>
                <a:spcPts val="0"/>
              </a:spcBef>
              <a:spcAft>
                <a:spcPts val="0"/>
              </a:spcAft>
              <a:buSzPts val="3700"/>
              <a:buFont typeface="Calibri"/>
              <a:buNone/>
              <a:defRPr>
                <a:latin typeface="Calibri"/>
                <a:ea typeface="Calibri"/>
                <a:cs typeface="Calibri"/>
                <a:sym typeface="Calibri"/>
              </a:defRPr>
            </a:lvl7pPr>
            <a:lvl8pPr lvl="7" algn="l">
              <a:lnSpc>
                <a:spcPct val="100000"/>
              </a:lnSpc>
              <a:spcBef>
                <a:spcPts val="0"/>
              </a:spcBef>
              <a:spcAft>
                <a:spcPts val="0"/>
              </a:spcAft>
              <a:buSzPts val="3700"/>
              <a:buFont typeface="Calibri"/>
              <a:buNone/>
              <a:defRPr>
                <a:latin typeface="Calibri"/>
                <a:ea typeface="Calibri"/>
                <a:cs typeface="Calibri"/>
                <a:sym typeface="Calibri"/>
              </a:defRPr>
            </a:lvl8pPr>
            <a:lvl9pPr lvl="8" algn="l">
              <a:lnSpc>
                <a:spcPct val="100000"/>
              </a:lnSpc>
              <a:spcBef>
                <a:spcPts val="0"/>
              </a:spcBef>
              <a:spcAft>
                <a:spcPts val="0"/>
              </a:spcAft>
              <a:buSzPts val="3700"/>
              <a:buFont typeface="Calibri"/>
              <a:buNone/>
              <a:defRPr>
                <a:latin typeface="Calibri"/>
                <a:ea typeface="Calibri"/>
                <a:cs typeface="Calibri"/>
                <a:sym typeface="Calibri"/>
              </a:defRPr>
            </a:lvl9pPr>
          </a:lstStyle>
          <a:p>
            <a:endParaRPr/>
          </a:p>
        </p:txBody>
      </p:sp>
      <p:sp>
        <p:nvSpPr>
          <p:cNvPr id="35" name="Google Shape;35;g36c8ce8a44b_0_25"/>
          <p:cNvSpPr txBox="1">
            <a:spLocks noGrp="1"/>
          </p:cNvSpPr>
          <p:nvPr>
            <p:ph type="body" idx="1"/>
          </p:nvPr>
        </p:nvSpPr>
        <p:spPr>
          <a:xfrm>
            <a:off x="608400" y="1536633"/>
            <a:ext cx="5325300" cy="4555200"/>
          </a:xfrm>
          <a:prstGeom prst="rect">
            <a:avLst/>
          </a:prstGeom>
          <a:noFill/>
          <a:ln>
            <a:noFill/>
          </a:ln>
        </p:spPr>
        <p:txBody>
          <a:bodyPr spcFirstLastPara="1" wrap="square" lIns="121900" tIns="121900" rIns="121900" bIns="121900" anchor="t" anchorCtr="0">
            <a:noAutofit/>
          </a:bodyPr>
          <a:lstStyle>
            <a:lvl1pPr marL="457200" lvl="0"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1pPr>
            <a:lvl2pPr marL="914400" lvl="1"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2pPr>
            <a:lvl3pPr marL="1371600" lvl="2"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3pPr>
            <a:lvl4pPr marL="1828800" lvl="3"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4pPr>
            <a:lvl5pPr marL="2286000" lvl="4"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5pPr>
            <a:lvl6pPr marL="2743200" lvl="5"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6pPr>
            <a:lvl7pPr marL="3200400" lvl="6"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7pPr>
            <a:lvl8pPr marL="3657600" lvl="7"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8pPr>
            <a:lvl9pPr marL="4114800" lvl="8"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9pPr>
          </a:lstStyle>
          <a:p>
            <a:endParaRPr/>
          </a:p>
        </p:txBody>
      </p:sp>
      <p:sp>
        <p:nvSpPr>
          <p:cNvPr id="36" name="Google Shape;36;g36c8ce8a44b_0_25"/>
          <p:cNvSpPr txBox="1">
            <a:spLocks noGrp="1"/>
          </p:cNvSpPr>
          <p:nvPr>
            <p:ph type="body" idx="2"/>
          </p:nvPr>
        </p:nvSpPr>
        <p:spPr>
          <a:xfrm>
            <a:off x="6250576" y="1536633"/>
            <a:ext cx="5325300" cy="4555200"/>
          </a:xfrm>
          <a:prstGeom prst="rect">
            <a:avLst/>
          </a:prstGeom>
          <a:noFill/>
          <a:ln>
            <a:noFill/>
          </a:ln>
        </p:spPr>
        <p:txBody>
          <a:bodyPr spcFirstLastPara="1" wrap="square" lIns="121900" tIns="121900" rIns="121900" bIns="121900" anchor="t" anchorCtr="0">
            <a:noAutofit/>
          </a:bodyPr>
          <a:lstStyle>
            <a:lvl1pPr marL="457200" lvl="0"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1pPr>
            <a:lvl2pPr marL="914400" lvl="1"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2pPr>
            <a:lvl3pPr marL="1371600" lvl="2"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3pPr>
            <a:lvl4pPr marL="1828800" lvl="3"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4pPr>
            <a:lvl5pPr marL="2286000" lvl="4"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5pPr>
            <a:lvl6pPr marL="2743200" lvl="5"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6pPr>
            <a:lvl7pPr marL="3200400" lvl="6"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7pPr>
            <a:lvl8pPr marL="3657600" lvl="7"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8pPr>
            <a:lvl9pPr marL="4114800" lvl="8"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9pPr>
          </a:lstStyle>
          <a:p>
            <a:endParaRPr/>
          </a:p>
        </p:txBody>
      </p:sp>
      <p:pic>
        <p:nvPicPr>
          <p:cNvPr id="37" name="Google Shape;37;g36c8ce8a44b_0_25" title="k20center-logo-variations_K20 - Bug Color.png"/>
          <p:cNvPicPr preferRelativeResize="0"/>
          <p:nvPr/>
        </p:nvPicPr>
        <p:blipFill rotWithShape="1">
          <a:blip r:embed="rId2">
            <a:alphaModFix/>
          </a:blip>
          <a:srcRect/>
          <a:stretch/>
        </p:blipFill>
        <p:spPr>
          <a:xfrm>
            <a:off x="11238400" y="5934467"/>
            <a:ext cx="680934" cy="6809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pic>
        <p:nvPicPr>
          <p:cNvPr id="42" name="Google Shape;42;g36c8ce8a44b_0_33"/>
          <p:cNvPicPr preferRelativeResize="0"/>
          <p:nvPr/>
        </p:nvPicPr>
        <p:blipFill rotWithShape="1">
          <a:blip r:embed="rId2">
            <a:alphaModFix/>
          </a:blip>
          <a:srcRect/>
          <a:stretch/>
        </p:blipFill>
        <p:spPr>
          <a:xfrm>
            <a:off x="4821936" y="1371600"/>
            <a:ext cx="2548128" cy="416372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_1">
    <p:bg>
      <p:bgPr>
        <a:gradFill>
          <a:gsLst>
            <a:gs pos="0">
              <a:schemeClr val="accent6"/>
            </a:gs>
            <a:gs pos="85000">
              <a:schemeClr val="accent1"/>
            </a:gs>
            <a:gs pos="100000">
              <a:schemeClr val="accent1"/>
            </a:gs>
          </a:gsLst>
          <a:lin ang="16200038" scaled="0"/>
        </a:gradFill>
        <a:effectLst/>
      </p:bgPr>
    </p:bg>
    <p:spTree>
      <p:nvGrpSpPr>
        <p:cNvPr id="1" name="Shape 43"/>
        <p:cNvGrpSpPr/>
        <p:nvPr/>
      </p:nvGrpSpPr>
      <p:grpSpPr>
        <a:xfrm>
          <a:off x="0" y="0"/>
          <a:ext cx="0" cy="0"/>
          <a:chOff x="0" y="0"/>
          <a:chExt cx="0" cy="0"/>
        </a:xfrm>
      </p:grpSpPr>
      <p:sp>
        <p:nvSpPr>
          <p:cNvPr id="44" name="Google Shape;44;g36c8ce8a44b_0_35"/>
          <p:cNvSpPr txBox="1">
            <a:spLocks noGrp="1"/>
          </p:cNvSpPr>
          <p:nvPr>
            <p:ph type="ctrTitle"/>
          </p:nvPr>
        </p:nvSpPr>
        <p:spPr>
          <a:xfrm>
            <a:off x="711200" y="1371600"/>
            <a:ext cx="10468800" cy="1828800"/>
          </a:xfrm>
          <a:prstGeom prst="rect">
            <a:avLst/>
          </a:prstGeom>
          <a:noFill/>
          <a:ln>
            <a:noFill/>
          </a:ln>
        </p:spPr>
        <p:txBody>
          <a:bodyPr spcFirstLastPara="1" wrap="square" lIns="0" tIns="0" rIns="26000" bIns="0" anchor="b" anchorCtr="0">
            <a:normAutofit/>
          </a:bodyPr>
          <a:lstStyle>
            <a:lvl1pPr lvl="0" algn="l">
              <a:lnSpc>
                <a:spcPct val="100000"/>
              </a:lnSpc>
              <a:spcBef>
                <a:spcPts val="0"/>
              </a:spcBef>
              <a:spcAft>
                <a:spcPts val="0"/>
              </a:spcAft>
              <a:buClr>
                <a:schemeClr val="lt1"/>
              </a:buClr>
              <a:buSzPts val="5625"/>
              <a:buFont typeface="Calibri"/>
              <a:buNone/>
              <a:defRPr sz="5625"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g36c8ce8a44b_0_35"/>
          <p:cNvSpPr txBox="1">
            <a:spLocks noGrp="1"/>
          </p:cNvSpPr>
          <p:nvPr>
            <p:ph type="subTitle" idx="1"/>
          </p:nvPr>
        </p:nvSpPr>
        <p:spPr>
          <a:xfrm>
            <a:off x="711200" y="3228536"/>
            <a:ext cx="10473000" cy="1752600"/>
          </a:xfrm>
          <a:prstGeom prst="rect">
            <a:avLst/>
          </a:prstGeom>
          <a:noFill/>
          <a:ln>
            <a:noFill/>
          </a:ln>
        </p:spPr>
        <p:txBody>
          <a:bodyPr spcFirstLastPara="1" wrap="square" lIns="0" tIns="65000" rIns="26000" bIns="65000" anchor="t" anchorCtr="0">
            <a:normAutofit/>
          </a:bodyPr>
          <a:lstStyle>
            <a:lvl1pPr marR="45717" lvl="0" algn="l">
              <a:lnSpc>
                <a:spcPct val="100000"/>
              </a:lnSpc>
              <a:spcBef>
                <a:spcPts val="520"/>
              </a:spcBef>
              <a:spcAft>
                <a:spcPts val="0"/>
              </a:spcAft>
              <a:buSzPts val="2471"/>
              <a:buNone/>
              <a:defRPr>
                <a:solidFill>
                  <a:schemeClr val="lt1"/>
                </a:solidFill>
                <a:latin typeface="Calibri"/>
                <a:ea typeface="Calibri"/>
                <a:cs typeface="Calibri"/>
                <a:sym typeface="Calibri"/>
              </a:defRPr>
            </a:lvl1pPr>
            <a:lvl2pPr lvl="1" algn="ctr">
              <a:lnSpc>
                <a:spcPct val="100000"/>
              </a:lnSpc>
              <a:spcBef>
                <a:spcPts val="360"/>
              </a:spcBef>
              <a:spcAft>
                <a:spcPts val="0"/>
              </a:spcAft>
              <a:buSzPts val="90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46" name="Google Shape;46;g36c8ce8a44b_0_35"/>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g36c8ce8a44b_0_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36c8ce8a44b_0_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36c8ce8a44b_0_1"/>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k20center.ou.edu/micro-credentialin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body" idx="1"/>
          </p:nvPr>
        </p:nvSpPr>
        <p:spPr>
          <a:xfrm>
            <a:off x="608400" y="1536633"/>
            <a:ext cx="5325300" cy="3359563"/>
          </a:xfrm>
          <a:prstGeom prst="rect">
            <a:avLst/>
          </a:prstGeom>
          <a:noFill/>
          <a:ln>
            <a:noFill/>
          </a:ln>
        </p:spPr>
        <p:txBody>
          <a:bodyPr spcFirstLastPara="1" wrap="square" lIns="130025" tIns="0" rIns="130025" bIns="65000" anchor="t" anchorCtr="0">
            <a:noAutofit/>
          </a:bodyPr>
          <a:lstStyle/>
          <a:p>
            <a:pPr marL="0" marR="0" lvl="0" indent="0" algn="l" rtl="0">
              <a:lnSpc>
                <a:spcPct val="100000"/>
              </a:lnSpc>
              <a:spcBef>
                <a:spcPts val="0"/>
              </a:spcBef>
              <a:spcAft>
                <a:spcPts val="0"/>
              </a:spcAft>
              <a:buClr>
                <a:srgbClr val="207566"/>
              </a:buClr>
              <a:buSzPts val="3640"/>
              <a:buNone/>
            </a:pPr>
            <a:endParaRPr sz="3200" dirty="0">
              <a:solidFill>
                <a:srgbClr val="3F3F3F"/>
              </a:solidFill>
            </a:endParaRPr>
          </a:p>
          <a:p>
            <a:pPr marL="0" marR="0" lvl="0" indent="0" algn="l" rtl="0">
              <a:lnSpc>
                <a:spcPct val="100000"/>
              </a:lnSpc>
              <a:spcBef>
                <a:spcPts val="0"/>
              </a:spcBef>
              <a:spcAft>
                <a:spcPts val="0"/>
              </a:spcAft>
              <a:buClr>
                <a:srgbClr val="207566"/>
              </a:buClr>
              <a:buSzPts val="3640"/>
              <a:buNone/>
            </a:pPr>
            <a:r>
              <a:rPr lang="en-US" sz="3400" dirty="0">
                <a:solidFill>
                  <a:srgbClr val="3F3F3F"/>
                </a:solidFill>
              </a:rPr>
              <a:t>On your paper, illustrate the main idea of the infographic on the next slide. Add a hashtag that summarizes your understanding.</a:t>
            </a:r>
            <a:endParaRPr sz="3400" dirty="0">
              <a:solidFill>
                <a:srgbClr val="3F3F3F"/>
              </a:solidFill>
            </a:endParaRPr>
          </a:p>
          <a:p>
            <a:pPr marL="0" marR="0" lvl="0" indent="0" algn="l" rtl="0">
              <a:lnSpc>
                <a:spcPct val="100000"/>
              </a:lnSpc>
              <a:spcBef>
                <a:spcPts val="560"/>
              </a:spcBef>
              <a:spcAft>
                <a:spcPts val="0"/>
              </a:spcAft>
              <a:buClr>
                <a:srgbClr val="207566"/>
              </a:buClr>
              <a:buSzPts val="700"/>
              <a:buFont typeface="Georgia"/>
              <a:buNone/>
            </a:pPr>
            <a:endParaRPr sz="2800" b="0" i="0" u="none" strike="noStrike" cap="none" dirty="0">
              <a:solidFill>
                <a:srgbClr val="3F3F3F"/>
              </a:solidFill>
              <a:latin typeface="Calibri"/>
              <a:ea typeface="Calibri"/>
              <a:cs typeface="Calibri"/>
              <a:sym typeface="Calibri"/>
            </a:endParaRPr>
          </a:p>
          <a:p>
            <a:pPr marL="0" marR="0" lvl="0" indent="0" algn="l" rtl="0">
              <a:lnSpc>
                <a:spcPct val="100000"/>
              </a:lnSpc>
              <a:spcBef>
                <a:spcPts val="660"/>
              </a:spcBef>
              <a:spcAft>
                <a:spcPts val="0"/>
              </a:spcAft>
              <a:buClr>
                <a:srgbClr val="207566"/>
              </a:buClr>
              <a:buSzPts val="700"/>
              <a:buFont typeface="Georgia"/>
              <a:buNone/>
            </a:pPr>
            <a:endParaRPr sz="2800" b="0" i="0" u="none" strike="noStrike" cap="none" dirty="0">
              <a:solidFill>
                <a:srgbClr val="3F3F3F"/>
              </a:solidFill>
              <a:latin typeface="Calibri"/>
              <a:ea typeface="Calibri"/>
              <a:cs typeface="Calibri"/>
              <a:sym typeface="Calibri"/>
            </a:endParaRPr>
          </a:p>
          <a:p>
            <a:pPr marL="0" lvl="0" indent="0" algn="l" rtl="0">
              <a:lnSpc>
                <a:spcPct val="90000"/>
              </a:lnSpc>
              <a:spcBef>
                <a:spcPts val="700"/>
              </a:spcBef>
              <a:spcAft>
                <a:spcPts val="0"/>
              </a:spcAft>
              <a:buSzPts val="1900"/>
              <a:buNone/>
            </a:pPr>
            <a:endParaRPr sz="2000" dirty="0"/>
          </a:p>
        </p:txBody>
      </p:sp>
      <p:sp>
        <p:nvSpPr>
          <p:cNvPr id="134" name="Google Shape;134;p7"/>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a:t>GramIt!</a:t>
            </a:r>
            <a:endParaRPr/>
          </a:p>
        </p:txBody>
      </p:sp>
      <p:pic>
        <p:nvPicPr>
          <p:cNvPr id="135" name="Google Shape;135;p7"/>
          <p:cNvPicPr preferRelativeResize="0"/>
          <p:nvPr/>
        </p:nvPicPr>
        <p:blipFill>
          <a:blip r:embed="rId3">
            <a:alphaModFix/>
          </a:blip>
          <a:stretch>
            <a:fillRect/>
          </a:stretch>
        </p:blipFill>
        <p:spPr>
          <a:xfrm>
            <a:off x="6993101" y="1522500"/>
            <a:ext cx="3813024" cy="3813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B2481-A905-1EC0-E25B-BB3E7ABA5DF1}"/>
              </a:ext>
            </a:extLst>
          </p:cNvPr>
          <p:cNvSpPr>
            <a:spLocks noGrp="1"/>
          </p:cNvSpPr>
          <p:nvPr>
            <p:ph type="title"/>
          </p:nvPr>
        </p:nvSpPr>
        <p:spPr/>
        <p:txBody>
          <a:bodyPr/>
          <a:lstStyle/>
          <a:p>
            <a:pPr algn="ctr"/>
            <a:r>
              <a:rPr lang="en-US" sz="2400" dirty="0"/>
              <a:t>Students today must learn how to move beyond basic comprehension.               #Critical Thinking</a:t>
            </a:r>
          </a:p>
        </p:txBody>
      </p:sp>
      <p:pic>
        <p:nvPicPr>
          <p:cNvPr id="1026" name="Picture 2" descr="Millennial girl student engaged in creative thinking Young woman hold paper think or visualize ideas, brainstorm contemplating. Millennial girl student write in notebook, engaged in creative thinking. Inspiration, visualization. Vector illustration. writing process stock illustrations">
            <a:extLst>
              <a:ext uri="{FF2B5EF4-FFF2-40B4-BE49-F238E27FC236}">
                <a16:creationId xmlns:a16="http://schemas.microsoft.com/office/drawing/2014/main" id="{AB8CCFD4-5472-CDA2-A645-A974782BE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338" y="1889067"/>
            <a:ext cx="6231429" cy="415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47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8" title="68404b0aae510cb4a4551860_Data-never-sleep-12.0-700x1154.png"/>
          <p:cNvPicPr preferRelativeResize="0"/>
          <p:nvPr/>
        </p:nvPicPr>
        <p:blipFill rotWithShape="1">
          <a:blip r:embed="rId3">
            <a:alphaModFix/>
          </a:blip>
          <a:srcRect t="18214" b="21494"/>
          <a:stretch/>
        </p:blipFill>
        <p:spPr>
          <a:xfrm>
            <a:off x="3029989" y="1244832"/>
            <a:ext cx="6352355" cy="5135187"/>
          </a:xfrm>
          <a:prstGeom prst="rect">
            <a:avLst/>
          </a:prstGeom>
          <a:noFill/>
          <a:ln>
            <a:noFill/>
          </a:ln>
        </p:spPr>
      </p:pic>
      <p:sp>
        <p:nvSpPr>
          <p:cNvPr id="7" name="Title 6">
            <a:extLst>
              <a:ext uri="{FF2B5EF4-FFF2-40B4-BE49-F238E27FC236}">
                <a16:creationId xmlns:a16="http://schemas.microsoft.com/office/drawing/2014/main" id="{869D72C5-7F38-692A-DA3A-9CAF22F4EE55}"/>
              </a:ext>
            </a:extLst>
          </p:cNvPr>
          <p:cNvSpPr>
            <a:spLocks noGrp="1"/>
          </p:cNvSpPr>
          <p:nvPr>
            <p:ph type="title"/>
          </p:nvPr>
        </p:nvSpPr>
        <p:spPr>
          <a:xfrm>
            <a:off x="653953" y="294109"/>
            <a:ext cx="5501622" cy="763500"/>
          </a:xfrm>
        </p:spPr>
        <p:txBody>
          <a:bodyPr/>
          <a:lstStyle/>
          <a:p>
            <a:r>
              <a:rPr lang="en-US" dirty="0"/>
              <a:t>Data Never Sleeps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0"/>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a:t>3-2-1</a:t>
            </a:r>
            <a:endParaRPr/>
          </a:p>
        </p:txBody>
      </p:sp>
      <p:sp>
        <p:nvSpPr>
          <p:cNvPr id="146" name="Google Shape;146;p10"/>
          <p:cNvSpPr txBox="1">
            <a:spLocks noGrp="1"/>
          </p:cNvSpPr>
          <p:nvPr>
            <p:ph type="body" idx="1"/>
          </p:nvPr>
        </p:nvSpPr>
        <p:spPr>
          <a:xfrm>
            <a:off x="608400" y="1536625"/>
            <a:ext cx="3829500" cy="3496731"/>
          </a:xfrm>
          <a:prstGeom prst="rect">
            <a:avLst/>
          </a:prstGeom>
          <a:noFill/>
          <a:ln>
            <a:noFill/>
          </a:ln>
        </p:spPr>
        <p:txBody>
          <a:bodyPr spcFirstLastPara="1" wrap="square" lIns="130025" tIns="65000" rIns="130025" bIns="65000" anchor="t" anchorCtr="0">
            <a:normAutofit/>
          </a:bodyPr>
          <a:lstStyle/>
          <a:p>
            <a:pPr marL="0" marR="0" lvl="0" indent="0" algn="l" rtl="0">
              <a:lnSpc>
                <a:spcPct val="100000"/>
              </a:lnSpc>
              <a:spcBef>
                <a:spcPts val="0"/>
              </a:spcBef>
              <a:spcAft>
                <a:spcPts val="0"/>
              </a:spcAft>
              <a:buClr>
                <a:srgbClr val="207566"/>
              </a:buClr>
              <a:buSzPts val="700"/>
              <a:buFont typeface="Georgia"/>
              <a:buNone/>
            </a:pPr>
            <a:r>
              <a:rPr lang="en-US" sz="2800" b="1" i="0" u="none" strike="noStrike" cap="none" dirty="0">
                <a:solidFill>
                  <a:srgbClr val="3F3F3F"/>
                </a:solidFill>
                <a:latin typeface="Calibri"/>
                <a:ea typeface="Calibri"/>
                <a:cs typeface="Calibri"/>
                <a:sym typeface="Calibri"/>
              </a:rPr>
              <a:t>3</a:t>
            </a:r>
            <a:r>
              <a:rPr lang="en-US" sz="2800" dirty="0">
                <a:solidFill>
                  <a:srgbClr val="3F3F3F"/>
                </a:solidFill>
              </a:rPr>
              <a:t> t</a:t>
            </a:r>
            <a:r>
              <a:rPr lang="en-US" sz="2800" b="0" i="0" u="none" strike="noStrike" cap="none" dirty="0">
                <a:solidFill>
                  <a:srgbClr val="3F3F3F"/>
                </a:solidFill>
                <a:latin typeface="Calibri"/>
                <a:ea typeface="Calibri"/>
                <a:cs typeface="Calibri"/>
                <a:sym typeface="Calibri"/>
              </a:rPr>
              <a:t>hings you notice</a:t>
            </a:r>
            <a:r>
              <a:rPr lang="en-US" sz="2800" dirty="0">
                <a:solidFill>
                  <a:srgbClr val="3F3F3F"/>
                </a:solidFill>
              </a:rPr>
              <a:t>.</a:t>
            </a:r>
            <a:endParaRPr dirty="0"/>
          </a:p>
          <a:p>
            <a:pPr marL="0" marR="0" lvl="0" indent="0" algn="l" rtl="0">
              <a:lnSpc>
                <a:spcPct val="100000"/>
              </a:lnSpc>
              <a:spcBef>
                <a:spcPts val="1540"/>
              </a:spcBef>
              <a:spcAft>
                <a:spcPts val="0"/>
              </a:spcAft>
              <a:buClr>
                <a:srgbClr val="207566"/>
              </a:buClr>
              <a:buSzPts val="700"/>
              <a:buFont typeface="Georgia"/>
              <a:buNone/>
            </a:pPr>
            <a:r>
              <a:rPr lang="en-US" sz="2800" b="1" i="0" u="none" strike="noStrike" cap="none" dirty="0">
                <a:solidFill>
                  <a:srgbClr val="3F3F3F"/>
                </a:solidFill>
                <a:latin typeface="Calibri"/>
                <a:ea typeface="Calibri"/>
                <a:cs typeface="Calibri"/>
                <a:sym typeface="Calibri"/>
              </a:rPr>
              <a:t>2</a:t>
            </a:r>
            <a:r>
              <a:rPr lang="en-US" sz="2800" dirty="0">
                <a:solidFill>
                  <a:srgbClr val="3F3F3F"/>
                </a:solidFill>
              </a:rPr>
              <a:t> t</a:t>
            </a:r>
            <a:r>
              <a:rPr lang="en-US" sz="2800" b="0" i="0" u="none" strike="noStrike" cap="none" dirty="0">
                <a:solidFill>
                  <a:srgbClr val="3F3F3F"/>
                </a:solidFill>
                <a:latin typeface="Calibri"/>
                <a:ea typeface="Calibri"/>
                <a:cs typeface="Calibri"/>
                <a:sym typeface="Calibri"/>
              </a:rPr>
              <a:t>hings you can infer based on your knowledge of the Dust Bowl.</a:t>
            </a:r>
            <a:endParaRPr dirty="0"/>
          </a:p>
          <a:p>
            <a:pPr marL="0" marR="0" lvl="0" indent="0" algn="l" rtl="0">
              <a:lnSpc>
                <a:spcPct val="100000"/>
              </a:lnSpc>
              <a:spcBef>
                <a:spcPts val="1540"/>
              </a:spcBef>
              <a:spcAft>
                <a:spcPts val="0"/>
              </a:spcAft>
              <a:buClr>
                <a:srgbClr val="207566"/>
              </a:buClr>
              <a:buSzPts val="700"/>
              <a:buFont typeface="Georgia"/>
              <a:buNone/>
            </a:pPr>
            <a:r>
              <a:rPr lang="en-US" sz="2800" b="1" i="0" u="none" strike="noStrike" cap="none" dirty="0">
                <a:solidFill>
                  <a:srgbClr val="3F3F3F"/>
                </a:solidFill>
                <a:latin typeface="Calibri"/>
                <a:ea typeface="Calibri"/>
                <a:cs typeface="Calibri"/>
                <a:sym typeface="Calibri"/>
              </a:rPr>
              <a:t>1</a:t>
            </a:r>
            <a:r>
              <a:rPr lang="en-US" sz="2800" dirty="0">
                <a:solidFill>
                  <a:srgbClr val="3F3F3F"/>
                </a:solidFill>
              </a:rPr>
              <a:t> q</a:t>
            </a:r>
            <a:r>
              <a:rPr lang="en-US" sz="2800" b="0" i="0" u="none" strike="noStrike" cap="none" dirty="0">
                <a:solidFill>
                  <a:srgbClr val="3F3F3F"/>
                </a:solidFill>
                <a:latin typeface="Calibri"/>
                <a:ea typeface="Calibri"/>
                <a:cs typeface="Calibri"/>
                <a:sym typeface="Calibri"/>
              </a:rPr>
              <a:t>uestion you have.</a:t>
            </a:r>
            <a:endParaRPr dirty="0"/>
          </a:p>
          <a:p>
            <a:pPr marL="0" lvl="0" indent="0" algn="l" rtl="0">
              <a:lnSpc>
                <a:spcPct val="100000"/>
              </a:lnSpc>
              <a:spcBef>
                <a:spcPts val="820"/>
              </a:spcBef>
              <a:spcAft>
                <a:spcPts val="0"/>
              </a:spcAft>
              <a:buSzPts val="2471"/>
              <a:buNone/>
            </a:pPr>
            <a:endParaRPr dirty="0"/>
          </a:p>
        </p:txBody>
      </p:sp>
      <p:pic>
        <p:nvPicPr>
          <p:cNvPr id="147" name="Google Shape;147;p10" descr="A person holding a baby and a lantern&#10;&#10;Description automatically generated"/>
          <p:cNvPicPr preferRelativeResize="0"/>
          <p:nvPr/>
        </p:nvPicPr>
        <p:blipFill rotWithShape="1">
          <a:blip r:embed="rId3">
            <a:alphaModFix/>
          </a:blip>
          <a:srcRect l="6495" r="12" b="1"/>
          <a:stretch/>
        </p:blipFill>
        <p:spPr>
          <a:xfrm>
            <a:off x="6197602" y="907211"/>
            <a:ext cx="5384800" cy="4434840"/>
          </a:xfrm>
          <a:prstGeom prst="rect">
            <a:avLst/>
          </a:prstGeom>
          <a:noFill/>
          <a:ln>
            <a:noFill/>
          </a:ln>
        </p:spPr>
      </p:pic>
      <p:pic>
        <p:nvPicPr>
          <p:cNvPr id="148" name="Google Shape;148;p10" descr="A diagram of a question mark and stars&#10;&#10;Description automatically generated"/>
          <p:cNvPicPr preferRelativeResize="0"/>
          <p:nvPr/>
        </p:nvPicPr>
        <p:blipFill rotWithShape="1">
          <a:blip r:embed="rId4">
            <a:alphaModFix/>
          </a:blip>
          <a:srcRect/>
          <a:stretch/>
        </p:blipFill>
        <p:spPr>
          <a:xfrm>
            <a:off x="3680725" y="907207"/>
            <a:ext cx="2208399" cy="2278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1"/>
          <p:cNvSpPr txBox="1">
            <a:spLocks noGrp="1"/>
          </p:cNvSpPr>
          <p:nvPr>
            <p:ph type="body" idx="1"/>
          </p:nvPr>
        </p:nvSpPr>
        <p:spPr>
          <a:xfrm>
            <a:off x="608400" y="1536633"/>
            <a:ext cx="10967100" cy="4555200"/>
          </a:xfrm>
          <a:prstGeom prst="rect">
            <a:avLst/>
          </a:prstGeom>
          <a:noFill/>
          <a:ln>
            <a:noFill/>
          </a:ln>
        </p:spPr>
        <p:txBody>
          <a:bodyPr spcFirstLastPara="1" wrap="square" lIns="130025" tIns="0" rIns="130025" bIns="65000" anchor="t" anchorCtr="0">
            <a:normAutofit/>
          </a:bodyPr>
          <a:lstStyle/>
          <a:p>
            <a:pPr marL="0" marR="0" lvl="0" indent="0" algn="l" rtl="0">
              <a:lnSpc>
                <a:spcPct val="90000"/>
              </a:lnSpc>
              <a:spcBef>
                <a:spcPts val="0"/>
              </a:spcBef>
              <a:spcAft>
                <a:spcPts val="0"/>
              </a:spcAft>
              <a:buClr>
                <a:srgbClr val="207566"/>
              </a:buClr>
              <a:buSzPts val="4550"/>
              <a:buNone/>
            </a:pPr>
            <a:r>
              <a:rPr lang="en-US" sz="3500" b="0" i="0" u="none" strike="noStrike" cap="none" dirty="0">
                <a:solidFill>
                  <a:srgbClr val="3F3F3F"/>
                </a:solidFill>
                <a:latin typeface="Calibri"/>
                <a:ea typeface="Calibri"/>
                <a:cs typeface="Calibri"/>
                <a:sym typeface="Calibri"/>
              </a:rPr>
              <a:t>A cell is like a _____ because _________.</a:t>
            </a:r>
            <a:endParaRPr dirty="0"/>
          </a:p>
          <a:p>
            <a:pPr marL="457200" marR="0" lvl="1" indent="0" algn="l" rtl="0">
              <a:lnSpc>
                <a:spcPct val="90000"/>
              </a:lnSpc>
              <a:spcBef>
                <a:spcPts val="744"/>
              </a:spcBef>
              <a:spcAft>
                <a:spcPts val="0"/>
              </a:spcAft>
              <a:buClr>
                <a:srgbClr val="207566"/>
              </a:buClr>
              <a:buSzPts val="550"/>
              <a:buFont typeface="Georgia"/>
              <a:buNone/>
            </a:pPr>
            <a:endParaRPr sz="2200" b="0" i="0" u="none" strike="noStrike" cap="none" dirty="0">
              <a:solidFill>
                <a:srgbClr val="3F3F3F"/>
              </a:solidFill>
              <a:latin typeface="Calibri"/>
              <a:ea typeface="Calibri"/>
              <a:cs typeface="Calibri"/>
              <a:sym typeface="Calibri"/>
            </a:endParaRPr>
          </a:p>
          <a:p>
            <a:pPr marL="971550" marR="0" lvl="1" indent="-514350" algn="l" rtl="0">
              <a:lnSpc>
                <a:spcPct val="90000"/>
              </a:lnSpc>
              <a:spcBef>
                <a:spcPts val="740"/>
              </a:spcBef>
              <a:spcAft>
                <a:spcPts val="0"/>
              </a:spcAft>
              <a:buClr>
                <a:schemeClr val="accent3"/>
              </a:buClr>
              <a:buSzPct val="100000"/>
              <a:buFont typeface="+mj-lt"/>
              <a:buAutoNum type="alphaLcPeriod"/>
            </a:pPr>
            <a:r>
              <a:rPr lang="en-US" sz="2600" b="0" i="0" u="none" strike="noStrike" cap="none" dirty="0">
                <a:solidFill>
                  <a:srgbClr val="3F3F3F"/>
                </a:solidFill>
                <a:latin typeface="Calibri"/>
                <a:ea typeface="Calibri"/>
                <a:cs typeface="Calibri"/>
                <a:sym typeface="Calibri"/>
              </a:rPr>
              <a:t>Shopping mall</a:t>
            </a:r>
            <a:endParaRPr sz="2600" dirty="0"/>
          </a:p>
          <a:p>
            <a:pPr marL="971550" marR="0" lvl="1" indent="-514350" algn="l" rtl="0">
              <a:lnSpc>
                <a:spcPct val="90000"/>
              </a:lnSpc>
              <a:spcBef>
                <a:spcPts val="740"/>
              </a:spcBef>
              <a:spcAft>
                <a:spcPts val="0"/>
              </a:spcAft>
              <a:buClr>
                <a:schemeClr val="accent3"/>
              </a:buClr>
              <a:buSzPct val="100000"/>
              <a:buFont typeface="+mj-lt"/>
              <a:buAutoNum type="alphaLcPeriod"/>
            </a:pPr>
            <a:r>
              <a:rPr lang="en-US" sz="2600" b="0" i="0" u="none" strike="noStrike" cap="none" dirty="0">
                <a:solidFill>
                  <a:srgbClr val="3F3F3F"/>
                </a:solidFill>
                <a:latin typeface="Calibri"/>
                <a:ea typeface="Calibri"/>
                <a:cs typeface="Calibri"/>
                <a:sym typeface="Calibri"/>
              </a:rPr>
              <a:t>A Bowl of Jell-o</a:t>
            </a:r>
            <a:endParaRPr sz="2600" dirty="0"/>
          </a:p>
          <a:p>
            <a:pPr marL="971550" marR="0" lvl="1" indent="-514350" algn="l" rtl="0">
              <a:lnSpc>
                <a:spcPct val="90000"/>
              </a:lnSpc>
              <a:spcBef>
                <a:spcPts val="740"/>
              </a:spcBef>
              <a:spcAft>
                <a:spcPts val="0"/>
              </a:spcAft>
              <a:buClr>
                <a:schemeClr val="accent3"/>
              </a:buClr>
              <a:buSzPct val="100000"/>
              <a:buFont typeface="+mj-lt"/>
              <a:buAutoNum type="alphaLcPeriod"/>
            </a:pPr>
            <a:r>
              <a:rPr lang="en-US" sz="2600" b="0" i="0" u="none" strike="noStrike" cap="none" dirty="0">
                <a:solidFill>
                  <a:srgbClr val="3F3F3F"/>
                </a:solidFill>
                <a:latin typeface="Calibri"/>
                <a:ea typeface="Calibri"/>
                <a:cs typeface="Calibri"/>
                <a:sym typeface="Calibri"/>
              </a:rPr>
              <a:t>Brick Wall</a:t>
            </a:r>
            <a:endParaRPr sz="2600" dirty="0"/>
          </a:p>
          <a:p>
            <a:pPr marL="971550" marR="0" lvl="1" indent="-514350" algn="l" rtl="0">
              <a:lnSpc>
                <a:spcPct val="90000"/>
              </a:lnSpc>
              <a:spcBef>
                <a:spcPts val="740"/>
              </a:spcBef>
              <a:spcAft>
                <a:spcPts val="0"/>
              </a:spcAft>
              <a:buClr>
                <a:schemeClr val="accent3"/>
              </a:buClr>
              <a:buSzPct val="100000"/>
              <a:buFont typeface="+mj-lt"/>
              <a:buAutoNum type="alphaLcPeriod"/>
            </a:pPr>
            <a:r>
              <a:rPr lang="en-US" sz="2600" dirty="0">
                <a:solidFill>
                  <a:srgbClr val="3F3F3F"/>
                </a:solidFill>
                <a:latin typeface="Calibri"/>
                <a:ea typeface="Calibri"/>
                <a:cs typeface="Calibri"/>
                <a:sym typeface="Calibri"/>
              </a:rPr>
              <a:t>City</a:t>
            </a:r>
            <a:endParaRPr sz="2600" b="0" i="0" u="none" strike="noStrike" cap="none" dirty="0">
              <a:solidFill>
                <a:srgbClr val="3F3F3F"/>
              </a:solidFill>
              <a:latin typeface="Calibri"/>
              <a:ea typeface="Calibri"/>
              <a:cs typeface="Calibri"/>
              <a:sym typeface="Calibri"/>
            </a:endParaRPr>
          </a:p>
          <a:p>
            <a:pPr marL="0" lvl="0" indent="0" algn="l" rtl="0">
              <a:lnSpc>
                <a:spcPct val="100000"/>
              </a:lnSpc>
              <a:spcBef>
                <a:spcPts val="562"/>
              </a:spcBef>
              <a:spcAft>
                <a:spcPts val="0"/>
              </a:spcAft>
              <a:buSzPts val="2671"/>
              <a:buNone/>
            </a:pPr>
            <a:endParaRPr sz="2600" dirty="0"/>
          </a:p>
        </p:txBody>
      </p:sp>
      <p:sp>
        <p:nvSpPr>
          <p:cNvPr id="154" name="Google Shape;154;p11"/>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dirty="0" err="1"/>
              <a:t>Synectics</a:t>
            </a:r>
            <a:endParaRPr dirty="0"/>
          </a:p>
        </p:txBody>
      </p:sp>
      <p:pic>
        <p:nvPicPr>
          <p:cNvPr id="155" name="Google Shape;155;p11"/>
          <p:cNvPicPr preferRelativeResize="0"/>
          <p:nvPr/>
        </p:nvPicPr>
        <p:blipFill>
          <a:blip r:embed="rId3">
            <a:alphaModFix/>
          </a:blip>
          <a:stretch>
            <a:fillRect/>
          </a:stretch>
        </p:blipFill>
        <p:spPr>
          <a:xfrm>
            <a:off x="5105859" y="2761908"/>
            <a:ext cx="5191050" cy="2961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242cde3ac8_1_1"/>
          <p:cNvSpPr txBox="1">
            <a:spLocks noGrp="1"/>
          </p:cNvSpPr>
          <p:nvPr>
            <p:ph type="ctrTitle"/>
          </p:nvPr>
        </p:nvSpPr>
        <p:spPr>
          <a:xfrm>
            <a:off x="711200" y="1371600"/>
            <a:ext cx="5196000" cy="18288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rgbClr val="3F3F3F"/>
              </a:buClr>
              <a:buSzPts val="1500"/>
              <a:buNone/>
            </a:pPr>
            <a:r>
              <a:rPr lang="en-US" sz="5100" b="0">
                <a:latin typeface="Calibri"/>
                <a:ea typeface="Calibri"/>
                <a:cs typeface="Calibri"/>
                <a:sym typeface="Calibri"/>
              </a:rPr>
              <a:t>Authentic Lesson Reflection Tool</a:t>
            </a:r>
            <a:endParaRPr sz="5100" b="0">
              <a:latin typeface="Calibri"/>
              <a:ea typeface="Calibri"/>
              <a:cs typeface="Calibri"/>
              <a:sym typeface="Calibri"/>
            </a:endParaRPr>
          </a:p>
          <a:p>
            <a:pPr marL="0" marR="0" lvl="0" indent="0" algn="l" rtl="0">
              <a:lnSpc>
                <a:spcPct val="100000"/>
              </a:lnSpc>
              <a:spcBef>
                <a:spcPts val="0"/>
              </a:spcBef>
              <a:spcAft>
                <a:spcPts val="0"/>
              </a:spcAft>
              <a:buClr>
                <a:schemeClr val="dk2"/>
              </a:buClr>
              <a:buSzPts val="1500"/>
              <a:buFont typeface="Raleway"/>
              <a:buNone/>
            </a:pPr>
            <a:endParaRPr/>
          </a:p>
        </p:txBody>
      </p:sp>
      <p:pic>
        <p:nvPicPr>
          <p:cNvPr id="161" name="Google Shape;161;g3242cde3ac8_1_1"/>
          <p:cNvPicPr preferRelativeResize="0"/>
          <p:nvPr/>
        </p:nvPicPr>
        <p:blipFill>
          <a:blip r:embed="rId3">
            <a:alphaModFix/>
          </a:blip>
          <a:stretch>
            <a:fillRect/>
          </a:stretch>
        </p:blipFill>
        <p:spPr>
          <a:xfrm>
            <a:off x="5611091" y="203200"/>
            <a:ext cx="4959236" cy="6355542"/>
          </a:xfrm>
          <a:prstGeom prst="rect">
            <a:avLst/>
          </a:prstGeom>
          <a:noFill/>
          <a:ln>
            <a:noFill/>
          </a:ln>
          <a:effectLst>
            <a:outerShdw blurRad="57150" dist="9525" algn="bl" rotWithShape="0">
              <a:srgbClr val="000000">
                <a:alpha val="62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ctrTitle"/>
          </p:nvPr>
        </p:nvSpPr>
        <p:spPr>
          <a:xfrm>
            <a:off x="711200" y="-304800"/>
            <a:ext cx="10468800" cy="1828800"/>
          </a:xfrm>
          <a:prstGeom prst="rect">
            <a:avLst/>
          </a:prstGeom>
          <a:noFill/>
          <a:ln>
            <a:noFill/>
          </a:ln>
        </p:spPr>
        <p:txBody>
          <a:bodyPr spcFirstLastPara="1" wrap="square" lIns="0" tIns="65000" rIns="0" bIns="0" anchor="b" anchorCtr="0">
            <a:normAutofit/>
          </a:bodyPr>
          <a:lstStyle/>
          <a:p>
            <a:pPr marL="0" lvl="0" indent="0" algn="l" rtl="0">
              <a:lnSpc>
                <a:spcPct val="100000"/>
              </a:lnSpc>
              <a:spcBef>
                <a:spcPts val="0"/>
              </a:spcBef>
              <a:spcAft>
                <a:spcPts val="0"/>
              </a:spcAft>
              <a:buClr>
                <a:schemeClr val="accent1"/>
              </a:buClr>
              <a:buSzPts val="4900"/>
              <a:buFont typeface="Calibri"/>
              <a:buNone/>
            </a:pPr>
            <a:r>
              <a:rPr lang="en-US"/>
              <a:t>LEARN Instructional Strategies </a:t>
            </a:r>
            <a:endParaRPr/>
          </a:p>
        </p:txBody>
      </p:sp>
      <p:sp>
        <p:nvSpPr>
          <p:cNvPr id="168" name="Google Shape;168;p13"/>
          <p:cNvSpPr txBox="1">
            <a:spLocks noGrp="1"/>
          </p:cNvSpPr>
          <p:nvPr>
            <p:ph type="subTitle" idx="1"/>
          </p:nvPr>
        </p:nvSpPr>
        <p:spPr>
          <a:xfrm>
            <a:off x="711200" y="1552136"/>
            <a:ext cx="10473000" cy="1752600"/>
          </a:xfrm>
          <a:prstGeom prst="rect">
            <a:avLst/>
          </a:prstGeom>
          <a:noFill/>
          <a:ln>
            <a:noFill/>
          </a:ln>
        </p:spPr>
        <p:txBody>
          <a:bodyPr spcFirstLastPara="1" wrap="square" lIns="130025" tIns="65000" rIns="130025" bIns="65000" anchor="t" anchorCtr="0">
            <a:normAutofit/>
          </a:bodyPr>
          <a:lstStyle/>
          <a:p>
            <a:pPr marL="0" lvl="0" indent="0" algn="l" rtl="0">
              <a:lnSpc>
                <a:spcPct val="100000"/>
              </a:lnSpc>
              <a:spcBef>
                <a:spcPts val="0"/>
              </a:spcBef>
              <a:spcAft>
                <a:spcPts val="0"/>
              </a:spcAft>
              <a:buSzPts val="2470"/>
              <a:buNone/>
            </a:pPr>
            <a:r>
              <a:rPr lang="en-US" sz="2600" b="1"/>
              <a:t>learn.k20center.ou.edu</a:t>
            </a:r>
            <a:endParaRPr sz="2600"/>
          </a:p>
          <a:p>
            <a:pPr marL="0" lvl="0" indent="0" algn="l" rtl="0">
              <a:lnSpc>
                <a:spcPct val="100000"/>
              </a:lnSpc>
              <a:spcBef>
                <a:spcPts val="520"/>
              </a:spcBef>
              <a:spcAft>
                <a:spcPts val="0"/>
              </a:spcAft>
              <a:buSzPts val="2471"/>
              <a:buNone/>
            </a:pPr>
            <a:endParaRPr/>
          </a:p>
        </p:txBody>
      </p:sp>
      <p:pic>
        <p:nvPicPr>
          <p:cNvPr id="169" name="Google Shape;169;p13" descr="A screenshot of a computer&#10;&#10;Description automatically generated">
            <a:hlinkClick r:id="rId3"/>
          </p:cNvPr>
          <p:cNvPicPr preferRelativeResize="0"/>
          <p:nvPr/>
        </p:nvPicPr>
        <p:blipFill rotWithShape="1">
          <a:blip r:embed="rId4">
            <a:alphaModFix/>
          </a:blip>
          <a:srcRect/>
          <a:stretch/>
        </p:blipFill>
        <p:spPr>
          <a:xfrm>
            <a:off x="852055" y="2322250"/>
            <a:ext cx="9138370" cy="402036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651095" y="326691"/>
            <a:ext cx="10967100" cy="763500"/>
          </a:xfrm>
          <a:prstGeom prst="rect">
            <a:avLst/>
          </a:prstGeom>
          <a:noFill/>
          <a:ln>
            <a:noFill/>
          </a:ln>
        </p:spPr>
        <p:txBody>
          <a:bodyPr spcFirstLastPara="1" wrap="square" lIns="0" tIns="65000" rIns="0" bIns="0" anchor="b" anchorCtr="0">
            <a:normAutofit/>
          </a:bodyPr>
          <a:lstStyle/>
          <a:p>
            <a:pPr marL="0" lvl="0" indent="0" algn="l" rtl="0">
              <a:lnSpc>
                <a:spcPct val="100000"/>
              </a:lnSpc>
              <a:spcBef>
                <a:spcPts val="0"/>
              </a:spcBef>
              <a:spcAft>
                <a:spcPts val="0"/>
              </a:spcAft>
              <a:buClr>
                <a:schemeClr val="accent1"/>
              </a:buClr>
              <a:buSzPct val="102083"/>
              <a:buFont typeface="Calibri"/>
              <a:buNone/>
            </a:pPr>
            <a:r>
              <a:rPr lang="en-US" sz="3600" dirty="0"/>
              <a:t>Instructional Strategy Note Sheet</a:t>
            </a:r>
            <a:endParaRPr sz="3600" dirty="0"/>
          </a:p>
        </p:txBody>
      </p:sp>
      <p:sp>
        <p:nvSpPr>
          <p:cNvPr id="175" name="Google Shape;175;p12"/>
          <p:cNvSpPr txBox="1">
            <a:spLocks noGrp="1"/>
          </p:cNvSpPr>
          <p:nvPr>
            <p:ph type="body" idx="1"/>
          </p:nvPr>
        </p:nvSpPr>
        <p:spPr>
          <a:xfrm>
            <a:off x="751275" y="1115579"/>
            <a:ext cx="9369038" cy="3994584"/>
          </a:xfrm>
          <a:prstGeom prst="rect">
            <a:avLst/>
          </a:prstGeom>
          <a:noFill/>
          <a:ln>
            <a:noFill/>
          </a:ln>
        </p:spPr>
        <p:txBody>
          <a:bodyPr spcFirstLastPara="1" wrap="square" lIns="130025" tIns="65000" rIns="130025" bIns="65000" anchor="t" anchorCtr="0">
            <a:normAutofit/>
          </a:bodyPr>
          <a:lstStyle/>
          <a:p>
            <a:pPr marL="285750" lvl="0" indent="-285750" algn="l" rtl="0">
              <a:lnSpc>
                <a:spcPct val="100000"/>
              </a:lnSpc>
              <a:spcBef>
                <a:spcPts val="0"/>
              </a:spcBef>
              <a:spcAft>
                <a:spcPts val="0"/>
              </a:spcAft>
              <a:buSzPct val="125000"/>
              <a:buFont typeface="Arial"/>
              <a:buChar char="•"/>
            </a:pPr>
            <a:r>
              <a:rPr lang="en-US" sz="3200" dirty="0"/>
              <a:t>Strike Out</a:t>
            </a:r>
            <a:endParaRPr dirty="0"/>
          </a:p>
          <a:p>
            <a:pPr marL="285750" lvl="0" indent="-285750" algn="l" rtl="0">
              <a:lnSpc>
                <a:spcPct val="100000"/>
              </a:lnSpc>
              <a:spcBef>
                <a:spcPts val="640"/>
              </a:spcBef>
              <a:spcAft>
                <a:spcPts val="0"/>
              </a:spcAft>
              <a:buSzPct val="125000"/>
              <a:buFont typeface="Arial"/>
              <a:buChar char="•"/>
            </a:pPr>
            <a:r>
              <a:rPr lang="en-US" sz="3200" dirty="0"/>
              <a:t>Create the Problem</a:t>
            </a:r>
            <a:endParaRPr dirty="0"/>
          </a:p>
          <a:p>
            <a:pPr marL="285750" lvl="0" indent="-285750" algn="l" rtl="0">
              <a:lnSpc>
                <a:spcPct val="100000"/>
              </a:lnSpc>
              <a:spcBef>
                <a:spcPts val="640"/>
              </a:spcBef>
              <a:spcAft>
                <a:spcPts val="0"/>
              </a:spcAft>
              <a:buSzPct val="126000"/>
              <a:buFont typeface="Arial"/>
              <a:buChar char="•"/>
            </a:pPr>
            <a:r>
              <a:rPr lang="en-US" sz="3200" dirty="0"/>
              <a:t>Strategy Harvest</a:t>
            </a:r>
            <a:endParaRPr dirty="0"/>
          </a:p>
          <a:p>
            <a:pPr marL="285750" lvl="0" indent="-285750" algn="l" rtl="0">
              <a:lnSpc>
                <a:spcPct val="100000"/>
              </a:lnSpc>
              <a:spcBef>
                <a:spcPts val="640"/>
              </a:spcBef>
              <a:spcAft>
                <a:spcPts val="0"/>
              </a:spcAft>
              <a:buSzPct val="125000"/>
              <a:buFont typeface="Arial"/>
              <a:buChar char="•"/>
            </a:pPr>
            <a:r>
              <a:rPr lang="en-US" sz="3200" dirty="0" err="1"/>
              <a:t>GramIt</a:t>
            </a:r>
            <a:endParaRPr dirty="0"/>
          </a:p>
          <a:p>
            <a:pPr marL="285750" lvl="0" indent="-285750" algn="l" rtl="0">
              <a:lnSpc>
                <a:spcPct val="100000"/>
              </a:lnSpc>
              <a:spcBef>
                <a:spcPts val="640"/>
              </a:spcBef>
              <a:spcAft>
                <a:spcPts val="0"/>
              </a:spcAft>
              <a:buSzPct val="125000"/>
              <a:buFont typeface="Arial"/>
              <a:buChar char="•"/>
            </a:pPr>
            <a:r>
              <a:rPr lang="en-US" sz="3200" dirty="0"/>
              <a:t>3-2-1</a:t>
            </a:r>
            <a:endParaRPr dirty="0"/>
          </a:p>
          <a:p>
            <a:pPr marL="285750" lvl="0" indent="-285750" algn="l" rtl="0">
              <a:lnSpc>
                <a:spcPct val="100000"/>
              </a:lnSpc>
              <a:spcBef>
                <a:spcPts val="640"/>
              </a:spcBef>
              <a:spcAft>
                <a:spcPts val="0"/>
              </a:spcAft>
              <a:buSzPct val="125000"/>
              <a:buFont typeface="Arial"/>
              <a:buChar char="•"/>
            </a:pPr>
            <a:r>
              <a:rPr lang="en-US" sz="3200" dirty="0"/>
              <a:t>Synectic</a:t>
            </a:r>
          </a:p>
        </p:txBody>
      </p:sp>
      <p:pic>
        <p:nvPicPr>
          <p:cNvPr id="176" name="Google Shape;176;p12" descr="A white and orange lines on a black background&#10;&#10;Description automatically generated"/>
          <p:cNvPicPr preferRelativeResize="0"/>
          <p:nvPr/>
        </p:nvPicPr>
        <p:blipFill rotWithShape="1">
          <a:blip r:embed="rId3">
            <a:alphaModFix/>
          </a:blip>
          <a:srcRect/>
          <a:stretch/>
        </p:blipFill>
        <p:spPr>
          <a:xfrm>
            <a:off x="6362588" y="2095078"/>
            <a:ext cx="1318361" cy="709528"/>
          </a:xfrm>
          <a:prstGeom prst="rect">
            <a:avLst/>
          </a:prstGeom>
          <a:noFill/>
          <a:ln>
            <a:noFill/>
          </a:ln>
        </p:spPr>
      </p:pic>
      <p:pic>
        <p:nvPicPr>
          <p:cNvPr id="177" name="Google Shape;177;p12" descr="A yellow and blue letters with a white string&#10;&#10;Description automatically generated"/>
          <p:cNvPicPr preferRelativeResize="0"/>
          <p:nvPr/>
        </p:nvPicPr>
        <p:blipFill rotWithShape="1">
          <a:blip r:embed="rId4">
            <a:alphaModFix/>
          </a:blip>
          <a:srcRect/>
          <a:stretch/>
        </p:blipFill>
        <p:spPr>
          <a:xfrm>
            <a:off x="8676183" y="2884726"/>
            <a:ext cx="1186842" cy="675084"/>
          </a:xfrm>
          <a:prstGeom prst="rect">
            <a:avLst/>
          </a:prstGeom>
          <a:noFill/>
          <a:ln>
            <a:noFill/>
          </a:ln>
        </p:spPr>
      </p:pic>
      <p:pic>
        <p:nvPicPr>
          <p:cNvPr id="178" name="Google Shape;178;p12" descr="A diagram of a question mark and stars&#10;&#10;Description automatically generated"/>
          <p:cNvPicPr preferRelativeResize="0"/>
          <p:nvPr/>
        </p:nvPicPr>
        <p:blipFill rotWithShape="1">
          <a:blip r:embed="rId5">
            <a:alphaModFix/>
          </a:blip>
          <a:srcRect/>
          <a:stretch/>
        </p:blipFill>
        <p:spPr>
          <a:xfrm>
            <a:off x="6582593" y="4267969"/>
            <a:ext cx="1428932" cy="1474452"/>
          </a:xfrm>
          <a:prstGeom prst="rect">
            <a:avLst/>
          </a:prstGeom>
          <a:noFill/>
          <a:ln>
            <a:noFill/>
          </a:ln>
        </p:spPr>
      </p:pic>
      <p:pic>
        <p:nvPicPr>
          <p:cNvPr id="179" name="Google Shape;179;p12" descr="A group of colorful wheat&#10;&#10;Description automatically generated"/>
          <p:cNvPicPr preferRelativeResize="0"/>
          <p:nvPr/>
        </p:nvPicPr>
        <p:blipFill rotWithShape="1">
          <a:blip r:embed="rId6">
            <a:alphaModFix/>
          </a:blip>
          <a:srcRect/>
          <a:stretch/>
        </p:blipFill>
        <p:spPr>
          <a:xfrm>
            <a:off x="4624304" y="2408702"/>
            <a:ext cx="1186843" cy="1313593"/>
          </a:xfrm>
          <a:prstGeom prst="rect">
            <a:avLst/>
          </a:prstGeom>
          <a:noFill/>
          <a:ln>
            <a:noFill/>
          </a:ln>
        </p:spPr>
      </p:pic>
      <p:pic>
        <p:nvPicPr>
          <p:cNvPr id="180" name="Google Shape;180;p12" descr="A cloud with a coin and a plate and fork&#10;&#10;Description automatically generated"/>
          <p:cNvPicPr preferRelativeResize="0"/>
          <p:nvPr/>
        </p:nvPicPr>
        <p:blipFill rotWithShape="1">
          <a:blip r:embed="rId7">
            <a:alphaModFix/>
          </a:blip>
          <a:srcRect/>
          <a:stretch/>
        </p:blipFill>
        <p:spPr>
          <a:xfrm>
            <a:off x="8833222" y="391212"/>
            <a:ext cx="1838532" cy="1838532"/>
          </a:xfrm>
          <a:prstGeom prst="rect">
            <a:avLst/>
          </a:prstGeom>
          <a:noFill/>
          <a:ln>
            <a:noFill/>
          </a:ln>
        </p:spPr>
      </p:pic>
      <p:pic>
        <p:nvPicPr>
          <p:cNvPr id="181" name="Google Shape;181;p12"/>
          <p:cNvPicPr preferRelativeResize="0"/>
          <p:nvPr/>
        </p:nvPicPr>
        <p:blipFill>
          <a:blip r:embed="rId8">
            <a:alphaModFix/>
          </a:blip>
          <a:stretch>
            <a:fillRect/>
          </a:stretch>
        </p:blipFill>
        <p:spPr>
          <a:xfrm>
            <a:off x="8951939" y="4699363"/>
            <a:ext cx="1142999" cy="1142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769F77-1EAB-E399-41E6-7E418733718A}"/>
              </a:ext>
            </a:extLst>
          </p:cNvPr>
          <p:cNvSpPr>
            <a:spLocks noGrp="1"/>
          </p:cNvSpPr>
          <p:nvPr>
            <p:ph type="subTitle" idx="1"/>
          </p:nvPr>
        </p:nvSpPr>
        <p:spPr>
          <a:xfrm>
            <a:off x="654050" y="666750"/>
            <a:ext cx="10473000" cy="4848225"/>
          </a:xfrm>
        </p:spPr>
        <p:txBody>
          <a:bodyPr/>
          <a:lstStyle/>
          <a:p>
            <a:r>
              <a:rPr lang="en-US" sz="4800" dirty="0"/>
              <a:t>EXIT ACTIVITY</a:t>
            </a:r>
          </a:p>
          <a:p>
            <a:endParaRPr lang="en-US" dirty="0"/>
          </a:p>
          <a:p>
            <a:pPr>
              <a:buClr>
                <a:schemeClr val="accent3"/>
              </a:buClr>
              <a:buSzPct val="150000"/>
              <a:buFont typeface="Arial" panose="020B0604020202020204" pitchFamily="34" charset="0"/>
              <a:buChar char="•"/>
            </a:pPr>
            <a:r>
              <a:rPr lang="en-US" sz="2800" dirty="0"/>
              <a:t>Explain how you will use one strategy you have learned about in your own classroom this week.  </a:t>
            </a:r>
          </a:p>
          <a:p>
            <a:pPr>
              <a:buClr>
                <a:schemeClr val="accent3"/>
              </a:buClr>
              <a:buSzPct val="150000"/>
              <a:buFont typeface="Arial" panose="020B0604020202020204" pitchFamily="34" charset="0"/>
              <a:buChar char="•"/>
            </a:pPr>
            <a:r>
              <a:rPr lang="en-US" sz="2800" dirty="0"/>
              <a:t>Write your response on a sticky note and post on the wall or on a sheet of poster paper to share with your colleagues.</a:t>
            </a:r>
          </a:p>
          <a:p>
            <a:endParaRPr lang="en-US" dirty="0"/>
          </a:p>
        </p:txBody>
      </p:sp>
    </p:spTree>
    <p:extLst>
      <p:ext uri="{BB962C8B-B14F-4D97-AF65-F5344CB8AC3E}">
        <p14:creationId xmlns:p14="http://schemas.microsoft.com/office/powerpoint/2010/main" val="1983639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Shape 185"/>
        <p:cNvGrpSpPr/>
        <p:nvPr/>
      </p:nvGrpSpPr>
      <p:grpSpPr>
        <a:xfrm>
          <a:off x="0" y="0"/>
          <a:ext cx="0" cy="0"/>
          <a:chOff x="0" y="0"/>
          <a:chExt cx="0" cy="0"/>
        </a:xfrm>
      </p:grpSpPr>
      <p:sp>
        <p:nvSpPr>
          <p:cNvPr id="186" name="Google Shape;186;g3242cde3ac8_1_61"/>
          <p:cNvSpPr txBox="1">
            <a:spLocks noGrp="1"/>
          </p:cNvSpPr>
          <p:nvPr>
            <p:ph type="ctrTitle"/>
          </p:nvPr>
        </p:nvSpPr>
        <p:spPr>
          <a:xfrm>
            <a:off x="696400" y="380200"/>
            <a:ext cx="10856700" cy="9837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6700"/>
              <a:buNone/>
            </a:pPr>
            <a:endParaRPr/>
          </a:p>
          <a:p>
            <a:pPr marL="0" lvl="0" indent="0" algn="ctr" rtl="0">
              <a:lnSpc>
                <a:spcPct val="100000"/>
              </a:lnSpc>
              <a:spcBef>
                <a:spcPts val="0"/>
              </a:spcBef>
              <a:spcAft>
                <a:spcPts val="0"/>
              </a:spcAft>
              <a:buSzPts val="6700"/>
              <a:buNone/>
            </a:pPr>
            <a:r>
              <a:rPr lang="en-US"/>
              <a:t>We would love your feedback!</a:t>
            </a:r>
            <a:endParaRPr/>
          </a:p>
        </p:txBody>
      </p:sp>
      <p:sp>
        <p:nvSpPr>
          <p:cNvPr id="187" name="Google Shape;187;g3242cde3ac8_1_61"/>
          <p:cNvSpPr txBox="1">
            <a:spLocks noGrp="1"/>
          </p:cNvSpPr>
          <p:nvPr>
            <p:ph type="subTitle" idx="1"/>
          </p:nvPr>
        </p:nvSpPr>
        <p:spPr>
          <a:xfrm>
            <a:off x="1417000" y="5189133"/>
            <a:ext cx="9357900" cy="1196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3500"/>
              <a:buNone/>
            </a:pPr>
            <a:r>
              <a:rPr lang="en-US" sz="2600"/>
              <a:t>trek.k20center.ou.edu/survey/TMBVURF8</a:t>
            </a:r>
            <a:endParaRPr sz="2600"/>
          </a:p>
        </p:txBody>
      </p:sp>
      <p:pic>
        <p:nvPicPr>
          <p:cNvPr id="188" name="Google Shape;188;g3242cde3ac8_1_61"/>
          <p:cNvPicPr preferRelativeResize="0"/>
          <p:nvPr/>
        </p:nvPicPr>
        <p:blipFill>
          <a:blip r:embed="rId3">
            <a:alphaModFix/>
          </a:blip>
          <a:stretch>
            <a:fillRect/>
          </a:stretch>
        </p:blipFill>
        <p:spPr>
          <a:xfrm>
            <a:off x="4142963" y="1420975"/>
            <a:ext cx="3963575" cy="3963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608233" y="687967"/>
            <a:ext cx="10976400" cy="2736900"/>
          </a:xfrm>
          <a:prstGeom prst="rect">
            <a:avLst/>
          </a:prstGeom>
          <a:noFill/>
          <a:ln>
            <a:noFill/>
          </a:ln>
        </p:spPr>
        <p:txBody>
          <a:bodyPr spcFirstLastPara="1" wrap="square" lIns="0" tIns="0" rIns="26000" bIns="0" anchor="b" anchorCtr="0">
            <a:normAutofit/>
          </a:bodyPr>
          <a:lstStyle/>
          <a:p>
            <a:pPr marL="0" lvl="0" indent="0" algn="l" rtl="0">
              <a:lnSpc>
                <a:spcPct val="100000"/>
              </a:lnSpc>
              <a:spcBef>
                <a:spcPts val="0"/>
              </a:spcBef>
              <a:spcAft>
                <a:spcPts val="0"/>
              </a:spcAft>
              <a:buClr>
                <a:schemeClr val="lt1"/>
              </a:buClr>
              <a:buSzPts val="5600"/>
              <a:buFont typeface="Calibri"/>
              <a:buNone/>
            </a:pPr>
            <a:r>
              <a:rPr lang="en-US"/>
              <a:t>Instructional Strategy Café</a:t>
            </a:r>
            <a:endParaRPr/>
          </a:p>
        </p:txBody>
      </p:sp>
      <p:sp>
        <p:nvSpPr>
          <p:cNvPr id="80" name="Google Shape;80;p2"/>
          <p:cNvSpPr txBox="1">
            <a:spLocks noGrp="1"/>
          </p:cNvSpPr>
          <p:nvPr>
            <p:ph type="subTitle" idx="1"/>
          </p:nvPr>
        </p:nvSpPr>
        <p:spPr>
          <a:xfrm>
            <a:off x="608233" y="3474033"/>
            <a:ext cx="10976400" cy="1056900"/>
          </a:xfrm>
          <a:prstGeom prst="rect">
            <a:avLst/>
          </a:prstGeom>
          <a:noFill/>
          <a:ln>
            <a:noFill/>
          </a:ln>
        </p:spPr>
        <p:txBody>
          <a:bodyPr spcFirstLastPara="1" wrap="square" lIns="0" tIns="65000" rIns="26000" bIns="65000" anchor="t" anchorCtr="0">
            <a:noAutofit/>
          </a:bodyPr>
          <a:lstStyle/>
          <a:p>
            <a:pPr marL="0" marR="45718" lvl="0" indent="0" algn="l" rtl="0">
              <a:lnSpc>
                <a:spcPct val="100000"/>
              </a:lnSpc>
              <a:spcBef>
                <a:spcPts val="520"/>
              </a:spcBef>
              <a:spcAft>
                <a:spcPts val="0"/>
              </a:spcAft>
              <a:buSzPts val="2470"/>
              <a:buNone/>
            </a:pPr>
            <a:r>
              <a:rPr lang="en-US" sz="2600"/>
              <a:t>Shelby Blackwood, Professional Learning Coordinator</a:t>
            </a:r>
            <a:endParaRPr sz="2600"/>
          </a:p>
          <a:p>
            <a:pPr marL="0" marR="45717" lvl="0" indent="0" algn="l" rtl="0">
              <a:lnSpc>
                <a:spcPct val="100000"/>
              </a:lnSpc>
              <a:spcBef>
                <a:spcPts val="520"/>
              </a:spcBef>
              <a:spcAft>
                <a:spcPts val="0"/>
              </a:spcAft>
              <a:buSzPts val="2470"/>
              <a:buNone/>
            </a:pPr>
            <a:r>
              <a:rPr lang="en-US" sz="2600"/>
              <a:t>Bailie Cobble, Professional Learning Facilitator</a:t>
            </a:r>
            <a:endParaRPr sz="2600"/>
          </a:p>
          <a:p>
            <a:pPr marL="0" marR="45717" lvl="0" indent="0" algn="l" rtl="0">
              <a:lnSpc>
                <a:spcPct val="100000"/>
              </a:lnSpc>
              <a:spcBef>
                <a:spcPts val="520"/>
              </a:spcBef>
              <a:spcAft>
                <a:spcPts val="0"/>
              </a:spcAft>
              <a:buSzPts val="2470"/>
              <a:buNone/>
            </a:pPr>
            <a:r>
              <a:rPr lang="en-US" sz="2600"/>
              <a:t>Karen Scheaffer, Professional Learning Facilitator</a:t>
            </a:r>
            <a:endParaRPr sz="2600"/>
          </a:p>
          <a:p>
            <a:pPr marL="0" marR="45717" lvl="0" indent="0" algn="l" rtl="0">
              <a:lnSpc>
                <a:spcPct val="100000"/>
              </a:lnSpc>
              <a:spcBef>
                <a:spcPts val="520"/>
              </a:spcBef>
              <a:spcAft>
                <a:spcPts val="0"/>
              </a:spcAft>
              <a:buSzPts val="2470"/>
              <a:buNone/>
            </a:pPr>
            <a:r>
              <a:rPr lang="en-US" sz="2600"/>
              <a:t>James Doyle, Educator Micro-Credentialing Specialist </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24258fb959_0_61"/>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a:t>Micro-Credentialing Courses</a:t>
            </a:r>
            <a:endParaRPr/>
          </a:p>
        </p:txBody>
      </p:sp>
      <p:sp>
        <p:nvSpPr>
          <p:cNvPr id="87" name="Google Shape;87;g324258fb959_0_61"/>
          <p:cNvSpPr txBox="1">
            <a:spLocks noGrp="1"/>
          </p:cNvSpPr>
          <p:nvPr>
            <p:ph type="body" idx="1"/>
          </p:nvPr>
        </p:nvSpPr>
        <p:spPr>
          <a:xfrm>
            <a:off x="608400" y="1536633"/>
            <a:ext cx="10967100" cy="4652192"/>
          </a:xfrm>
          <a:prstGeom prst="rect">
            <a:avLst/>
          </a:prstGeom>
          <a:noFill/>
          <a:ln>
            <a:noFill/>
          </a:ln>
        </p:spPr>
        <p:txBody>
          <a:bodyPr spcFirstLastPara="1" wrap="square" lIns="130025" tIns="65000" rIns="130025" bIns="65000" anchor="t" anchorCtr="0">
            <a:noAutofit/>
          </a:bodyPr>
          <a:lstStyle/>
          <a:p>
            <a:pPr marL="609600" lvl="0" indent="-469900" algn="l" rtl="0">
              <a:spcBef>
                <a:spcPts val="0"/>
              </a:spcBef>
              <a:spcAft>
                <a:spcPts val="0"/>
              </a:spcAft>
              <a:buClr>
                <a:schemeClr val="accent3"/>
              </a:buClr>
              <a:buSzPts val="2600"/>
              <a:buChar char="●"/>
            </a:pPr>
            <a:r>
              <a:rPr lang="en-US" sz="2400" b="1" dirty="0"/>
              <a:t>Online Professional Development</a:t>
            </a:r>
            <a:endParaRPr sz="2400" b="1"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u="sng" dirty="0">
                <a:solidFill>
                  <a:schemeClr val="accent1"/>
                </a:solidFill>
                <a:hlinkClick r:id="rId3">
                  <a:extLst>
                    <a:ext uri="{A12FA001-AC4F-418D-AE19-62706E023703}">
                      <ahyp:hlinkClr xmlns:ahyp="http://schemas.microsoft.com/office/drawing/2018/hyperlinkcolor" val="tx"/>
                    </a:ext>
                  </a:extLst>
                </a:hlinkClick>
              </a:rPr>
              <a:t>https://k20center.ou.edu/micro-credentialing/</a:t>
            </a:r>
            <a:r>
              <a:rPr lang="en-US" sz="2400" dirty="0">
                <a:solidFill>
                  <a:schemeClr val="accent1"/>
                </a:solidFill>
              </a:rPr>
              <a:t> </a:t>
            </a:r>
            <a:endParaRPr sz="2400" dirty="0">
              <a:solidFill>
                <a:schemeClr val="accent1"/>
              </a:solidFill>
            </a:endParaRPr>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90 minutes of self-paced learning </a:t>
            </a:r>
            <a:endParaRPr sz="2400"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err="1"/>
              <a:t>Swivl</a:t>
            </a:r>
            <a:r>
              <a:rPr lang="en-US" sz="2400" dirty="0"/>
              <a:t> a lesson to demonstrate learning</a:t>
            </a:r>
            <a:endParaRPr sz="2400" dirty="0"/>
          </a:p>
          <a:p>
            <a:pPr marL="609600" lvl="0" indent="-469900" algn="l" rtl="0">
              <a:spcBef>
                <a:spcPts val="0"/>
              </a:spcBef>
              <a:spcAft>
                <a:spcPts val="0"/>
              </a:spcAft>
              <a:buClr>
                <a:schemeClr val="accent3"/>
              </a:buClr>
              <a:buSzPts val="2600"/>
              <a:buChar char="●"/>
            </a:pPr>
            <a:r>
              <a:rPr lang="en-US" sz="2400" b="1" dirty="0"/>
              <a:t>T.I.M.E. Courses ($200 each) </a:t>
            </a:r>
            <a:endParaRPr sz="2400" b="1"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New Course! Exit Strategies</a:t>
            </a:r>
            <a:endParaRPr sz="2400"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Classroom Procedures</a:t>
            </a:r>
            <a:endParaRPr sz="2400"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Classroom Culture</a:t>
            </a:r>
            <a:endParaRPr sz="2400" dirty="0"/>
          </a:p>
          <a:p>
            <a:pPr marL="609600" lvl="0" indent="-469900" algn="l" rtl="0">
              <a:spcBef>
                <a:spcPts val="0"/>
              </a:spcBef>
              <a:spcAft>
                <a:spcPts val="0"/>
              </a:spcAft>
              <a:buClr>
                <a:schemeClr val="accent3"/>
              </a:buClr>
              <a:buSzPts val="2600"/>
              <a:buChar char="●"/>
            </a:pPr>
            <a:r>
              <a:rPr lang="en-US" sz="2400" b="1" dirty="0"/>
              <a:t>ADEPT Badge Courses ($1700 total)</a:t>
            </a:r>
            <a:endParaRPr sz="2400" b="1"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Core content teachers</a:t>
            </a:r>
            <a:endParaRPr sz="2400"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Series of six courses focus on student-centered teaching</a:t>
            </a:r>
            <a:endParaRPr sz="2400" dirty="0"/>
          </a:p>
        </p:txBody>
      </p:sp>
      <p:pic>
        <p:nvPicPr>
          <p:cNvPr id="88" name="Google Shape;88;g324258fb959_0_61"/>
          <p:cNvPicPr preferRelativeResize="0"/>
          <p:nvPr/>
        </p:nvPicPr>
        <p:blipFill>
          <a:blip r:embed="rId4">
            <a:alphaModFix/>
          </a:blip>
          <a:stretch>
            <a:fillRect/>
          </a:stretch>
        </p:blipFill>
        <p:spPr>
          <a:xfrm>
            <a:off x="8635275" y="2467488"/>
            <a:ext cx="2693475" cy="269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a:t>Sticky Bars</a:t>
            </a:r>
            <a:endParaRPr/>
          </a:p>
        </p:txBody>
      </p:sp>
      <p:sp>
        <p:nvSpPr>
          <p:cNvPr id="95" name="Google Shape;95;p3"/>
          <p:cNvSpPr txBox="1">
            <a:spLocks noGrp="1"/>
          </p:cNvSpPr>
          <p:nvPr>
            <p:ph type="body" idx="1"/>
          </p:nvPr>
        </p:nvSpPr>
        <p:spPr>
          <a:xfrm>
            <a:off x="608400" y="1536633"/>
            <a:ext cx="5325300" cy="4555200"/>
          </a:xfrm>
          <a:prstGeom prst="rect">
            <a:avLst/>
          </a:prstGeom>
          <a:noFill/>
          <a:ln>
            <a:noFill/>
          </a:ln>
        </p:spPr>
        <p:txBody>
          <a:bodyPr spcFirstLastPara="1" wrap="square" lIns="130025" tIns="65000" rIns="130025" bIns="65000" anchor="t" anchorCtr="0">
            <a:normAutofit fontScale="92500" lnSpcReduction="10000"/>
          </a:bodyPr>
          <a:lstStyle/>
          <a:p>
            <a:pPr marL="0" lvl="0" indent="0" algn="l" rtl="0">
              <a:lnSpc>
                <a:spcPct val="100000"/>
              </a:lnSpc>
              <a:spcBef>
                <a:spcPts val="0"/>
              </a:spcBef>
              <a:spcAft>
                <a:spcPts val="0"/>
              </a:spcAft>
              <a:buSzPts val="3040"/>
              <a:buNone/>
            </a:pPr>
            <a:r>
              <a:rPr lang="en-US" sz="3200" dirty="0"/>
              <a:t>Which of these instructional strategies would you like to explore?</a:t>
            </a:r>
            <a:endParaRPr dirty="0"/>
          </a:p>
          <a:p>
            <a:pPr marL="0" lvl="0" indent="0" algn="l" rtl="0">
              <a:lnSpc>
                <a:spcPct val="100000"/>
              </a:lnSpc>
              <a:spcBef>
                <a:spcPts val="592"/>
              </a:spcBef>
              <a:spcAft>
                <a:spcPts val="0"/>
              </a:spcAft>
              <a:buSzPts val="3040"/>
              <a:buNone/>
            </a:pPr>
            <a:endParaRPr sz="3200" dirty="0"/>
          </a:p>
          <a:p>
            <a:pPr marL="457200" lvl="0" indent="-431800" algn="l" rtl="0">
              <a:lnSpc>
                <a:spcPct val="100000"/>
              </a:lnSpc>
              <a:spcBef>
                <a:spcPts val="592"/>
              </a:spcBef>
              <a:spcAft>
                <a:spcPts val="0"/>
              </a:spcAft>
              <a:buSzPts val="3200"/>
              <a:buChar char="●"/>
            </a:pPr>
            <a:r>
              <a:rPr lang="en-US" sz="3200" dirty="0"/>
              <a:t>Strike Out</a:t>
            </a:r>
            <a:endParaRPr dirty="0"/>
          </a:p>
          <a:p>
            <a:pPr marL="457200" lvl="0" indent="-431800" algn="l" rtl="0">
              <a:lnSpc>
                <a:spcPct val="100000"/>
              </a:lnSpc>
              <a:spcBef>
                <a:spcPts val="0"/>
              </a:spcBef>
              <a:spcAft>
                <a:spcPts val="0"/>
              </a:spcAft>
              <a:buSzPts val="3200"/>
              <a:buChar char="●"/>
            </a:pPr>
            <a:r>
              <a:rPr lang="en-US" sz="3200" dirty="0"/>
              <a:t>Create the Problem</a:t>
            </a:r>
            <a:endParaRPr dirty="0"/>
          </a:p>
          <a:p>
            <a:pPr marL="457200" lvl="0" indent="-431800" algn="l" rtl="0">
              <a:lnSpc>
                <a:spcPct val="100000"/>
              </a:lnSpc>
              <a:spcBef>
                <a:spcPts val="0"/>
              </a:spcBef>
              <a:spcAft>
                <a:spcPts val="0"/>
              </a:spcAft>
              <a:buSzPts val="3200"/>
              <a:buChar char="●"/>
            </a:pPr>
            <a:r>
              <a:rPr lang="en-US" sz="3200" dirty="0"/>
              <a:t>Strategy Harvest</a:t>
            </a:r>
            <a:endParaRPr dirty="0"/>
          </a:p>
          <a:p>
            <a:pPr marL="457200" lvl="0" indent="-431800" algn="l" rtl="0">
              <a:lnSpc>
                <a:spcPct val="100000"/>
              </a:lnSpc>
              <a:spcBef>
                <a:spcPts val="0"/>
              </a:spcBef>
              <a:spcAft>
                <a:spcPts val="0"/>
              </a:spcAft>
              <a:buSzPts val="3200"/>
              <a:buChar char="●"/>
            </a:pPr>
            <a:r>
              <a:rPr lang="en-US" sz="3200" dirty="0" err="1"/>
              <a:t>GramIt</a:t>
            </a:r>
            <a:endParaRPr dirty="0"/>
          </a:p>
          <a:p>
            <a:pPr marL="457200" lvl="0" indent="-431800" algn="l" rtl="0">
              <a:lnSpc>
                <a:spcPct val="100000"/>
              </a:lnSpc>
              <a:spcBef>
                <a:spcPts val="0"/>
              </a:spcBef>
              <a:spcAft>
                <a:spcPts val="0"/>
              </a:spcAft>
              <a:buSzPts val="3200"/>
              <a:buChar char="●"/>
            </a:pPr>
            <a:r>
              <a:rPr lang="en-US" sz="3200" dirty="0"/>
              <a:t>3-2-1</a:t>
            </a:r>
            <a:endParaRPr dirty="0"/>
          </a:p>
          <a:p>
            <a:pPr marL="457200" lvl="0" indent="-431800" algn="l" rtl="0">
              <a:lnSpc>
                <a:spcPct val="100000"/>
              </a:lnSpc>
              <a:spcBef>
                <a:spcPts val="0"/>
              </a:spcBef>
              <a:spcAft>
                <a:spcPts val="0"/>
              </a:spcAft>
              <a:buSzPts val="3200"/>
              <a:buChar char="●"/>
            </a:pPr>
            <a:r>
              <a:rPr lang="en-US" sz="3200" dirty="0" err="1"/>
              <a:t>Synectics</a:t>
            </a:r>
            <a:endParaRPr sz="3200" dirty="0"/>
          </a:p>
        </p:txBody>
      </p:sp>
      <p:pic>
        <p:nvPicPr>
          <p:cNvPr id="96" name="Google Shape;96;p3" title="Sticky Bars.png"/>
          <p:cNvPicPr preferRelativeResize="0"/>
          <p:nvPr/>
        </p:nvPicPr>
        <p:blipFill>
          <a:blip r:embed="rId3">
            <a:alphaModFix/>
          </a:blip>
          <a:stretch>
            <a:fillRect/>
          </a:stretch>
        </p:blipFill>
        <p:spPr>
          <a:xfrm>
            <a:off x="6086100" y="-167133"/>
            <a:ext cx="5196334" cy="51963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ctrTitle"/>
          </p:nvPr>
        </p:nvSpPr>
        <p:spPr>
          <a:xfrm>
            <a:off x="608233" y="230767"/>
            <a:ext cx="10976400" cy="2736900"/>
          </a:xfrm>
          <a:prstGeom prst="rect">
            <a:avLst/>
          </a:prstGeom>
          <a:noFill/>
          <a:ln>
            <a:noFill/>
          </a:ln>
        </p:spPr>
        <p:txBody>
          <a:bodyPr spcFirstLastPara="1" wrap="square" lIns="0" tIns="65000" rIns="0" bIns="0" anchor="b" anchorCtr="0">
            <a:normAutofit/>
          </a:bodyPr>
          <a:lstStyle/>
          <a:p>
            <a:pPr marL="0" lvl="0" indent="0" algn="l" rtl="0">
              <a:lnSpc>
                <a:spcPct val="100000"/>
              </a:lnSpc>
              <a:spcBef>
                <a:spcPts val="0"/>
              </a:spcBef>
              <a:spcAft>
                <a:spcPts val="0"/>
              </a:spcAft>
              <a:buClr>
                <a:schemeClr val="accent1"/>
              </a:buClr>
              <a:buSzPts val="4900"/>
              <a:buFont typeface="Calibri"/>
              <a:buNone/>
            </a:pPr>
            <a:r>
              <a:rPr lang="en-US" dirty="0"/>
              <a:t>Today’s Objectives	</a:t>
            </a:r>
            <a:endParaRPr dirty="0"/>
          </a:p>
        </p:txBody>
      </p:sp>
      <p:sp>
        <p:nvSpPr>
          <p:cNvPr id="103" name="Google Shape;103;p4"/>
          <p:cNvSpPr txBox="1">
            <a:spLocks noGrp="1"/>
          </p:cNvSpPr>
          <p:nvPr>
            <p:ph type="subTitle" idx="1"/>
          </p:nvPr>
        </p:nvSpPr>
        <p:spPr>
          <a:xfrm>
            <a:off x="608225" y="3016800"/>
            <a:ext cx="9579300" cy="3569100"/>
          </a:xfrm>
          <a:prstGeom prst="rect">
            <a:avLst/>
          </a:prstGeom>
          <a:noFill/>
          <a:ln>
            <a:noFill/>
          </a:ln>
        </p:spPr>
        <p:txBody>
          <a:bodyPr spcFirstLastPara="1" wrap="square" lIns="130025" tIns="65000" rIns="130025" bIns="65000" anchor="t" anchorCtr="0">
            <a:noAutofit/>
          </a:bodyPr>
          <a:lstStyle/>
          <a:p>
            <a:pPr marL="274306" lvl="0" indent="-270496" algn="l" rtl="0">
              <a:lnSpc>
                <a:spcPct val="100000"/>
              </a:lnSpc>
              <a:spcBef>
                <a:spcPts val="1000"/>
              </a:spcBef>
              <a:spcAft>
                <a:spcPts val="0"/>
              </a:spcAft>
              <a:buSzPts val="2600"/>
              <a:buFont typeface="Calibri"/>
              <a:buAutoNum type="arabicPeriod"/>
            </a:pPr>
            <a:r>
              <a:rPr lang="en-US" sz="2600" dirty="0"/>
              <a:t>Evaluate the basics of six instructional strategies used to engage, formatively assess, and give closure.</a:t>
            </a:r>
            <a:endParaRPr sz="2600" dirty="0"/>
          </a:p>
          <a:p>
            <a:pPr marL="274306" lvl="0" indent="-270496" algn="l" rtl="0">
              <a:lnSpc>
                <a:spcPct val="100000"/>
              </a:lnSpc>
              <a:spcBef>
                <a:spcPts val="1000"/>
              </a:spcBef>
              <a:spcAft>
                <a:spcPts val="0"/>
              </a:spcAft>
              <a:buSzPts val="2600"/>
              <a:buFont typeface="Calibri"/>
              <a:buAutoNum type="arabicPeriod"/>
            </a:pPr>
            <a:r>
              <a:rPr lang="en-US" sz="2600" dirty="0"/>
              <a:t>Through hands-on collaboration, explore three instructional strategies more in-depth. </a:t>
            </a:r>
            <a:endParaRPr sz="2600" dirty="0"/>
          </a:p>
          <a:p>
            <a:pPr marL="274306" lvl="0" indent="-270496" algn="l" rtl="0">
              <a:lnSpc>
                <a:spcPct val="100000"/>
              </a:lnSpc>
              <a:spcBef>
                <a:spcPts val="1000"/>
              </a:spcBef>
              <a:spcAft>
                <a:spcPts val="1000"/>
              </a:spcAft>
              <a:buSzPts val="2600"/>
              <a:buFont typeface="Calibri"/>
              <a:buAutoNum type="arabicPeriod"/>
            </a:pPr>
            <a:r>
              <a:rPr lang="en-US" sz="2600" dirty="0"/>
              <a:t>Reflect on opportunities to use the strategies in your classrooms.</a:t>
            </a:r>
            <a:endParaRPr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a:spLocks noGrp="1"/>
          </p:cNvSpPr>
          <p:nvPr>
            <p:ph type="title"/>
          </p:nvPr>
        </p:nvSpPr>
        <p:spPr>
          <a:xfrm>
            <a:off x="498696" y="214313"/>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dirty="0"/>
              <a:t>Strike Out</a:t>
            </a:r>
            <a:endParaRPr dirty="0"/>
          </a:p>
        </p:txBody>
      </p:sp>
      <p:sp>
        <p:nvSpPr>
          <p:cNvPr id="110" name="Google Shape;110;p6"/>
          <p:cNvSpPr txBox="1">
            <a:spLocks noGrp="1"/>
          </p:cNvSpPr>
          <p:nvPr>
            <p:ph type="body" idx="1"/>
          </p:nvPr>
        </p:nvSpPr>
        <p:spPr>
          <a:xfrm>
            <a:off x="589350" y="1160394"/>
            <a:ext cx="5325300" cy="5107055"/>
          </a:xfrm>
          <a:prstGeom prst="rect">
            <a:avLst/>
          </a:prstGeom>
          <a:noFill/>
          <a:ln>
            <a:noFill/>
          </a:ln>
        </p:spPr>
        <p:txBody>
          <a:bodyPr spcFirstLastPara="1" wrap="square" lIns="130025" tIns="65000" rIns="130025" bIns="65000" anchor="t" anchorCtr="0">
            <a:normAutofit fontScale="85000" lnSpcReduction="20000"/>
          </a:bodyPr>
          <a:lstStyle/>
          <a:p>
            <a:pPr marL="0" marR="0" lvl="0" indent="0" algn="l" rtl="0">
              <a:lnSpc>
                <a:spcPct val="100000"/>
              </a:lnSpc>
              <a:spcBef>
                <a:spcPts val="0"/>
              </a:spcBef>
              <a:spcAft>
                <a:spcPts val="0"/>
              </a:spcAft>
              <a:buClr>
                <a:srgbClr val="207566"/>
              </a:buClr>
              <a:buSzPts val="3380"/>
              <a:buNone/>
            </a:pPr>
            <a:r>
              <a:rPr lang="en-US" b="1" i="0" u="none" strike="noStrike" cap="none" dirty="0"/>
              <a:t>What skills do you need for college readiness? </a:t>
            </a:r>
            <a:endParaRPr dirty="0"/>
          </a:p>
          <a:p>
            <a:pPr indent="-457200">
              <a:lnSpc>
                <a:spcPct val="100000"/>
              </a:lnSpc>
              <a:spcBef>
                <a:spcPts val="1540"/>
              </a:spcBef>
              <a:buClr>
                <a:schemeClr val="accent3"/>
              </a:buClr>
              <a:buSzPts val="3380"/>
            </a:pPr>
            <a:r>
              <a:rPr lang="en-US" b="0" i="0" u="none" strike="noStrike" cap="none" dirty="0"/>
              <a:t>Write down the skills.</a:t>
            </a:r>
          </a:p>
          <a:p>
            <a:pPr indent="-457200">
              <a:lnSpc>
                <a:spcPct val="100000"/>
              </a:lnSpc>
              <a:spcBef>
                <a:spcPts val="1540"/>
              </a:spcBef>
              <a:buClr>
                <a:schemeClr val="accent3"/>
              </a:buClr>
              <a:buSzPts val="3380"/>
            </a:pPr>
            <a:r>
              <a:rPr lang="en-US" b="0" i="0" u="none" strike="noStrike" cap="none" dirty="0"/>
              <a:t>Pass your paper to the right to a different group.</a:t>
            </a:r>
            <a:endParaRPr dirty="0"/>
          </a:p>
          <a:p>
            <a:pPr indent="-457200">
              <a:lnSpc>
                <a:spcPct val="100000"/>
              </a:lnSpc>
              <a:spcBef>
                <a:spcPts val="1540"/>
              </a:spcBef>
              <a:buClr>
                <a:schemeClr val="accent3"/>
              </a:buClr>
              <a:buSzPts val="3380"/>
            </a:pPr>
            <a:r>
              <a:rPr lang="en-US" b="0" i="0" u="none" strike="noStrike" cap="none" dirty="0"/>
              <a:t>Based on the</a:t>
            </a:r>
            <a:r>
              <a:rPr lang="en-US" dirty="0"/>
              <a:t> answers given</a:t>
            </a:r>
            <a:r>
              <a:rPr lang="en-US" b="0" i="0" u="none" strike="noStrike" cap="none" dirty="0"/>
              <a:t>, strike out one</a:t>
            </a:r>
            <a:r>
              <a:rPr lang="en-US" dirty="0"/>
              <a:t> item</a:t>
            </a:r>
            <a:r>
              <a:rPr lang="en-US" b="0" i="0" u="none" strike="noStrike" cap="none" dirty="0"/>
              <a:t> that </a:t>
            </a:r>
            <a:r>
              <a:rPr lang="en-US" dirty="0"/>
              <a:t>you believe is the least significant on each paper you receive</a:t>
            </a:r>
            <a:r>
              <a:rPr lang="en-US" b="0" i="0" u="none" strike="noStrike" cap="none" dirty="0"/>
              <a:t>. </a:t>
            </a:r>
          </a:p>
          <a:p>
            <a:pPr indent="-457200">
              <a:lnSpc>
                <a:spcPct val="100000"/>
              </a:lnSpc>
              <a:spcBef>
                <a:spcPts val="1540"/>
              </a:spcBef>
              <a:buClr>
                <a:schemeClr val="accent3"/>
              </a:buClr>
              <a:buSzPts val="3380"/>
            </a:pPr>
            <a:r>
              <a:rPr lang="en-US" dirty="0"/>
              <a:t>Discuss the skills that remain with members of your group.</a:t>
            </a:r>
            <a:endParaRPr lang="en-US" b="0" i="0" u="none" strike="noStrike" cap="none" dirty="0"/>
          </a:p>
          <a:p>
            <a:pPr indent="-457200">
              <a:lnSpc>
                <a:spcPct val="100000"/>
              </a:lnSpc>
              <a:spcBef>
                <a:spcPts val="1540"/>
              </a:spcBef>
              <a:buClr>
                <a:schemeClr val="accent3"/>
              </a:buClr>
              <a:buSzPts val="3380"/>
            </a:pPr>
            <a:endParaRPr lang="en-US" b="0" i="0" u="none" strike="noStrike" cap="none" dirty="0"/>
          </a:p>
          <a:p>
            <a:pPr indent="-457200">
              <a:lnSpc>
                <a:spcPct val="100000"/>
              </a:lnSpc>
              <a:spcBef>
                <a:spcPts val="1540"/>
              </a:spcBef>
              <a:buClr>
                <a:schemeClr val="accent3"/>
              </a:buClr>
              <a:buSzPts val="3380"/>
            </a:pPr>
            <a:endParaRPr dirty="0"/>
          </a:p>
        </p:txBody>
      </p:sp>
      <p:pic>
        <p:nvPicPr>
          <p:cNvPr id="111" name="Google Shape;111;p6" title="Strike Out.png"/>
          <p:cNvPicPr preferRelativeResize="0"/>
          <p:nvPr/>
        </p:nvPicPr>
        <p:blipFill>
          <a:blip r:embed="rId3">
            <a:alphaModFix/>
          </a:blip>
          <a:stretch>
            <a:fillRect/>
          </a:stretch>
        </p:blipFill>
        <p:spPr>
          <a:xfrm>
            <a:off x="6086100" y="1509267"/>
            <a:ext cx="5953499" cy="32041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9" descr="A cloud with a coin and a plate and fork&#10;&#10;Description automatically generated"/>
          <p:cNvPicPr preferRelativeResize="0"/>
          <p:nvPr/>
        </p:nvPicPr>
        <p:blipFill rotWithShape="1">
          <a:blip r:embed="rId3">
            <a:alphaModFix/>
          </a:blip>
          <a:srcRect/>
          <a:stretch/>
        </p:blipFill>
        <p:spPr>
          <a:xfrm>
            <a:off x="7494041" y="-896112"/>
            <a:ext cx="4343400" cy="4343400"/>
          </a:xfrm>
          <a:prstGeom prst="rect">
            <a:avLst/>
          </a:prstGeom>
          <a:noFill/>
          <a:ln>
            <a:noFill/>
          </a:ln>
        </p:spPr>
      </p:pic>
      <p:sp>
        <p:nvSpPr>
          <p:cNvPr id="118" name="Google Shape;118;p9"/>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a:t>Create the Problem</a:t>
            </a:r>
            <a:endParaRPr/>
          </a:p>
        </p:txBody>
      </p:sp>
      <p:sp>
        <p:nvSpPr>
          <p:cNvPr id="119" name="Google Shape;119;p9"/>
          <p:cNvSpPr txBox="1">
            <a:spLocks noGrp="1"/>
          </p:cNvSpPr>
          <p:nvPr>
            <p:ph type="body" idx="4294967295"/>
          </p:nvPr>
        </p:nvSpPr>
        <p:spPr>
          <a:xfrm>
            <a:off x="568037" y="1630680"/>
            <a:ext cx="7453200" cy="4343400"/>
          </a:xfrm>
          <a:prstGeom prst="rect">
            <a:avLst/>
          </a:prstGeom>
          <a:noFill/>
          <a:ln>
            <a:noFill/>
          </a:ln>
        </p:spPr>
        <p:txBody>
          <a:bodyPr spcFirstLastPara="1" wrap="square" lIns="130025" tIns="0" rIns="130025" bIns="65000" anchor="t" anchorCtr="0">
            <a:normAutofit/>
          </a:bodyPr>
          <a:lstStyle/>
          <a:p>
            <a:pPr marL="0" lvl="0" indent="0" algn="l" rtl="0">
              <a:lnSpc>
                <a:spcPct val="100000"/>
              </a:lnSpc>
              <a:spcBef>
                <a:spcPts val="0"/>
              </a:spcBef>
              <a:spcAft>
                <a:spcPts val="0"/>
              </a:spcAft>
              <a:buSzPts val="2280"/>
              <a:buNone/>
            </a:pPr>
            <a:r>
              <a:rPr lang="en-US" sz="2600" i="0" u="none" strike="noStrike" cap="none" dirty="0">
                <a:solidFill>
                  <a:schemeClr val="dk1"/>
                </a:solidFill>
                <a:latin typeface="Calibri"/>
                <a:ea typeface="Calibri"/>
                <a:cs typeface="Calibri"/>
                <a:sym typeface="Calibri"/>
              </a:rPr>
              <a:t>Using the given information, create a problem in context that would result in the given solution.</a:t>
            </a:r>
            <a:endParaRPr sz="2600" dirty="0">
              <a:solidFill>
                <a:schemeClr val="dk1"/>
              </a:solidFill>
              <a:latin typeface="Calibri"/>
              <a:ea typeface="Calibri"/>
              <a:cs typeface="Calibri"/>
              <a:sym typeface="Calibri"/>
            </a:endParaRPr>
          </a:p>
          <a:p>
            <a:pPr marL="0" lvl="0" indent="0" algn="l" rtl="0">
              <a:lnSpc>
                <a:spcPct val="100000"/>
              </a:lnSpc>
              <a:spcBef>
                <a:spcPts val="436"/>
              </a:spcBef>
              <a:spcAft>
                <a:spcPts val="0"/>
              </a:spcAft>
              <a:buSzPts val="2071"/>
              <a:buNone/>
            </a:pPr>
            <a:endParaRPr sz="2600" dirty="0">
              <a:solidFill>
                <a:schemeClr val="dk1"/>
              </a:solidFill>
              <a:latin typeface="Calibri"/>
              <a:ea typeface="Calibri"/>
              <a:cs typeface="Calibri"/>
              <a:sym typeface="Calibri"/>
            </a:endParaRPr>
          </a:p>
        </p:txBody>
      </p:sp>
      <p:pic>
        <p:nvPicPr>
          <p:cNvPr id="120" name="Google Shape;120;p9"/>
          <p:cNvPicPr preferRelativeResize="0"/>
          <p:nvPr/>
        </p:nvPicPr>
        <p:blipFill rotWithShape="1">
          <a:blip r:embed="rId4">
            <a:alphaModFix/>
          </a:blip>
          <a:srcRect/>
          <a:stretch/>
        </p:blipFill>
        <p:spPr>
          <a:xfrm>
            <a:off x="1635369" y="2692821"/>
            <a:ext cx="8229600" cy="36242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A373-D989-6246-676B-AB98E3A9D633}"/>
              </a:ext>
            </a:extLst>
          </p:cNvPr>
          <p:cNvSpPr>
            <a:spLocks noGrp="1"/>
          </p:cNvSpPr>
          <p:nvPr>
            <p:ph type="title"/>
          </p:nvPr>
        </p:nvSpPr>
        <p:spPr>
          <a:xfrm>
            <a:off x="612450" y="352297"/>
            <a:ext cx="10967100" cy="763500"/>
          </a:xfrm>
        </p:spPr>
        <p:txBody>
          <a:bodyPr/>
          <a:lstStyle/>
          <a:p>
            <a:r>
              <a:rPr lang="en-US" dirty="0"/>
              <a:t>Use This Information to Create a Problem</a:t>
            </a:r>
          </a:p>
        </p:txBody>
      </p:sp>
      <p:sp>
        <p:nvSpPr>
          <p:cNvPr id="3" name="Text Placeholder 2">
            <a:extLst>
              <a:ext uri="{FF2B5EF4-FFF2-40B4-BE49-F238E27FC236}">
                <a16:creationId xmlns:a16="http://schemas.microsoft.com/office/drawing/2014/main" id="{9A4AEB21-D5FC-6564-31CD-983ED28A3096}"/>
              </a:ext>
            </a:extLst>
          </p:cNvPr>
          <p:cNvSpPr>
            <a:spLocks noGrp="1"/>
          </p:cNvSpPr>
          <p:nvPr>
            <p:ph type="body" idx="1"/>
          </p:nvPr>
        </p:nvSpPr>
        <p:spPr>
          <a:xfrm>
            <a:off x="1061444" y="1237375"/>
            <a:ext cx="8228029" cy="5150955"/>
          </a:xfrm>
        </p:spPr>
        <p:txBody>
          <a:bodyPr/>
          <a:lstStyle/>
          <a:p>
            <a:pPr marL="6350" indent="0">
              <a:buNone/>
            </a:pPr>
            <a:r>
              <a:rPr lang="en-US" sz="2800" dirty="0"/>
              <a:t>The temperature on the days before and after the wedding rose steadily. The day before the wedding, it was -20 degrees outside, and the day of the wedding, it was -8 degrees. </a:t>
            </a:r>
          </a:p>
          <a:p>
            <a:pPr marL="6350" indent="0">
              <a:buNone/>
            </a:pPr>
            <a:endParaRPr lang="en-US" sz="2800" dirty="0"/>
          </a:p>
          <a:p>
            <a:pPr marL="6350" indent="0">
              <a:buNone/>
            </a:pPr>
            <a:r>
              <a:rPr lang="en-US" sz="2800" dirty="0"/>
              <a:t>What was the temperature the day after the wedding? Draw a graph to represent the change in temperature if this were to continue. </a:t>
            </a:r>
          </a:p>
          <a:p>
            <a:pPr marL="6350" indent="0">
              <a:buNone/>
            </a:pPr>
            <a:endParaRPr lang="en-US" sz="2800" dirty="0"/>
          </a:p>
          <a:p>
            <a:pPr marL="6350" indent="0">
              <a:buNone/>
            </a:pPr>
            <a:r>
              <a:rPr lang="en-US" sz="2800" dirty="0"/>
              <a:t>Write an equation representing this graph. </a:t>
            </a:r>
          </a:p>
          <a:p>
            <a:endParaRPr lang="en-US" dirty="0"/>
          </a:p>
        </p:txBody>
      </p:sp>
    </p:spTree>
    <p:extLst>
      <p:ext uri="{BB962C8B-B14F-4D97-AF65-F5344CB8AC3E}">
        <p14:creationId xmlns:p14="http://schemas.microsoft.com/office/powerpoint/2010/main" val="1509201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body" idx="1"/>
          </p:nvPr>
        </p:nvSpPr>
        <p:spPr>
          <a:xfrm>
            <a:off x="608400" y="1536633"/>
            <a:ext cx="5325300" cy="4555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300"/>
              </a:spcAft>
              <a:buClr>
                <a:srgbClr val="207566"/>
              </a:buClr>
              <a:buSzPts val="800"/>
              <a:buFont typeface="Georgia"/>
              <a:buNone/>
            </a:pPr>
            <a:r>
              <a:rPr lang="en-US" sz="3200" b="0" i="0" u="none" strike="noStrike" cap="none">
                <a:solidFill>
                  <a:srgbClr val="3F3F3F"/>
                </a:solidFill>
                <a:latin typeface="Calibri"/>
                <a:ea typeface="Calibri"/>
                <a:cs typeface="Calibri"/>
                <a:sym typeface="Calibri"/>
              </a:rPr>
              <a:t>A rectangular box holds 36 cubes. When she opened the top, Marcia could see 12 on the top. If she opened it from the side, how many cubes would she see?</a:t>
            </a:r>
            <a:endParaRPr/>
          </a:p>
        </p:txBody>
      </p:sp>
      <p:sp>
        <p:nvSpPr>
          <p:cNvPr id="126" name="Google Shape;126;p5"/>
          <p:cNvSpPr txBox="1">
            <a:spLocks noGrp="1"/>
          </p:cNvSpPr>
          <p:nvPr>
            <p:ph type="title"/>
          </p:nvPr>
        </p:nvSpPr>
        <p:spPr>
          <a:xfrm>
            <a:off x="608233" y="593367"/>
            <a:ext cx="10967100" cy="763500"/>
          </a:xfrm>
          <a:prstGeom prst="rect">
            <a:avLst/>
          </a:prstGeom>
          <a:noFill/>
          <a:ln>
            <a:noFill/>
          </a:ln>
        </p:spPr>
        <p:txBody>
          <a:bodyPr spcFirstLastPara="1" wrap="square" lIns="0" tIns="60925" rIns="0" bIns="0" anchor="b" anchorCtr="0">
            <a:noAutofit/>
          </a:bodyPr>
          <a:lstStyle/>
          <a:p>
            <a:pPr marL="0" lvl="0" indent="0" algn="l" rtl="0">
              <a:lnSpc>
                <a:spcPct val="100000"/>
              </a:lnSpc>
              <a:spcBef>
                <a:spcPts val="0"/>
              </a:spcBef>
              <a:spcAft>
                <a:spcPts val="0"/>
              </a:spcAft>
              <a:buClr>
                <a:schemeClr val="accent1"/>
              </a:buClr>
              <a:buSzPts val="4900"/>
              <a:buFont typeface="Calibri"/>
              <a:buNone/>
            </a:pPr>
            <a:r>
              <a:rPr lang="en-US"/>
              <a:t>Strategy Harvest</a:t>
            </a:r>
            <a:endParaRPr/>
          </a:p>
        </p:txBody>
      </p:sp>
      <p:pic>
        <p:nvPicPr>
          <p:cNvPr id="127" name="Google Shape;127;p5" title="Strategy Harvest.png"/>
          <p:cNvPicPr preferRelativeResize="0"/>
          <p:nvPr/>
        </p:nvPicPr>
        <p:blipFill>
          <a:blip r:embed="rId3">
            <a:alphaModFix/>
          </a:blip>
          <a:stretch>
            <a:fillRect/>
          </a:stretch>
        </p:blipFill>
        <p:spPr>
          <a:xfrm>
            <a:off x="6360350" y="830829"/>
            <a:ext cx="4692402" cy="5196334"/>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LEARN 2025">
      <a:dk1>
        <a:srgbClr val="000000"/>
      </a:dk1>
      <a:lt1>
        <a:srgbClr val="FFFFFF"/>
      </a:lt1>
      <a:dk2>
        <a:srgbClr val="595959"/>
      </a:dk2>
      <a:lt2>
        <a:srgbClr val="EEEEEE"/>
      </a:lt2>
      <a:accent1>
        <a:srgbClr val="2889C3"/>
      </a:accent1>
      <a:accent2>
        <a:srgbClr val="285782"/>
      </a:accent2>
      <a:accent3>
        <a:srgbClr val="90192A"/>
      </a:accent3>
      <a:accent4>
        <a:srgbClr val="E6BC37"/>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641</Words>
  <Application>Microsoft Office PowerPoint</Application>
  <PresentationFormat>Widescreen</PresentationFormat>
  <Paragraphs>99</Paragraphs>
  <Slides>19</Slides>
  <Notes>17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Courier New</vt:lpstr>
      <vt:lpstr>Raleway</vt:lpstr>
      <vt:lpstr>Noto Sans Symbols</vt:lpstr>
      <vt:lpstr>Georgia</vt:lpstr>
      <vt:lpstr>Lato</vt:lpstr>
      <vt:lpstr>Arial</vt:lpstr>
      <vt:lpstr>K20 LEARN</vt:lpstr>
      <vt:lpstr>PowerPoint Presentation</vt:lpstr>
      <vt:lpstr>Instructional Strategy Café</vt:lpstr>
      <vt:lpstr>Micro-Credentialing Courses</vt:lpstr>
      <vt:lpstr>Sticky Bars</vt:lpstr>
      <vt:lpstr>Today’s Objectives </vt:lpstr>
      <vt:lpstr>Strike Out</vt:lpstr>
      <vt:lpstr>Create the Problem</vt:lpstr>
      <vt:lpstr>Use This Information to Create a Problem</vt:lpstr>
      <vt:lpstr>Strategy Harvest</vt:lpstr>
      <vt:lpstr>GramIt!</vt:lpstr>
      <vt:lpstr>Students today must learn how to move beyond basic comprehension.               #Critical Thinking</vt:lpstr>
      <vt:lpstr>Data Never Sleeps</vt:lpstr>
      <vt:lpstr>3-2-1</vt:lpstr>
      <vt:lpstr>Synectics</vt:lpstr>
      <vt:lpstr>Authentic Lesson Reflection Tool </vt:lpstr>
      <vt:lpstr>LEARN Instructional Strategies </vt:lpstr>
      <vt:lpstr>Instructional Strategy Note Sheet</vt:lpstr>
      <vt:lpstr>PowerPoint Presentation</vt:lpstr>
      <vt:lpstr> We would love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Pennington, Lacy D.</dc:creator>
  <cp:lastModifiedBy>McLeod Porter, Delma</cp:lastModifiedBy>
  <cp:revision>6</cp:revision>
  <dcterms:created xsi:type="dcterms:W3CDTF">2019-03-19T15:14:02Z</dcterms:created>
  <dcterms:modified xsi:type="dcterms:W3CDTF">2025-07-18T13:29:31Z</dcterms:modified>
</cp:coreProperties>
</file>