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1hWIYnCQbhM6Ak8zH0oLVyGV8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752"/>
  </p:normalViewPr>
  <p:slideViewPr>
    <p:cSldViewPr snapToGrid="0" snapToObjects="1">
      <p:cViewPr varScale="1">
        <p:scale>
          <a:sx n="150" d="100"/>
          <a:sy n="150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89a58be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9189a58be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a839b4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a839b4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0a839b4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0a839b4e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0a839b4e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0a839b4e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2:41 tarah- 3:19 (speaker highlight)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a839b4e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0a839b4e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0a839b4e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0a839b4e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0a839b4e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0a839b4e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0a839b4e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0a839b4e4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0a839b4e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0a839b4e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0a839b4e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0a839b4e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0a839b4e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0a839b4e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0a839b4e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0a839b4e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0a839b4e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0a839b4e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1124ae3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91124ae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a839b4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a839b4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0a839b4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0a839b4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a839b4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a839b4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a839b4e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a839b4e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a839b4e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a839b4e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0a839b4e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89a58be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89a58be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189a58be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9189a58be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a839b4e4_0_1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90a839b4e4_0_1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90a839b4e4_0_128"/>
          <p:cNvSpPr txBox="1">
            <a:spLocks noGrp="1"/>
          </p:cNvSpPr>
          <p:nvPr>
            <p:ph type="ftr" idx="11"/>
          </p:nvPr>
        </p:nvSpPr>
        <p:spPr>
          <a:xfrm>
            <a:off x="0" y="4632722"/>
            <a:ext cx="9144000" cy="510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68" name="Google Shape;68;g90a839b4e4_0_1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6654"/>
            <a:ext cx="424546" cy="44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fsPjYzOLqPZL3Rfd0AzXT0guPesj8Do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hos2CqJeK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2z93ZlxK5c?feature=oembed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iISP02KPau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iISP02KPau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89a58be9_0_99"/>
          <p:cNvSpPr txBox="1">
            <a:spLocks noGrp="1"/>
          </p:cNvSpPr>
          <p:nvPr>
            <p:ph type="ctrTitle"/>
          </p:nvPr>
        </p:nvSpPr>
        <p:spPr>
          <a:xfrm>
            <a:off x="339900" y="495300"/>
            <a:ext cx="84642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GEAR UP for MY SUCCESS Goals</a:t>
            </a:r>
            <a:endParaRPr/>
          </a:p>
        </p:txBody>
      </p:sp>
      <p:sp>
        <p:nvSpPr>
          <p:cNvPr id="134" name="Google Shape;134;g9189a58be9_0_99"/>
          <p:cNvSpPr txBox="1">
            <a:spLocks noGrp="1"/>
          </p:cNvSpPr>
          <p:nvPr>
            <p:ph type="subTitle" idx="1"/>
          </p:nvPr>
        </p:nvSpPr>
        <p:spPr>
          <a:xfrm>
            <a:off x="519075" y="1827223"/>
            <a:ext cx="78546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cohort academic performance and preparation for PSE.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High School graduation and PSE participation.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student educational expectations and increase student and family knowledge of PSE options, preparation, and financing.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a839b4e4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40" name="Google Shape;140;g90a839b4e4_0_5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864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your community help support your goal in improving access among the students while increasing Post-Secondary Education (PSE) awareness?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Participants will: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Engage in a virtual career experience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Envision implementation of the virtual experience into their program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Assess the value of virtual career experiences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0a839b4e4_0_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52" name="Google Shape;152;g90a839b4e4_0_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While watching the video, take note of any keywords that stand out to you.</a:t>
            </a:r>
            <a:endParaRPr dirty="0"/>
          </a:p>
        </p:txBody>
      </p:sp>
      <p:pic>
        <p:nvPicPr>
          <p:cNvPr id="153" name="Google Shape;153;g90a839b4e4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302" y="943224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90a839b4e4_0_133" title="NCCEP Zoom Into Your Career How-T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0a839b4e4_0_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64" name="Google Shape;164;g90a839b4e4_0_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group: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the list of keywords you have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did those stand out to you?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a word cloud</a:t>
            </a:r>
            <a:endParaRPr/>
          </a:p>
        </p:txBody>
      </p:sp>
      <p:pic>
        <p:nvPicPr>
          <p:cNvPr id="165" name="Google Shape;165;g90a839b4e4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700" y="1175341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90a839b4e4_0_138" title="Ayanna Wheeler NCCEP 2020 Present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86142"/>
            <a:ext cx="9144000" cy="687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0a839b4e4_0_15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Expo Speakers</a:t>
            </a:r>
            <a:endParaRPr/>
          </a:p>
        </p:txBody>
      </p:sp>
      <p:sp>
        <p:nvSpPr>
          <p:cNvPr id="176" name="Google Shape;176;g90a839b4e4_0_15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Thinking of your students and community needs, which of these speakers, if any, could be a good fit for your students?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Why?</a:t>
            </a:r>
            <a:endParaRPr/>
          </a:p>
        </p:txBody>
      </p:sp>
      <p:grpSp>
        <p:nvGrpSpPr>
          <p:cNvPr id="177" name="Google Shape;177;g90a839b4e4_0_159"/>
          <p:cNvGrpSpPr/>
          <p:nvPr/>
        </p:nvGrpSpPr>
        <p:grpSpPr>
          <a:xfrm>
            <a:off x="472362" y="1420333"/>
            <a:ext cx="3543647" cy="3498329"/>
            <a:chOff x="396175" y="725945"/>
            <a:chExt cx="5547350" cy="4878439"/>
          </a:xfrm>
        </p:grpSpPr>
        <p:pic>
          <p:nvPicPr>
            <p:cNvPr id="178" name="Google Shape;178;g90a839b4e4_0_159"/>
            <p:cNvPicPr preferRelativeResize="0"/>
            <p:nvPr/>
          </p:nvPicPr>
          <p:blipFill rotWithShape="1">
            <a:blip r:embed="rId3">
              <a:alphaModFix/>
            </a:blip>
            <a:srcRect r="14566"/>
            <a:stretch/>
          </p:blipFill>
          <p:spPr>
            <a:xfrm>
              <a:off x="396175" y="725945"/>
              <a:ext cx="1860350" cy="2110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90a839b4e4_0_1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56525" y="725945"/>
              <a:ext cx="1860350" cy="2110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90a839b4e4_0_1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54775" y="3347638"/>
              <a:ext cx="1860350" cy="2110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90a839b4e4_0_1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5125" y="3347625"/>
              <a:ext cx="1860349" cy="2110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90a839b4e4_0_159"/>
            <p:cNvSpPr txBox="1"/>
            <p:nvPr/>
          </p:nvSpPr>
          <p:spPr>
            <a:xfrm>
              <a:off x="396200" y="2758878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Greg (Technology)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90a839b4e4_0_159"/>
            <p:cNvSpPr txBox="1"/>
            <p:nvPr/>
          </p:nvSpPr>
          <p:spPr>
            <a:xfrm>
              <a:off x="2285900" y="2758878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Terese (Health 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Science)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90a839b4e4_0_159"/>
            <p:cNvSpPr txBox="1"/>
            <p:nvPr/>
          </p:nvSpPr>
          <p:spPr>
            <a:xfrm>
              <a:off x="4083200" y="2773973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Rod (Public Safety)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90a839b4e4_0_159"/>
            <p:cNvSpPr txBox="1"/>
            <p:nvPr/>
          </p:nvSpPr>
          <p:spPr>
            <a:xfrm>
              <a:off x="1354800" y="5380571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Tarah (Engineering)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90a839b4e4_0_159"/>
            <p:cNvSpPr txBox="1"/>
            <p:nvPr/>
          </p:nvSpPr>
          <p:spPr>
            <a:xfrm>
              <a:off x="3095866" y="5380584"/>
              <a:ext cx="20334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Tyler (Construction)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g90a839b4e4_0_159"/>
            <p:cNvPicPr preferRelativeResize="0"/>
            <p:nvPr/>
          </p:nvPicPr>
          <p:blipFill rotWithShape="1">
            <a:blip r:embed="rId7">
              <a:alphaModFix/>
            </a:blip>
            <a:srcRect t="4561" b="35804"/>
            <a:stretch/>
          </p:blipFill>
          <p:spPr>
            <a:xfrm>
              <a:off x="4083175" y="725950"/>
              <a:ext cx="1860350" cy="2110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a839b4e4_0_1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93" name="Google Shape;193;g90a839b4e4_0_19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types of speakers could you recruit from your community?</a:t>
            </a:r>
            <a:endParaRPr/>
          </a:p>
        </p:txBody>
      </p:sp>
      <p:pic>
        <p:nvPicPr>
          <p:cNvPr id="194" name="Google Shape;194;g90a839b4e4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537866"/>
            <a:ext cx="266916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ill Markham NCCEP 2020 Presentation">
            <a:hlinkClick r:id="" action="ppaction://media"/>
            <a:extLst>
              <a:ext uri="{FF2B5EF4-FFF2-40B4-BE49-F238E27FC236}">
                <a16:creationId xmlns:a16="http://schemas.microsoft.com/office/drawing/2014/main" id="{9DBA37E1-F90F-514D-BE3D-87B9F29173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0585" y="644301"/>
            <a:ext cx="6764941" cy="382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Virtual Career Expo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Improving Access, Connecting Communities, and Increasing PSE Awareness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a839b4e4_0_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05" name="Google Shape;205;g90a839b4e4_0_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19089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partner, come up with a solution to the problem presented on your card.</a:t>
            </a:r>
            <a:endParaRPr dirty="0"/>
          </a:p>
        </p:txBody>
      </p:sp>
      <p:pic>
        <p:nvPicPr>
          <p:cNvPr id="206" name="Google Shape;206;g90a839b4e4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0a839b4e4_0_199" title="K20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350" y="3245825"/>
            <a:ext cx="2306200" cy="1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0a839b4e4_0_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13" name="Google Shape;213;g90a839b4e4_0_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69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another pair who has a different problem than you 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Swap problems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your partner, read the possible solution and either: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Build on the solution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Present an alternative solution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g90a839b4e4_0_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0a839b4e4_0_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20" name="Google Shape;220;g90a839b4e4_0_2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19089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partner: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Build on the solution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Present an alternative to the solution</a:t>
            </a:r>
            <a:endParaRPr/>
          </a:p>
        </p:txBody>
      </p:sp>
      <p:pic>
        <p:nvPicPr>
          <p:cNvPr id="221" name="Google Shape;221;g90a839b4e4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90a839b4e4_0_218" title="K20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350" y="3245825"/>
            <a:ext cx="2306200" cy="1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0a839b4e4_0_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POMS: Point of Most Significance</a:t>
            </a:r>
            <a:endParaRPr/>
          </a:p>
        </p:txBody>
      </p:sp>
      <p:sp>
        <p:nvSpPr>
          <p:cNvPr id="228" name="Google Shape;228;g90a839b4e4_0_225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was the most significant idea you gained from this session today?</a:t>
            </a:r>
            <a:endParaRPr dirty="0"/>
          </a:p>
        </p:txBody>
      </p:sp>
      <p:pic>
        <p:nvPicPr>
          <p:cNvPr id="229" name="Google Shape;229;g90a839b4e4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04094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1124ae3d4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235" name="Google Shape;235;g91124ae3d4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Participants will: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Engage in a virtual career experience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Envision implementation of the virtual experience into their program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Assess the value of virtual career experiences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90a839b4e4_0_0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915416" y="0"/>
            <a:ext cx="73131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a839b4e4_0_12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should career exploration be introduced to students?</a:t>
            </a:r>
            <a:endParaRPr dirty="0"/>
          </a:p>
        </p:txBody>
      </p:sp>
      <p:pic>
        <p:nvPicPr>
          <p:cNvPr id="96" name="Google Shape;96;g90a839b4e4_0_12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a839b4e4_0_17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were you introduced to career exploration?</a:t>
            </a:r>
            <a:endParaRPr/>
          </a:p>
        </p:txBody>
      </p:sp>
      <p:pic>
        <p:nvPicPr>
          <p:cNvPr id="102" name="Google Shape;102;g90a839b4e4_0_17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a839b4e4_0_22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did you learn about the career you currently hold?</a:t>
            </a:r>
            <a:endParaRPr/>
          </a:p>
        </p:txBody>
      </p:sp>
      <p:pic>
        <p:nvPicPr>
          <p:cNvPr id="108" name="Google Shape;108;g90a839b4e4_0_22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90a839b4e4_0_27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915432" y="0"/>
            <a:ext cx="73131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90a839b4e4_0_27"/>
          <p:cNvSpPr/>
          <p:nvPr/>
        </p:nvSpPr>
        <p:spPr>
          <a:xfrm>
            <a:off x="5311388" y="2136713"/>
            <a:ext cx="564900" cy="595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90a839b4e4_0_27"/>
          <p:cNvSpPr/>
          <p:nvPr/>
        </p:nvSpPr>
        <p:spPr>
          <a:xfrm>
            <a:off x="5235075" y="0"/>
            <a:ext cx="564900" cy="595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89a58be9_0_89"/>
          <p:cNvSpPr txBox="1">
            <a:spLocks noGrp="1"/>
          </p:cNvSpPr>
          <p:nvPr>
            <p:ph type="ctrTitle"/>
          </p:nvPr>
        </p:nvSpPr>
        <p:spPr>
          <a:xfrm>
            <a:off x="445350" y="328675"/>
            <a:ext cx="8030700" cy="1226700"/>
          </a:xfrm>
          <a:prstGeom prst="rect">
            <a:avLst/>
          </a:prstGeom>
        </p:spPr>
        <p:txBody>
          <a:bodyPr spcFirstLastPara="1" wrap="square" lIns="0" tIns="0" rIns="1827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GEAR Up for the FUTURE Goals</a:t>
            </a:r>
            <a:endParaRPr/>
          </a:p>
        </p:txBody>
      </p:sp>
      <p:sp>
        <p:nvSpPr>
          <p:cNvPr id="122" name="Google Shape;122;g9189a58be9_0_89"/>
          <p:cNvSpPr txBox="1">
            <a:spLocks noGrp="1"/>
          </p:cNvSpPr>
          <p:nvPr>
            <p:ph type="subTitle" idx="1"/>
          </p:nvPr>
        </p:nvSpPr>
        <p:spPr>
          <a:xfrm>
            <a:off x="533400" y="1123250"/>
            <a:ext cx="7854600" cy="35061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1. Increase cohort academic performance and preparation for postsecondary education (PSE)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2. Increase high school graduation and PSE participation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3. Increase student educational expectations and increase student and family knowledge of PSE options, preparation, and financing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89a58be9_0_94"/>
          <p:cNvSpPr txBox="1">
            <a:spLocks noGrp="1"/>
          </p:cNvSpPr>
          <p:nvPr>
            <p:ph type="ctrTitle"/>
          </p:nvPr>
        </p:nvSpPr>
        <p:spPr>
          <a:xfrm>
            <a:off x="534900" y="3810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GEAR UP OKC Goals</a:t>
            </a:r>
            <a:endParaRPr/>
          </a:p>
        </p:txBody>
      </p:sp>
      <p:sp>
        <p:nvSpPr>
          <p:cNvPr id="128" name="Google Shape;128;g9189a58be9_0_94"/>
          <p:cNvSpPr txBox="1">
            <a:spLocks noGrp="1"/>
          </p:cNvSpPr>
          <p:nvPr>
            <p:ph type="subTitle" idx="1"/>
          </p:nvPr>
        </p:nvSpPr>
        <p:spPr>
          <a:xfrm>
            <a:off x="533400" y="18880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engagement in learning.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academic preparation for PSE upon graduation.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schools’ high school graduation and PSE enrollment rates.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and their families’ knowledge of PSE options, preparation, and financing.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474</Words>
  <Application>Microsoft Macintosh PowerPoint</Application>
  <PresentationFormat>On-screen Show (16:9)</PresentationFormat>
  <Paragraphs>68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Georgia</vt:lpstr>
      <vt:lpstr>Constantia</vt:lpstr>
      <vt:lpstr>Arial</vt:lpstr>
      <vt:lpstr>LEARN theme</vt:lpstr>
      <vt:lpstr>LEARN theme</vt:lpstr>
      <vt:lpstr>PowerPoint Presentation</vt:lpstr>
      <vt:lpstr>Virtual Career Expo</vt:lpstr>
      <vt:lpstr>PowerPoint Presentation</vt:lpstr>
      <vt:lpstr>When should career exploration be introduced to students?</vt:lpstr>
      <vt:lpstr>When were you introduced to career exploration?</vt:lpstr>
      <vt:lpstr>When did you learn about the career you currently hold?</vt:lpstr>
      <vt:lpstr>PowerPoint Presentation</vt:lpstr>
      <vt:lpstr>GEAR Up for the FUTURE Goals</vt:lpstr>
      <vt:lpstr>GEAR UP OKC Goals</vt:lpstr>
      <vt:lpstr>GEAR UP for MY SUCCESS Goals</vt:lpstr>
      <vt:lpstr>Essential Question</vt:lpstr>
      <vt:lpstr>Learning Objectives</vt:lpstr>
      <vt:lpstr>Collaborative Word Cloud</vt:lpstr>
      <vt:lpstr>PowerPoint Presentation</vt:lpstr>
      <vt:lpstr>Collaborative Word Cloud</vt:lpstr>
      <vt:lpstr>PowerPoint Presentation</vt:lpstr>
      <vt:lpstr>Career Expo Speakers</vt:lpstr>
      <vt:lpstr>Collective Brain Dump</vt:lpstr>
      <vt:lpstr>PowerPoint Presentation</vt:lpstr>
      <vt:lpstr>Pass the Problem</vt:lpstr>
      <vt:lpstr>Pass the Problem</vt:lpstr>
      <vt:lpstr>Pass the Problem</vt:lpstr>
      <vt:lpstr>POMS: Point of Most Significance</vt:lpstr>
      <vt:lpstr>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Franklin, Sherry</cp:lastModifiedBy>
  <cp:revision>8</cp:revision>
  <dcterms:modified xsi:type="dcterms:W3CDTF">2026-01-30T21:39:20Z</dcterms:modified>
</cp:coreProperties>
</file>