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4" r:id="rId2"/>
  </p:sldMasterIdLst>
  <p:notesMasterIdLst>
    <p:notesMasterId r:id="rId2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4" r:id="rId17"/>
    <p:sldId id="271" r:id="rId18"/>
    <p:sldId id="275" r:id="rId19"/>
    <p:sldId id="273" r:id="rId20"/>
  </p:sldIdLst>
  <p:sldSz cx="9144000" cy="5143500" type="screen16x9"/>
  <p:notesSz cx="6858000" cy="9144000"/>
  <p:embeddedFontLst>
    <p:embeddedFont>
      <p:font typeface="Calibri" panose="020F0502020204030204" pitchFamily="34" charset="0"/>
      <p:regular r:id="rId22"/>
      <p:bold r:id="rId23"/>
      <p:italic r:id="rId24"/>
      <p:boldItalic r:id="rId25"/>
    </p:embeddedFont>
    <p:embeddedFont>
      <p:font typeface="Constantia" panose="02030602050306030303" pitchFamily="18" charset="0"/>
      <p:regular r:id="rId26"/>
      <p:bold r:id="rId27"/>
      <p:italic r:id="rId28"/>
      <p:boldItalic r:id="rId29"/>
    </p:embeddedFont>
    <p:embeddedFont>
      <p:font typeface="Georgia" panose="02040502050405020303" pitchFamily="18" charset="0"/>
      <p:regular r:id="rId30"/>
      <p:bold r:id="rId31"/>
      <p:italic r:id="rId32"/>
      <p:boldItalic r:id="rId33"/>
    </p:embeddedFont>
    <p:embeddedFont>
      <p:font typeface="Roboto" panose="02000000000000000000" pitchFamily="2"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j1s8sWy3RQ1YxfsCAiLkx0nsp+q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588" autoAdjust="0"/>
  </p:normalViewPr>
  <p:slideViewPr>
    <p:cSldViewPr snapToGrid="0">
      <p:cViewPr varScale="1">
        <p:scale>
          <a:sx n="61" d="100"/>
          <a:sy n="61" d="100"/>
        </p:scale>
        <p:origin x="34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presProps" Target="presProps.xml"/><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mynextmove.org/profile/summary/17-2041.00"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8GkkYo0b_9Q"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73" name="Google Shape;73;p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9114807b75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6" name="Google Shape;126;g9114807b75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9114807b75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9114807b7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9188cb729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137" name="Google Shape;137;g9188cb729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9215a2e8af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Image source: </a:t>
            </a:r>
            <a:r>
              <a:rPr lang="en-US" sz="1100" dirty="0">
                <a:solidFill>
                  <a:srgbClr val="3C4043"/>
                </a:solidFill>
                <a:latin typeface="Calibri"/>
                <a:ea typeface="Calibri"/>
                <a:cs typeface="Calibri"/>
                <a:sym typeface="Calibri"/>
              </a:rPr>
              <a:t>My Next Move. (n.d.) Chemical Engineers. </a:t>
            </a:r>
            <a:r>
              <a:rPr lang="en-US" sz="1100" dirty="0">
                <a:solidFill>
                  <a:srgbClr val="1A73E8"/>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https://www.mynextmove.org/profile/summary/17-2041.00</a:t>
            </a:r>
            <a:endParaRPr lang="en-US" sz="1100" dirty="0">
              <a:latin typeface="Calibri"/>
              <a:ea typeface="Calibri"/>
              <a:cs typeface="Calibri"/>
              <a:sym typeface="Calibri"/>
            </a:endParaRPr>
          </a:p>
        </p:txBody>
      </p:sp>
      <p:sp>
        <p:nvSpPr>
          <p:cNvPr id="145" name="Google Shape;145;g9215a2e8af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9215a2e8af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dirty="0"/>
              <a:t>Vision Board Resources video: </a:t>
            </a:r>
            <a:r>
              <a:rPr lang="en-US" u="sng" dirty="0">
                <a:solidFill>
                  <a:schemeClr val="hlink"/>
                </a:solidFill>
                <a:hlinkClick r:id="rId3"/>
              </a:rPr>
              <a:t>https://www.youtube.com/watch?v=8GkkYo0b_9Q</a:t>
            </a:r>
            <a:endParaRPr dirty="0"/>
          </a:p>
          <a:p>
            <a:pPr marL="0" lvl="0" indent="0" algn="l" rtl="0">
              <a:lnSpc>
                <a:spcPct val="100000"/>
              </a:lnSpc>
              <a:spcBef>
                <a:spcPts val="0"/>
              </a:spcBef>
              <a:spcAft>
                <a:spcPts val="0"/>
              </a:spcAft>
              <a:buSzPts val="1400"/>
              <a:buNone/>
            </a:pPr>
            <a:endParaRPr dirty="0"/>
          </a:p>
        </p:txBody>
      </p:sp>
      <p:sp>
        <p:nvSpPr>
          <p:cNvPr id="154" name="Google Shape;154;g9215a2e8af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9114807b75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6" name="Google Shape;126;g9114807b75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87385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9114807b7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67" name="Google Shape;167;g9114807b7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9188cb729e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9188cb729e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7923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9114807b75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80" name="Google Shape;180;g9114807b7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 name="Google Shape;7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1100"/>
              <a:buFont typeface="Arial"/>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050">
                <a:solidFill>
                  <a:srgbClr val="333333"/>
                </a:solidFill>
              </a:rPr>
              <a:t>Change to the “Four Corners” slide. Ask participants if they have ever used this strategy before and let a few share how if anyone says yes. Ask participants to think about the question,  </a:t>
            </a:r>
            <a:r>
              <a:rPr lang="en-US" sz="1200">
                <a:solidFill>
                  <a:srgbClr val="222222"/>
                </a:solidFill>
                <a:highlight>
                  <a:srgbClr val="FFFFFF"/>
                </a:highlight>
                <a:latin typeface="Roboto"/>
                <a:ea typeface="Roboto"/>
                <a:cs typeface="Roboto"/>
                <a:sym typeface="Roboto"/>
              </a:rPr>
              <a:t>If you were to capture the most important aspect of your college experience that you think students would be most interested in, what would you feature?</a:t>
            </a:r>
            <a:r>
              <a:rPr lang="en-US" sz="1050">
                <a:solidFill>
                  <a:srgbClr val="333333"/>
                </a:solidFill>
              </a:rPr>
              <a:t> As they begin to ponder, show them the four columns board on Padlet. (The columns should be financial aid, sorority/fraternity, clubs and athletics and other. Participants will use the link to list their name under the column that best represent their answer. Have a few participants share why they chose that column and why they think students would benefit from knowing that aspect of their experience.  (especially from the “other” category).</a:t>
            </a:r>
            <a:endParaRPr/>
          </a:p>
        </p:txBody>
      </p:sp>
      <p:sp>
        <p:nvSpPr>
          <p:cNvPr id="83" name="Google Shape;8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8dcd6a8ef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g8dcd6a8ef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9188cb729e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9188cb729e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9188cb729e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9188cb729e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8e46386e6e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College and Career exposure and awareness is important and we want to make sure you have multiple  tools so that you can choose the right one for your class and your students. Other resources that we have available to teachers and students are a library of videos of on the job career professionals, as part of our mentoring ... </a:t>
            </a:r>
            <a:endParaRPr strike="sngStrike"/>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Mentoring activity</a:t>
            </a:r>
            <a:endParaRPr/>
          </a:p>
          <a:p>
            <a:pPr marL="0" lvl="0" indent="0" algn="l" rtl="0">
              <a:lnSpc>
                <a:spcPct val="100000"/>
              </a:lnSpc>
              <a:spcBef>
                <a:spcPts val="0"/>
              </a:spcBef>
              <a:spcAft>
                <a:spcPts val="0"/>
              </a:spcAft>
              <a:buSzPts val="1400"/>
              <a:buNone/>
            </a:pPr>
            <a:endParaRPr/>
          </a:p>
        </p:txBody>
      </p:sp>
      <p:sp>
        <p:nvSpPr>
          <p:cNvPr id="108" name="Google Shape;108;g8e46386e6e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93c808675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93c808675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444444"/>
                </a:solidFill>
                <a:effectLst/>
                <a:latin typeface="Helvetica Neue"/>
              </a:rPr>
              <a:t>Video source: K20 Center. (July 2020). Chemical Engineer - Tarah </a:t>
            </a:r>
            <a:r>
              <a:rPr lang="en-US" b="0" i="0" dirty="0" err="1">
                <a:solidFill>
                  <a:srgbClr val="444444"/>
                </a:solidFill>
                <a:effectLst/>
                <a:latin typeface="Helvetica Neue"/>
              </a:rPr>
              <a:t>Schneberger</a:t>
            </a:r>
            <a:r>
              <a:rPr lang="en-US" b="0" i="0" dirty="0">
                <a:solidFill>
                  <a:srgbClr val="444444"/>
                </a:solidFill>
                <a:effectLst/>
                <a:latin typeface="Helvetica Neue"/>
              </a:rPr>
              <a:t> - Zoom Into Your Career. </a:t>
            </a:r>
            <a:r>
              <a:rPr lang="en-US" b="0" i="1" dirty="0">
                <a:solidFill>
                  <a:srgbClr val="444444"/>
                </a:solidFill>
                <a:effectLst/>
                <a:latin typeface="Helvetica Neue"/>
              </a:rPr>
              <a:t>YouTube</a:t>
            </a:r>
            <a:r>
              <a:rPr lang="en-US" b="0" i="0" dirty="0">
                <a:solidFill>
                  <a:srgbClr val="444444"/>
                </a:solidFill>
                <a:effectLst/>
                <a:latin typeface="Helvetica Neue"/>
              </a:rPr>
              <a:t>. https://www.youtube.com/watch?v=55BeMSeHOKY</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93aca9a46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93aca9a46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
        <p:cNvGrpSpPr/>
        <p:nvPr/>
      </p:nvGrpSpPr>
      <p:grpSpPr>
        <a:xfrm>
          <a:off x="0" y="0"/>
          <a:ext cx="0" cy="0"/>
          <a:chOff x="0" y="0"/>
          <a:chExt cx="0" cy="0"/>
        </a:xfrm>
      </p:grpSpPr>
      <p:pic>
        <p:nvPicPr>
          <p:cNvPr id="9" name="Google Shape;9;p14"/>
          <p:cNvPicPr preferRelativeResize="0"/>
          <p:nvPr/>
        </p:nvPicPr>
        <p:blipFill rotWithShape="1">
          <a:blip r:embed="rId2">
            <a:alphaModFix/>
          </a:blip>
          <a:srcRect/>
          <a:stretch/>
        </p:blipFill>
        <p:spPr>
          <a:xfrm>
            <a:off x="3616452" y="1028700"/>
            <a:ext cx="1911096" cy="312279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41"/>
        <p:cNvGrpSpPr/>
        <p:nvPr/>
      </p:nvGrpSpPr>
      <p:grpSpPr>
        <a:xfrm>
          <a:off x="0" y="0"/>
          <a:ext cx="0" cy="0"/>
          <a:chOff x="0" y="0"/>
          <a:chExt cx="0" cy="0"/>
        </a:xfrm>
      </p:grpSpPr>
      <p:sp>
        <p:nvSpPr>
          <p:cNvPr id="42" name="Google Shape;42;p25"/>
          <p:cNvSpPr txBox="1">
            <a:spLocks noGrp="1"/>
          </p:cNvSpPr>
          <p:nvPr>
            <p:ph type="body" idx="1"/>
          </p:nvPr>
        </p:nvSpPr>
        <p:spPr>
          <a:xfrm>
            <a:off x="3575050" y="1428750"/>
            <a:ext cx="5111750" cy="3257550"/>
          </a:xfrm>
          <a:prstGeom prst="rect">
            <a:avLst/>
          </a:prstGeom>
          <a:noFill/>
          <a:ln>
            <a:noFill/>
          </a:ln>
        </p:spPr>
        <p:txBody>
          <a:bodyPr spcFirstLastPara="1" wrap="square" lIns="91425" tIns="0" rIns="91425" bIns="45700" anchor="t" anchorCtr="0">
            <a:normAutofit/>
          </a:bodyPr>
          <a:lstStyle>
            <a:lvl1pPr marL="457200" lvl="0" indent="-228600" algn="l">
              <a:lnSpc>
                <a:spcPct val="100000"/>
              </a:lnSpc>
              <a:spcBef>
                <a:spcPts val="420"/>
              </a:spcBef>
              <a:spcAft>
                <a:spcPts val="0"/>
              </a:spcAft>
              <a:buSzPts val="2100"/>
              <a:buNone/>
              <a:defRPr sz="2100"/>
            </a:lvl1pPr>
            <a:lvl2pPr marL="914400" lvl="1" indent="-333883" algn="l">
              <a:lnSpc>
                <a:spcPct val="100000"/>
              </a:lnSpc>
              <a:spcBef>
                <a:spcPts val="390"/>
              </a:spcBef>
              <a:spcAft>
                <a:spcPts val="0"/>
              </a:spcAft>
              <a:buSzPts val="1658"/>
              <a:buChar char="⚫"/>
              <a:defRPr sz="1950"/>
            </a:lvl2pPr>
            <a:lvl3pPr marL="1371600" lvl="2" indent="-308610" algn="l">
              <a:lnSpc>
                <a:spcPct val="100000"/>
              </a:lnSpc>
              <a:spcBef>
                <a:spcPts val="360"/>
              </a:spcBef>
              <a:spcAft>
                <a:spcPts val="0"/>
              </a:spcAft>
              <a:buSzPts val="1260"/>
              <a:buChar char="⚫"/>
              <a:defRPr sz="1800"/>
            </a:lvl3pPr>
            <a:lvl4pPr marL="1828800" lvl="3" indent="-290512" algn="l">
              <a:lnSpc>
                <a:spcPct val="100000"/>
              </a:lnSpc>
              <a:spcBef>
                <a:spcPts val="300"/>
              </a:spcBef>
              <a:spcAft>
                <a:spcPts val="0"/>
              </a:spcAft>
              <a:buSzPts val="975"/>
              <a:buChar char="⚫"/>
              <a:defRPr sz="1500"/>
            </a:lvl4pPr>
            <a:lvl5pPr marL="2286000" lvl="4" indent="-284289" algn="l">
              <a:lnSpc>
                <a:spcPct val="100000"/>
              </a:lnSpc>
              <a:spcBef>
                <a:spcPts val="270"/>
              </a:spcBef>
              <a:spcAft>
                <a:spcPts val="0"/>
              </a:spcAft>
              <a:buSzPts val="877"/>
              <a:buChar char="⚫"/>
              <a:defRPr sz="135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43" name="Google Shape;43;p25"/>
          <p:cNvSpPr txBox="1">
            <a:spLocks noGrp="1"/>
          </p:cNvSpPr>
          <p:nvPr>
            <p:ph type="title"/>
          </p:nvPr>
        </p:nvSpPr>
        <p:spPr>
          <a:xfrm>
            <a:off x="457200" y="528066"/>
            <a:ext cx="8229600" cy="85725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5"/>
          <p:cNvSpPr txBox="1">
            <a:spLocks noGrp="1"/>
          </p:cNvSpPr>
          <p:nvPr>
            <p:ph type="body" idx="2"/>
          </p:nvPr>
        </p:nvSpPr>
        <p:spPr>
          <a:xfrm>
            <a:off x="457200" y="1428750"/>
            <a:ext cx="3124200" cy="3257550"/>
          </a:xfrm>
          <a:prstGeom prst="rect">
            <a:avLst/>
          </a:prstGeom>
          <a:noFill/>
          <a:ln>
            <a:noFill/>
          </a:ln>
        </p:spPr>
        <p:txBody>
          <a:bodyPr spcFirstLastPara="1" wrap="square" lIns="91425" tIns="0" rIns="91425" bIns="45700" anchor="t" anchorCtr="0">
            <a:normAutofit/>
          </a:bodyPr>
          <a:lstStyle>
            <a:lvl1pPr marL="457200" lvl="0" indent="-342900" algn="l">
              <a:lnSpc>
                <a:spcPct val="100000"/>
              </a:lnSpc>
              <a:spcBef>
                <a:spcPts val="360"/>
              </a:spcBef>
              <a:spcAft>
                <a:spcPts val="0"/>
              </a:spcAft>
              <a:buSzPts val="1800"/>
              <a:buChar char="•"/>
              <a:defRPr sz="1800"/>
            </a:lvl1pPr>
            <a:lvl2pPr marL="914400" lvl="1" indent="-309562" algn="l">
              <a:lnSpc>
                <a:spcPct val="100000"/>
              </a:lnSpc>
              <a:spcBef>
                <a:spcPts val="300"/>
              </a:spcBef>
              <a:spcAft>
                <a:spcPts val="0"/>
              </a:spcAft>
              <a:buSzPts val="1275"/>
              <a:buChar char="⚫"/>
              <a:defRPr sz="1500"/>
            </a:lvl2pPr>
            <a:lvl3pPr marL="1371600" lvl="2" indent="-288607" algn="l">
              <a:lnSpc>
                <a:spcPct val="100000"/>
              </a:lnSpc>
              <a:spcBef>
                <a:spcPts val="270"/>
              </a:spcBef>
              <a:spcAft>
                <a:spcPts val="0"/>
              </a:spcAft>
              <a:buSzPts val="945"/>
              <a:buChar char="⚫"/>
              <a:defRPr sz="1350"/>
            </a:lvl3pPr>
            <a:lvl4pPr marL="1828800" lvl="3" indent="-278130" algn="l">
              <a:lnSpc>
                <a:spcPct val="100000"/>
              </a:lnSpc>
              <a:spcBef>
                <a:spcPts val="240"/>
              </a:spcBef>
              <a:spcAft>
                <a:spcPts val="0"/>
              </a:spcAft>
              <a:buSzPts val="780"/>
              <a:buChar char="⚫"/>
              <a:defRPr sz="1200"/>
            </a:lvl4pPr>
            <a:lvl5pPr marL="2286000" lvl="4" indent="-278129" algn="l">
              <a:lnSpc>
                <a:spcPct val="100000"/>
              </a:lnSpc>
              <a:spcBef>
                <a:spcPts val="240"/>
              </a:spcBef>
              <a:spcAft>
                <a:spcPts val="0"/>
              </a:spcAft>
              <a:buSzPts val="780"/>
              <a:buChar char="⚫"/>
              <a:defRPr sz="120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45" name="Google Shape;45;p25"/>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ColTx" type="twoColTx">
  <p:cSld name="TITLE_AND_TWO_COLUMNS">
    <p:spTree>
      <p:nvGrpSpPr>
        <p:cNvPr id="1" name="Shape 46"/>
        <p:cNvGrpSpPr/>
        <p:nvPr/>
      </p:nvGrpSpPr>
      <p:grpSpPr>
        <a:xfrm>
          <a:off x="0" y="0"/>
          <a:ext cx="0" cy="0"/>
          <a:chOff x="0" y="0"/>
          <a:chExt cx="0" cy="0"/>
        </a:xfrm>
      </p:grpSpPr>
      <p:sp>
        <p:nvSpPr>
          <p:cNvPr id="47" name="Google Shape;47;p26"/>
          <p:cNvSpPr txBox="1">
            <a:spLocks noGrp="1"/>
          </p:cNvSpPr>
          <p:nvPr>
            <p:ph type="title"/>
          </p:nvPr>
        </p:nvSpPr>
        <p:spPr>
          <a:xfrm>
            <a:off x="457200" y="205978"/>
            <a:ext cx="8229600" cy="857250"/>
          </a:xfrm>
          <a:prstGeom prst="rect">
            <a:avLst/>
          </a:prstGeom>
          <a:noFill/>
          <a:ln>
            <a:noFill/>
          </a:ln>
        </p:spPr>
        <p:txBody>
          <a:bodyPr spcFirstLastPara="1" wrap="square" lIns="91400" tIns="91400" rIns="91400" bIns="91400" anchor="ctr" anchorCtr="0">
            <a:normAutofit/>
          </a:bodyPr>
          <a:lstStyle>
            <a:lvl1pPr lvl="0" algn="l">
              <a:lnSpc>
                <a:spcPct val="100000"/>
              </a:lnSpc>
              <a:spcBef>
                <a:spcPts val="0"/>
              </a:spcBef>
              <a:spcAft>
                <a:spcPts val="0"/>
              </a:spcAft>
              <a:buClr>
                <a:srgbClr val="991B1E"/>
              </a:buClr>
              <a:buSzPts val="3600"/>
              <a:buFont typeface="Georgia"/>
              <a:buNone/>
              <a:defRPr sz="3600" b="0">
                <a:solidFill>
                  <a:srgbClr val="991B1E"/>
                </a:solidFill>
                <a:latin typeface="Calibri"/>
                <a:ea typeface="Calibri"/>
                <a:cs typeface="Calibri"/>
                <a:sym typeface="Calibri"/>
              </a:defRPr>
            </a:lvl1pPr>
            <a:lvl2pPr lvl="1" algn="l">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2pPr>
            <a:lvl3pPr lvl="2" algn="l">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3pPr>
            <a:lvl4pPr lvl="3" algn="l">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4pPr>
            <a:lvl5pPr lvl="4" algn="l">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5pPr>
            <a:lvl6pPr lvl="5" algn="l">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6pPr>
            <a:lvl7pPr lvl="6" algn="l">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7pPr>
            <a:lvl8pPr lvl="7" algn="l">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8pPr>
            <a:lvl9pPr lvl="8" algn="l">
              <a:lnSpc>
                <a:spcPct val="100000"/>
              </a:lnSpc>
              <a:spcBef>
                <a:spcPts val="0"/>
              </a:spcBef>
              <a:spcAft>
                <a:spcPts val="0"/>
              </a:spcAft>
              <a:buClr>
                <a:schemeClr val="lt1"/>
              </a:buClr>
              <a:buSzPts val="3600"/>
              <a:buFont typeface="Georgia"/>
              <a:buNone/>
              <a:defRPr sz="3600" b="0">
                <a:solidFill>
                  <a:schemeClr val="lt1"/>
                </a:solidFill>
                <a:latin typeface="Georgia"/>
                <a:ea typeface="Georgia"/>
                <a:cs typeface="Georgia"/>
                <a:sym typeface="Georgia"/>
              </a:defRPr>
            </a:lvl9pPr>
          </a:lstStyle>
          <a:p>
            <a:endParaRPr/>
          </a:p>
        </p:txBody>
      </p:sp>
      <p:sp>
        <p:nvSpPr>
          <p:cNvPr id="48" name="Google Shape;48;p26"/>
          <p:cNvSpPr txBox="1">
            <a:spLocks noGrp="1"/>
          </p:cNvSpPr>
          <p:nvPr>
            <p:ph type="body" idx="1"/>
          </p:nvPr>
        </p:nvSpPr>
        <p:spPr>
          <a:xfrm>
            <a:off x="457200" y="1200150"/>
            <a:ext cx="3994500" cy="3725775"/>
          </a:xfrm>
          <a:prstGeom prst="rect">
            <a:avLst/>
          </a:prstGeom>
          <a:noFill/>
          <a:ln>
            <a:noFill/>
          </a:ln>
        </p:spPr>
        <p:txBody>
          <a:bodyPr spcFirstLastPara="1" wrap="square" lIns="91400" tIns="91400" rIns="91400" bIns="91400" anchor="t" anchorCtr="0">
            <a:normAutofit/>
          </a:bodyPr>
          <a:lstStyle>
            <a:lvl1pPr marL="457200" lvl="0" indent="-393700" algn="l">
              <a:lnSpc>
                <a:spcPct val="100000"/>
              </a:lnSpc>
              <a:spcBef>
                <a:spcPts val="520"/>
              </a:spcBef>
              <a:spcAft>
                <a:spcPts val="0"/>
              </a:spcAft>
              <a:buSzPts val="2600"/>
              <a:buChar char="•"/>
              <a:defRPr/>
            </a:lvl1pPr>
            <a:lvl2pPr marL="914400" lvl="1" indent="-325755" algn="l">
              <a:lnSpc>
                <a:spcPct val="100000"/>
              </a:lnSpc>
              <a:spcBef>
                <a:spcPts val="360"/>
              </a:spcBef>
              <a:spcAft>
                <a:spcPts val="0"/>
              </a:spcAft>
              <a:buSzPts val="1530"/>
              <a:buChar char="⚫"/>
              <a:defRPr/>
            </a:lvl2pPr>
            <a:lvl3pPr marL="1371600" lvl="2" indent="-298640" algn="l">
              <a:lnSpc>
                <a:spcPct val="100000"/>
              </a:lnSpc>
              <a:spcBef>
                <a:spcPts val="315"/>
              </a:spcBef>
              <a:spcAft>
                <a:spcPts val="0"/>
              </a:spcAft>
              <a:buSzPts val="1103"/>
              <a:buChar char="⚫"/>
              <a:defRPr/>
            </a:lvl3pPr>
            <a:lvl4pPr marL="1828800" lvl="3" indent="-290512" algn="l">
              <a:lnSpc>
                <a:spcPct val="100000"/>
              </a:lnSpc>
              <a:spcBef>
                <a:spcPts val="300"/>
              </a:spcBef>
              <a:spcAft>
                <a:spcPts val="0"/>
              </a:spcAft>
              <a:buSzPts val="975"/>
              <a:buChar char="⚫"/>
              <a:defRPr/>
            </a:lvl4pPr>
            <a:lvl5pPr marL="2286000" lvl="4" indent="-284289" algn="l">
              <a:lnSpc>
                <a:spcPct val="100000"/>
              </a:lnSpc>
              <a:spcBef>
                <a:spcPts val="270"/>
              </a:spcBef>
              <a:spcAft>
                <a:spcPts val="0"/>
              </a:spcAft>
              <a:buSzPts val="877"/>
              <a:buChar char="⚫"/>
              <a:defRPr sz="1350"/>
            </a:lvl5pPr>
            <a:lvl6pPr marL="2743200" lvl="5" indent="-297179" algn="l">
              <a:lnSpc>
                <a:spcPct val="100000"/>
              </a:lnSpc>
              <a:spcBef>
                <a:spcPts val="270"/>
              </a:spcBef>
              <a:spcAft>
                <a:spcPts val="0"/>
              </a:spcAft>
              <a:buSzPts val="1080"/>
              <a:buChar char="⚫"/>
              <a:defRPr sz="1350"/>
            </a:lvl6pPr>
            <a:lvl7pPr marL="3200400" lvl="6" indent="-297179" algn="l">
              <a:lnSpc>
                <a:spcPct val="100000"/>
              </a:lnSpc>
              <a:spcBef>
                <a:spcPts val="270"/>
              </a:spcBef>
              <a:spcAft>
                <a:spcPts val="0"/>
              </a:spcAft>
              <a:buSzPts val="1080"/>
              <a:buChar char="⚫"/>
              <a:defRPr sz="1350"/>
            </a:lvl7pPr>
            <a:lvl8pPr marL="3657600" lvl="7" indent="-314325" algn="l">
              <a:lnSpc>
                <a:spcPct val="100000"/>
              </a:lnSpc>
              <a:spcBef>
                <a:spcPts val="270"/>
              </a:spcBef>
              <a:spcAft>
                <a:spcPts val="0"/>
              </a:spcAft>
              <a:buSzPts val="1350"/>
              <a:buFont typeface="Constantia"/>
              <a:buChar char="•"/>
              <a:defRPr sz="1350"/>
            </a:lvl8pPr>
            <a:lvl9pPr marL="4114800" lvl="8" indent="-314325" algn="l">
              <a:lnSpc>
                <a:spcPct val="100000"/>
              </a:lnSpc>
              <a:spcBef>
                <a:spcPts val="270"/>
              </a:spcBef>
              <a:spcAft>
                <a:spcPts val="0"/>
              </a:spcAft>
              <a:buSzPts val="1350"/>
              <a:buFont typeface="Constantia"/>
              <a:buChar char="•"/>
              <a:defRPr sz="1350"/>
            </a:lvl9pPr>
          </a:lstStyle>
          <a:p>
            <a:endParaRPr/>
          </a:p>
        </p:txBody>
      </p:sp>
      <p:sp>
        <p:nvSpPr>
          <p:cNvPr id="49" name="Google Shape;49;p26"/>
          <p:cNvSpPr txBox="1">
            <a:spLocks noGrp="1"/>
          </p:cNvSpPr>
          <p:nvPr>
            <p:ph type="body" idx="2"/>
          </p:nvPr>
        </p:nvSpPr>
        <p:spPr>
          <a:xfrm>
            <a:off x="4692274" y="1200150"/>
            <a:ext cx="3994500" cy="3725775"/>
          </a:xfrm>
          <a:prstGeom prst="rect">
            <a:avLst/>
          </a:prstGeom>
          <a:noFill/>
          <a:ln>
            <a:noFill/>
          </a:ln>
        </p:spPr>
        <p:txBody>
          <a:bodyPr spcFirstLastPara="1" wrap="square" lIns="91400" tIns="91400" rIns="91400" bIns="91400" anchor="t" anchorCtr="0">
            <a:normAutofit/>
          </a:bodyPr>
          <a:lstStyle>
            <a:lvl1pPr marL="457200" lvl="0" indent="-393700" algn="l">
              <a:lnSpc>
                <a:spcPct val="100000"/>
              </a:lnSpc>
              <a:spcBef>
                <a:spcPts val="520"/>
              </a:spcBef>
              <a:spcAft>
                <a:spcPts val="0"/>
              </a:spcAft>
              <a:buSzPts val="2600"/>
              <a:buChar char="•"/>
              <a:defRPr/>
            </a:lvl1pPr>
            <a:lvl2pPr marL="914400" lvl="1" indent="-325755" algn="l">
              <a:lnSpc>
                <a:spcPct val="100000"/>
              </a:lnSpc>
              <a:spcBef>
                <a:spcPts val="360"/>
              </a:spcBef>
              <a:spcAft>
                <a:spcPts val="0"/>
              </a:spcAft>
              <a:buSzPts val="1530"/>
              <a:buChar char="⚫"/>
              <a:defRPr/>
            </a:lvl2pPr>
            <a:lvl3pPr marL="1371600" lvl="2" indent="-298640" algn="l">
              <a:lnSpc>
                <a:spcPct val="100000"/>
              </a:lnSpc>
              <a:spcBef>
                <a:spcPts val="315"/>
              </a:spcBef>
              <a:spcAft>
                <a:spcPts val="0"/>
              </a:spcAft>
              <a:buSzPts val="1103"/>
              <a:buChar char="⚫"/>
              <a:defRPr/>
            </a:lvl3pPr>
            <a:lvl4pPr marL="1828800" lvl="3" indent="-290512" algn="l">
              <a:lnSpc>
                <a:spcPct val="100000"/>
              </a:lnSpc>
              <a:spcBef>
                <a:spcPts val="300"/>
              </a:spcBef>
              <a:spcAft>
                <a:spcPts val="0"/>
              </a:spcAft>
              <a:buSzPts val="975"/>
              <a:buChar char="⚫"/>
              <a:defRPr/>
            </a:lvl4pPr>
            <a:lvl5pPr marL="2286000" lvl="4" indent="-284289" algn="l">
              <a:lnSpc>
                <a:spcPct val="100000"/>
              </a:lnSpc>
              <a:spcBef>
                <a:spcPts val="270"/>
              </a:spcBef>
              <a:spcAft>
                <a:spcPts val="0"/>
              </a:spcAft>
              <a:buSzPts val="877"/>
              <a:buChar char="⚫"/>
              <a:defRPr sz="1350"/>
            </a:lvl5pPr>
            <a:lvl6pPr marL="2743200" lvl="5" indent="-297179" algn="l">
              <a:lnSpc>
                <a:spcPct val="100000"/>
              </a:lnSpc>
              <a:spcBef>
                <a:spcPts val="270"/>
              </a:spcBef>
              <a:spcAft>
                <a:spcPts val="0"/>
              </a:spcAft>
              <a:buSzPts val="1080"/>
              <a:buChar char="⚫"/>
              <a:defRPr sz="1350"/>
            </a:lvl6pPr>
            <a:lvl7pPr marL="3200400" lvl="6" indent="-297179" algn="l">
              <a:lnSpc>
                <a:spcPct val="100000"/>
              </a:lnSpc>
              <a:spcBef>
                <a:spcPts val="270"/>
              </a:spcBef>
              <a:spcAft>
                <a:spcPts val="0"/>
              </a:spcAft>
              <a:buSzPts val="1080"/>
              <a:buChar char="⚫"/>
              <a:defRPr sz="1350"/>
            </a:lvl7pPr>
            <a:lvl8pPr marL="3657600" lvl="7" indent="-314325" algn="l">
              <a:lnSpc>
                <a:spcPct val="100000"/>
              </a:lnSpc>
              <a:spcBef>
                <a:spcPts val="270"/>
              </a:spcBef>
              <a:spcAft>
                <a:spcPts val="0"/>
              </a:spcAft>
              <a:buSzPts val="1350"/>
              <a:buFont typeface="Constantia"/>
              <a:buChar char="•"/>
              <a:defRPr sz="1350"/>
            </a:lvl8pPr>
            <a:lvl9pPr marL="4114800" lvl="8" indent="-314325" algn="l">
              <a:lnSpc>
                <a:spcPct val="100000"/>
              </a:lnSpc>
              <a:spcBef>
                <a:spcPts val="270"/>
              </a:spcBef>
              <a:spcAft>
                <a:spcPts val="0"/>
              </a:spcAft>
              <a:buSzPts val="1350"/>
              <a:buFont typeface="Constantia"/>
              <a:buChar char="•"/>
              <a:defRPr sz="1350"/>
            </a:lvl9pPr>
          </a:lstStyle>
          <a:p>
            <a:endParaRPr/>
          </a:p>
        </p:txBody>
      </p:sp>
      <p:pic>
        <p:nvPicPr>
          <p:cNvPr id="50" name="Google Shape;50;p26"/>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ogo slide">
  <p:cSld name="Logo slide">
    <p:spTree>
      <p:nvGrpSpPr>
        <p:cNvPr id="1" name="Shape 51"/>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blue">
  <p:cSld name="Title and body blue">
    <p:spTree>
      <p:nvGrpSpPr>
        <p:cNvPr id="1" name="Shape 52"/>
        <p:cNvGrpSpPr/>
        <p:nvPr/>
      </p:nvGrpSpPr>
      <p:grpSpPr>
        <a:xfrm>
          <a:off x="0" y="0"/>
          <a:ext cx="0" cy="0"/>
          <a:chOff x="0" y="0"/>
          <a:chExt cx="0" cy="0"/>
        </a:xfrm>
      </p:grpSpPr>
      <p:sp>
        <p:nvSpPr>
          <p:cNvPr id="53" name="Google Shape;53;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1A2836"/>
              </a:buClr>
              <a:buSzPts val="3600"/>
              <a:buFont typeface="Calibri"/>
              <a:buNone/>
              <a:defRPr>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93700" algn="l">
              <a:lnSpc>
                <a:spcPct val="100000"/>
              </a:lnSpc>
              <a:spcBef>
                <a:spcPts val="0"/>
              </a:spcBef>
              <a:spcAft>
                <a:spcPts val="0"/>
              </a:spcAft>
              <a:buSzPts val="2600"/>
              <a:buChar char="•"/>
              <a:defRPr/>
            </a:lvl1pPr>
            <a:lvl2pPr marL="914400" lvl="1" indent="-325755" algn="l">
              <a:lnSpc>
                <a:spcPct val="100000"/>
              </a:lnSpc>
              <a:spcBef>
                <a:spcPts val="0"/>
              </a:spcBef>
              <a:spcAft>
                <a:spcPts val="0"/>
              </a:spcAft>
              <a:buSzPts val="1530"/>
              <a:buChar char="⚫"/>
              <a:defRPr/>
            </a:lvl2pPr>
            <a:lvl3pPr marL="1371600" lvl="2" indent="-298640" algn="l">
              <a:lnSpc>
                <a:spcPct val="100000"/>
              </a:lnSpc>
              <a:spcBef>
                <a:spcPts val="0"/>
              </a:spcBef>
              <a:spcAft>
                <a:spcPts val="0"/>
              </a:spcAft>
              <a:buSzPts val="1103"/>
              <a:buChar char="⚫"/>
              <a:defRPr/>
            </a:lvl3pPr>
            <a:lvl4pPr marL="1828800" lvl="3" indent="-290512" algn="l">
              <a:lnSpc>
                <a:spcPct val="100000"/>
              </a:lnSpc>
              <a:spcBef>
                <a:spcPts val="0"/>
              </a:spcBef>
              <a:spcAft>
                <a:spcPts val="0"/>
              </a:spcAft>
              <a:buSzPts val="975"/>
              <a:buChar char="⚫"/>
              <a:defRPr/>
            </a:lvl4pPr>
            <a:lvl5pPr marL="2286000" lvl="4" indent="-290512" algn="l">
              <a:lnSpc>
                <a:spcPct val="100000"/>
              </a:lnSpc>
              <a:spcBef>
                <a:spcPts val="0"/>
              </a:spcBef>
              <a:spcAft>
                <a:spcPts val="0"/>
              </a:spcAft>
              <a:buSzPts val="975"/>
              <a:buChar char="⚫"/>
              <a:defRPr/>
            </a:lvl5pPr>
            <a:lvl6pPr marL="2743200" lvl="5" indent="-297179" algn="l">
              <a:lnSpc>
                <a:spcPct val="100000"/>
              </a:lnSpc>
              <a:spcBef>
                <a:spcPts val="0"/>
              </a:spcBef>
              <a:spcAft>
                <a:spcPts val="0"/>
              </a:spcAft>
              <a:buSzPts val="1080"/>
              <a:buChar char="⚫"/>
              <a:defRPr/>
            </a:lvl6pPr>
            <a:lvl7pPr marL="3200400" lvl="6" indent="-289560" algn="l">
              <a:lnSpc>
                <a:spcPct val="100000"/>
              </a:lnSpc>
              <a:spcBef>
                <a:spcPts val="0"/>
              </a:spcBef>
              <a:spcAft>
                <a:spcPts val="0"/>
              </a:spcAft>
              <a:buSzPts val="960"/>
              <a:buChar char="⚫"/>
              <a:defRPr/>
            </a:lvl7pPr>
            <a:lvl8pPr marL="3657600" lvl="7" indent="-304800" algn="l">
              <a:lnSpc>
                <a:spcPct val="100000"/>
              </a:lnSpc>
              <a:spcBef>
                <a:spcPts val="0"/>
              </a:spcBef>
              <a:spcAft>
                <a:spcPts val="0"/>
              </a:spcAft>
              <a:buSzPts val="1200"/>
              <a:buFont typeface="Constantia"/>
              <a:buChar char="•"/>
              <a:defRPr/>
            </a:lvl8pPr>
            <a:lvl9pPr marL="4114800" lvl="8" indent="-295275" algn="l">
              <a:lnSpc>
                <a:spcPct val="100000"/>
              </a:lnSpc>
              <a:spcBef>
                <a:spcPts val="0"/>
              </a:spcBef>
              <a:spcAft>
                <a:spcPts val="0"/>
              </a:spcAft>
              <a:buSzPts val="1050"/>
              <a:buFont typeface="Constantia"/>
              <a:buChar char="•"/>
              <a:defRPr/>
            </a:lvl9pPr>
          </a:lstStyle>
          <a:p>
            <a:endParaRPr/>
          </a:p>
        </p:txBody>
      </p:sp>
      <p:pic>
        <p:nvPicPr>
          <p:cNvPr id="55" name="Google Shape;55;p28"/>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red">
  <p:cSld name="Title and body red">
    <p:bg>
      <p:bgPr>
        <a:solidFill>
          <a:schemeClr val="lt1"/>
        </a:solidFill>
        <a:effectLst/>
      </p:bgPr>
    </p:bg>
    <p:spTree>
      <p:nvGrpSpPr>
        <p:cNvPr id="1" name="Shape 56"/>
        <p:cNvGrpSpPr/>
        <p:nvPr/>
      </p:nvGrpSpPr>
      <p:grpSpPr>
        <a:xfrm>
          <a:off x="0" y="0"/>
          <a:ext cx="0" cy="0"/>
          <a:chOff x="0" y="0"/>
          <a:chExt cx="0" cy="0"/>
        </a:xfrm>
      </p:grpSpPr>
      <p:sp>
        <p:nvSpPr>
          <p:cNvPr id="57" name="Google Shape;57;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971D20"/>
              </a:buClr>
              <a:buSzPts val="3600"/>
              <a:buFont typeface="Calibri"/>
              <a:buNone/>
              <a:defRPr>
                <a:solidFill>
                  <a:srgbClr val="971D2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93700" algn="l">
              <a:lnSpc>
                <a:spcPct val="100000"/>
              </a:lnSpc>
              <a:spcBef>
                <a:spcPts val="0"/>
              </a:spcBef>
              <a:spcAft>
                <a:spcPts val="0"/>
              </a:spcAft>
              <a:buSzPts val="2600"/>
              <a:buChar char="•"/>
              <a:defRPr/>
            </a:lvl1pPr>
            <a:lvl2pPr marL="914400" lvl="1" indent="-325755" algn="l">
              <a:lnSpc>
                <a:spcPct val="100000"/>
              </a:lnSpc>
              <a:spcBef>
                <a:spcPts val="0"/>
              </a:spcBef>
              <a:spcAft>
                <a:spcPts val="0"/>
              </a:spcAft>
              <a:buSzPts val="1530"/>
              <a:buChar char="⚫"/>
              <a:defRPr/>
            </a:lvl2pPr>
            <a:lvl3pPr marL="1371600" lvl="2" indent="-298640" algn="l">
              <a:lnSpc>
                <a:spcPct val="100000"/>
              </a:lnSpc>
              <a:spcBef>
                <a:spcPts val="0"/>
              </a:spcBef>
              <a:spcAft>
                <a:spcPts val="0"/>
              </a:spcAft>
              <a:buSzPts val="1103"/>
              <a:buChar char="⚫"/>
              <a:defRPr/>
            </a:lvl3pPr>
            <a:lvl4pPr marL="1828800" lvl="3" indent="-290512" algn="l">
              <a:lnSpc>
                <a:spcPct val="100000"/>
              </a:lnSpc>
              <a:spcBef>
                <a:spcPts val="0"/>
              </a:spcBef>
              <a:spcAft>
                <a:spcPts val="0"/>
              </a:spcAft>
              <a:buSzPts val="975"/>
              <a:buChar char="⚫"/>
              <a:defRPr/>
            </a:lvl4pPr>
            <a:lvl5pPr marL="2286000" lvl="4" indent="-290512" algn="l">
              <a:lnSpc>
                <a:spcPct val="100000"/>
              </a:lnSpc>
              <a:spcBef>
                <a:spcPts val="0"/>
              </a:spcBef>
              <a:spcAft>
                <a:spcPts val="0"/>
              </a:spcAft>
              <a:buSzPts val="975"/>
              <a:buChar char="⚫"/>
              <a:defRPr/>
            </a:lvl5pPr>
            <a:lvl6pPr marL="2743200" lvl="5" indent="-297179" algn="l">
              <a:lnSpc>
                <a:spcPct val="100000"/>
              </a:lnSpc>
              <a:spcBef>
                <a:spcPts val="0"/>
              </a:spcBef>
              <a:spcAft>
                <a:spcPts val="0"/>
              </a:spcAft>
              <a:buSzPts val="1080"/>
              <a:buChar char="⚫"/>
              <a:defRPr/>
            </a:lvl6pPr>
            <a:lvl7pPr marL="3200400" lvl="6" indent="-289560" algn="l">
              <a:lnSpc>
                <a:spcPct val="100000"/>
              </a:lnSpc>
              <a:spcBef>
                <a:spcPts val="0"/>
              </a:spcBef>
              <a:spcAft>
                <a:spcPts val="0"/>
              </a:spcAft>
              <a:buSzPts val="960"/>
              <a:buChar char="⚫"/>
              <a:defRPr/>
            </a:lvl7pPr>
            <a:lvl8pPr marL="3657600" lvl="7" indent="-304800" algn="l">
              <a:lnSpc>
                <a:spcPct val="100000"/>
              </a:lnSpc>
              <a:spcBef>
                <a:spcPts val="0"/>
              </a:spcBef>
              <a:spcAft>
                <a:spcPts val="0"/>
              </a:spcAft>
              <a:buSzPts val="1200"/>
              <a:buFont typeface="Constantia"/>
              <a:buChar char="•"/>
              <a:defRPr/>
            </a:lvl8pPr>
            <a:lvl9pPr marL="4114800" lvl="8" indent="-295275" algn="l">
              <a:lnSpc>
                <a:spcPct val="100000"/>
              </a:lnSpc>
              <a:spcBef>
                <a:spcPts val="0"/>
              </a:spcBef>
              <a:spcAft>
                <a:spcPts val="0"/>
              </a:spcAft>
              <a:buSzPts val="1050"/>
              <a:buFont typeface="Constantia"/>
              <a:buChar char="•"/>
              <a:defRPr/>
            </a:lvl9pPr>
          </a:lstStyle>
          <a:p>
            <a:endParaRPr/>
          </a:p>
        </p:txBody>
      </p:sp>
      <p:pic>
        <p:nvPicPr>
          <p:cNvPr id="59" name="Google Shape;59;p29"/>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yellow">
  <p:cSld name="Title and body yellow">
    <p:spTree>
      <p:nvGrpSpPr>
        <p:cNvPr id="1" name="Shape 60"/>
        <p:cNvGrpSpPr/>
        <p:nvPr/>
      </p:nvGrpSpPr>
      <p:grpSpPr>
        <a:xfrm>
          <a:off x="0" y="0"/>
          <a:ext cx="0" cy="0"/>
          <a:chOff x="0" y="0"/>
          <a:chExt cx="0" cy="0"/>
        </a:xfrm>
      </p:grpSpPr>
      <p:sp>
        <p:nvSpPr>
          <p:cNvPr id="61" name="Google Shape;61;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9A8219"/>
              </a:buClr>
              <a:buSzPts val="3600"/>
              <a:buFont typeface="Calibri"/>
              <a:buNone/>
              <a:defRPr>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93700" algn="l">
              <a:lnSpc>
                <a:spcPct val="100000"/>
              </a:lnSpc>
              <a:spcBef>
                <a:spcPts val="0"/>
              </a:spcBef>
              <a:spcAft>
                <a:spcPts val="0"/>
              </a:spcAft>
              <a:buSzPts val="2600"/>
              <a:buChar char="•"/>
              <a:defRPr/>
            </a:lvl1pPr>
            <a:lvl2pPr marL="914400" lvl="1" indent="-325755" algn="l">
              <a:lnSpc>
                <a:spcPct val="100000"/>
              </a:lnSpc>
              <a:spcBef>
                <a:spcPts val="0"/>
              </a:spcBef>
              <a:spcAft>
                <a:spcPts val="0"/>
              </a:spcAft>
              <a:buSzPts val="1530"/>
              <a:buChar char="⚫"/>
              <a:defRPr/>
            </a:lvl2pPr>
            <a:lvl3pPr marL="1371600" lvl="2" indent="-298640" algn="l">
              <a:lnSpc>
                <a:spcPct val="100000"/>
              </a:lnSpc>
              <a:spcBef>
                <a:spcPts val="0"/>
              </a:spcBef>
              <a:spcAft>
                <a:spcPts val="0"/>
              </a:spcAft>
              <a:buSzPts val="1103"/>
              <a:buChar char="⚫"/>
              <a:defRPr/>
            </a:lvl3pPr>
            <a:lvl4pPr marL="1828800" lvl="3" indent="-290512" algn="l">
              <a:lnSpc>
                <a:spcPct val="100000"/>
              </a:lnSpc>
              <a:spcBef>
                <a:spcPts val="0"/>
              </a:spcBef>
              <a:spcAft>
                <a:spcPts val="0"/>
              </a:spcAft>
              <a:buSzPts val="975"/>
              <a:buChar char="⚫"/>
              <a:defRPr/>
            </a:lvl4pPr>
            <a:lvl5pPr marL="2286000" lvl="4" indent="-290512" algn="l">
              <a:lnSpc>
                <a:spcPct val="100000"/>
              </a:lnSpc>
              <a:spcBef>
                <a:spcPts val="0"/>
              </a:spcBef>
              <a:spcAft>
                <a:spcPts val="0"/>
              </a:spcAft>
              <a:buSzPts val="975"/>
              <a:buChar char="⚫"/>
              <a:defRPr/>
            </a:lvl5pPr>
            <a:lvl6pPr marL="2743200" lvl="5" indent="-297179" algn="l">
              <a:lnSpc>
                <a:spcPct val="100000"/>
              </a:lnSpc>
              <a:spcBef>
                <a:spcPts val="0"/>
              </a:spcBef>
              <a:spcAft>
                <a:spcPts val="0"/>
              </a:spcAft>
              <a:buSzPts val="1080"/>
              <a:buChar char="⚫"/>
              <a:defRPr/>
            </a:lvl6pPr>
            <a:lvl7pPr marL="3200400" lvl="6" indent="-289560" algn="l">
              <a:lnSpc>
                <a:spcPct val="100000"/>
              </a:lnSpc>
              <a:spcBef>
                <a:spcPts val="0"/>
              </a:spcBef>
              <a:spcAft>
                <a:spcPts val="0"/>
              </a:spcAft>
              <a:buSzPts val="960"/>
              <a:buChar char="⚫"/>
              <a:defRPr/>
            </a:lvl7pPr>
            <a:lvl8pPr marL="3657600" lvl="7" indent="-304800" algn="l">
              <a:lnSpc>
                <a:spcPct val="100000"/>
              </a:lnSpc>
              <a:spcBef>
                <a:spcPts val="0"/>
              </a:spcBef>
              <a:spcAft>
                <a:spcPts val="0"/>
              </a:spcAft>
              <a:buSzPts val="1200"/>
              <a:buFont typeface="Constantia"/>
              <a:buChar char="•"/>
              <a:defRPr/>
            </a:lvl8pPr>
            <a:lvl9pPr marL="4114800" lvl="8" indent="-295275" algn="l">
              <a:lnSpc>
                <a:spcPct val="100000"/>
              </a:lnSpc>
              <a:spcBef>
                <a:spcPts val="0"/>
              </a:spcBef>
              <a:spcAft>
                <a:spcPts val="0"/>
              </a:spcAft>
              <a:buSzPts val="1050"/>
              <a:buFont typeface="Constantia"/>
              <a:buChar char="•"/>
              <a:defRPr/>
            </a:lvl9pPr>
          </a:lstStyle>
          <a:p>
            <a:endParaRPr/>
          </a:p>
        </p:txBody>
      </p:sp>
      <p:pic>
        <p:nvPicPr>
          <p:cNvPr id="63" name="Google Shape;63;p30"/>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accent4"/>
            </a:gs>
            <a:gs pos="85000">
              <a:schemeClr val="accent6"/>
            </a:gs>
            <a:gs pos="100000">
              <a:schemeClr val="accent6"/>
            </a:gs>
          </a:gsLst>
          <a:lin ang="16200000" scaled="0"/>
        </a:gradFill>
        <a:effectLst/>
      </p:bgPr>
    </p:bg>
    <p:spTree>
      <p:nvGrpSpPr>
        <p:cNvPr id="1" name="Shape 67"/>
        <p:cNvGrpSpPr/>
        <p:nvPr/>
      </p:nvGrpSpPr>
      <p:grpSpPr>
        <a:xfrm>
          <a:off x="0" y="0"/>
          <a:ext cx="0" cy="0"/>
          <a:chOff x="0" y="0"/>
          <a:chExt cx="0" cy="0"/>
        </a:xfrm>
      </p:grpSpPr>
      <p:sp>
        <p:nvSpPr>
          <p:cNvPr id="68" name="Google Shape;68;p17"/>
          <p:cNvSpPr txBox="1">
            <a:spLocks noGrp="1"/>
          </p:cNvSpPr>
          <p:nvPr>
            <p:ph type="ctrTitle"/>
          </p:nvPr>
        </p:nvSpPr>
        <p:spPr>
          <a:xfrm>
            <a:off x="533400" y="1028700"/>
            <a:ext cx="7851648" cy="1371600"/>
          </a:xfrm>
          <a:prstGeom prst="rect">
            <a:avLst/>
          </a:prstGeom>
          <a:noFill/>
          <a:ln>
            <a:noFill/>
          </a:ln>
        </p:spPr>
        <p:txBody>
          <a:bodyPr spcFirstLastPara="1" wrap="square" lIns="0" tIns="0" rIns="18275" bIns="0" anchor="b" anchorCtr="0">
            <a:noAutofit/>
          </a:bodyPr>
          <a:lstStyle>
            <a:lvl1pPr lvl="0" algn="l">
              <a:lnSpc>
                <a:spcPct val="100000"/>
              </a:lnSpc>
              <a:spcBef>
                <a:spcPts val="0"/>
              </a:spcBef>
              <a:spcAft>
                <a:spcPts val="0"/>
              </a:spcAft>
              <a:buClr>
                <a:schemeClr val="lt1"/>
              </a:buClr>
              <a:buSzPts val="5000"/>
              <a:buFont typeface="Calibri"/>
              <a:buNone/>
              <a:defRPr sz="5000" b="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7"/>
          <p:cNvSpPr txBox="1">
            <a:spLocks noGrp="1"/>
          </p:cNvSpPr>
          <p:nvPr>
            <p:ph type="subTitle" idx="1"/>
          </p:nvPr>
        </p:nvSpPr>
        <p:spPr>
          <a:xfrm>
            <a:off x="533400" y="2421402"/>
            <a:ext cx="7854696" cy="1314450"/>
          </a:xfrm>
          <a:prstGeom prst="rect">
            <a:avLst/>
          </a:prstGeom>
          <a:noFill/>
          <a:ln>
            <a:noFill/>
          </a:ln>
        </p:spPr>
        <p:txBody>
          <a:bodyPr spcFirstLastPara="1" wrap="square" lIns="0" tIns="45700" rIns="18275" bIns="45700" anchor="t" anchorCtr="0">
            <a:normAutofit/>
          </a:bodyPr>
          <a:lstStyle>
            <a:lvl1pPr marR="34289" lvl="0" algn="l">
              <a:lnSpc>
                <a:spcPct val="100000"/>
              </a:lnSpc>
              <a:spcBef>
                <a:spcPts val="520"/>
              </a:spcBef>
              <a:spcAft>
                <a:spcPts val="0"/>
              </a:spcAft>
              <a:buSzPts val="2600"/>
              <a:buNone/>
              <a:defRPr sz="2600">
                <a:solidFill>
                  <a:schemeClr val="lt1"/>
                </a:solidFill>
                <a:latin typeface="Calibri"/>
                <a:ea typeface="Calibri"/>
                <a:cs typeface="Calibri"/>
                <a:sym typeface="Calibri"/>
              </a:defRPr>
            </a:lvl1pPr>
            <a:lvl2pPr lvl="1" algn="ctr">
              <a:lnSpc>
                <a:spcPct val="100000"/>
              </a:lnSpc>
              <a:spcBef>
                <a:spcPts val="360"/>
              </a:spcBef>
              <a:spcAft>
                <a:spcPts val="0"/>
              </a:spcAft>
              <a:buSzPts val="1530"/>
              <a:buNone/>
              <a:defRPr/>
            </a:lvl2pPr>
            <a:lvl3pPr lvl="2" algn="ctr">
              <a:lnSpc>
                <a:spcPct val="100000"/>
              </a:lnSpc>
              <a:spcBef>
                <a:spcPts val="360"/>
              </a:spcBef>
              <a:spcAft>
                <a:spcPts val="0"/>
              </a:spcAft>
              <a:buSzPts val="1260"/>
              <a:buNone/>
              <a:defRPr/>
            </a:lvl3pPr>
            <a:lvl4pPr lvl="3" algn="ctr">
              <a:lnSpc>
                <a:spcPct val="100000"/>
              </a:lnSpc>
              <a:spcBef>
                <a:spcPts val="360"/>
              </a:spcBef>
              <a:spcAft>
                <a:spcPts val="0"/>
              </a:spcAft>
              <a:buSzPts val="1170"/>
              <a:buNone/>
              <a:defRPr/>
            </a:lvl4pPr>
            <a:lvl5pPr lvl="4" algn="ctr">
              <a:lnSpc>
                <a:spcPct val="100000"/>
              </a:lnSpc>
              <a:spcBef>
                <a:spcPts val="360"/>
              </a:spcBef>
              <a:spcAft>
                <a:spcPts val="0"/>
              </a:spcAft>
              <a:buSzPts val="1170"/>
              <a:buNone/>
              <a:defRPr/>
            </a:lvl5pPr>
            <a:lvl6pPr lvl="5" algn="ctr">
              <a:lnSpc>
                <a:spcPct val="100000"/>
              </a:lnSpc>
              <a:spcBef>
                <a:spcPts val="360"/>
              </a:spcBef>
              <a:spcAft>
                <a:spcPts val="0"/>
              </a:spcAft>
              <a:buSzPts val="1440"/>
              <a:buNone/>
              <a:defRPr/>
            </a:lvl6pPr>
            <a:lvl7pPr lvl="6" algn="ctr">
              <a:lnSpc>
                <a:spcPct val="100000"/>
              </a:lnSpc>
              <a:spcBef>
                <a:spcPts val="360"/>
              </a:spcBef>
              <a:spcAft>
                <a:spcPts val="0"/>
              </a:spcAft>
              <a:buSzPts val="1440"/>
              <a:buNone/>
              <a:defRPr/>
            </a:lvl7pPr>
            <a:lvl8pPr lvl="7" algn="ctr">
              <a:lnSpc>
                <a:spcPct val="100000"/>
              </a:lnSpc>
              <a:spcBef>
                <a:spcPts val="360"/>
              </a:spcBef>
              <a:spcAft>
                <a:spcPts val="0"/>
              </a:spcAft>
              <a:buSzPts val="1800"/>
              <a:buNone/>
              <a:defRPr/>
            </a:lvl8pPr>
            <a:lvl9pPr lvl="8" algn="ctr">
              <a:lnSpc>
                <a:spcPct val="100000"/>
              </a:lnSpc>
              <a:spcBef>
                <a:spcPts val="360"/>
              </a:spcBef>
              <a:spcAft>
                <a:spcPts val="0"/>
              </a:spcAft>
              <a:buSzPts val="1800"/>
              <a:buNone/>
              <a:defRPr/>
            </a:lvl9pPr>
          </a:lstStyle>
          <a:p>
            <a:endParaRPr/>
          </a:p>
        </p:txBody>
      </p:sp>
      <p:pic>
        <p:nvPicPr>
          <p:cNvPr id="70" name="Google Shape;70;p17"/>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rgbClr val="659298"/>
            </a:gs>
            <a:gs pos="100000">
              <a:srgbClr val="4E6F74"/>
            </a:gs>
          </a:gsLst>
          <a:lin ang="15960000" scaled="0"/>
        </a:gradFill>
        <a:effectLst/>
      </p:bgPr>
    </p:bg>
    <p:spTree>
      <p:nvGrpSpPr>
        <p:cNvPr id="1" name="Shape 10"/>
        <p:cNvGrpSpPr/>
        <p:nvPr/>
      </p:nvGrpSpPr>
      <p:grpSpPr>
        <a:xfrm>
          <a:off x="0" y="0"/>
          <a:ext cx="0" cy="0"/>
          <a:chOff x="0" y="0"/>
          <a:chExt cx="0" cy="0"/>
        </a:xfrm>
      </p:grpSpPr>
      <p:sp>
        <p:nvSpPr>
          <p:cNvPr id="11" name="Google Shape;11;p21"/>
          <p:cNvSpPr txBox="1">
            <a:spLocks noGrp="1"/>
          </p:cNvSpPr>
          <p:nvPr>
            <p:ph type="title"/>
          </p:nvPr>
        </p:nvSpPr>
        <p:spPr>
          <a:xfrm>
            <a:off x="530352" y="987552"/>
            <a:ext cx="7772400" cy="1021842"/>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FFFFFF"/>
              </a:buClr>
              <a:buSzPts val="5000"/>
              <a:buFont typeface="Calibri"/>
              <a:buNone/>
              <a:defRPr sz="5000" b="0" cap="none">
                <a:solidFill>
                  <a:srgbClr val="FFFFFF"/>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 name="Google Shape;12;p21"/>
          <p:cNvSpPr txBox="1">
            <a:spLocks noGrp="1"/>
          </p:cNvSpPr>
          <p:nvPr>
            <p:ph type="body" idx="1"/>
          </p:nvPr>
        </p:nvSpPr>
        <p:spPr>
          <a:xfrm>
            <a:off x="530352" y="2028498"/>
            <a:ext cx="7772400" cy="1132284"/>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520"/>
              </a:spcBef>
              <a:spcAft>
                <a:spcPts val="0"/>
              </a:spcAft>
              <a:buSzPts val="2600"/>
              <a:buNone/>
              <a:defRPr sz="2600">
                <a:solidFill>
                  <a:schemeClr val="lt1"/>
                </a:solidFill>
              </a:defRPr>
            </a:lvl1pPr>
            <a:lvl2pPr marL="914400" lvl="1" indent="-228600" algn="l">
              <a:lnSpc>
                <a:spcPct val="100000"/>
              </a:lnSpc>
              <a:spcBef>
                <a:spcPts val="270"/>
              </a:spcBef>
              <a:spcAft>
                <a:spcPts val="0"/>
              </a:spcAft>
              <a:buSzPts val="1148"/>
              <a:buNone/>
              <a:defRPr sz="1350">
                <a:solidFill>
                  <a:schemeClr val="lt1"/>
                </a:solidFill>
              </a:defRPr>
            </a:lvl2pPr>
            <a:lvl3pPr marL="1371600" lvl="2" indent="-228600" algn="l">
              <a:lnSpc>
                <a:spcPct val="100000"/>
              </a:lnSpc>
              <a:spcBef>
                <a:spcPts val="240"/>
              </a:spcBef>
              <a:spcAft>
                <a:spcPts val="0"/>
              </a:spcAft>
              <a:buSzPts val="840"/>
              <a:buNone/>
              <a:defRPr sz="1200">
                <a:solidFill>
                  <a:schemeClr val="lt1"/>
                </a:solidFill>
              </a:defRPr>
            </a:lvl3pPr>
            <a:lvl4pPr marL="1828800" lvl="3" indent="-228600" algn="l">
              <a:lnSpc>
                <a:spcPct val="100000"/>
              </a:lnSpc>
              <a:spcBef>
                <a:spcPts val="210"/>
              </a:spcBef>
              <a:spcAft>
                <a:spcPts val="0"/>
              </a:spcAft>
              <a:buSzPts val="683"/>
              <a:buNone/>
              <a:defRPr sz="1050">
                <a:solidFill>
                  <a:schemeClr val="lt1"/>
                </a:solidFill>
              </a:defRPr>
            </a:lvl4pPr>
            <a:lvl5pPr marL="2286000" lvl="4" indent="-228600" algn="l">
              <a:lnSpc>
                <a:spcPct val="100000"/>
              </a:lnSpc>
              <a:spcBef>
                <a:spcPts val="210"/>
              </a:spcBef>
              <a:spcAft>
                <a:spcPts val="0"/>
              </a:spcAft>
              <a:buSzPts val="683"/>
              <a:buNone/>
              <a:defRPr sz="1050">
                <a:solidFill>
                  <a:schemeClr val="lt1"/>
                </a:solidFill>
              </a:defRPr>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13" name="Google Shape;13;p21"/>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
        <p:cNvGrpSpPr/>
        <p:nvPr/>
      </p:nvGrpSpPr>
      <p:grpSpPr>
        <a:xfrm>
          <a:off x="0" y="0"/>
          <a:ext cx="0" cy="0"/>
          <a:chOff x="0" y="0"/>
          <a:chExt cx="0" cy="0"/>
        </a:xfrm>
      </p:grpSpPr>
      <p:sp>
        <p:nvSpPr>
          <p:cNvPr id="15" name="Google Shape;15;p20"/>
          <p:cNvSpPr txBox="1">
            <a:spLocks noGrp="1"/>
          </p:cNvSpPr>
          <p:nvPr>
            <p:ph type="title"/>
          </p:nvPr>
        </p:nvSpPr>
        <p:spPr>
          <a:xfrm>
            <a:off x="457200" y="528066"/>
            <a:ext cx="8229600" cy="85725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0"/>
          <p:cNvSpPr txBox="1">
            <a:spLocks noGrp="1"/>
          </p:cNvSpPr>
          <p:nvPr>
            <p:ph type="body" idx="1"/>
          </p:nvPr>
        </p:nvSpPr>
        <p:spPr>
          <a:xfrm>
            <a:off x="457200" y="1451610"/>
            <a:ext cx="8229600" cy="3291840"/>
          </a:xfrm>
          <a:prstGeom prst="rect">
            <a:avLst/>
          </a:prstGeom>
          <a:noFill/>
          <a:ln>
            <a:noFill/>
          </a:ln>
        </p:spPr>
        <p:txBody>
          <a:bodyPr spcFirstLastPara="1" wrap="square" lIns="91425" tIns="45700" rIns="91425" bIns="45700" anchor="t" anchorCtr="0">
            <a:normAutofit/>
          </a:bodyPr>
          <a:lstStyle>
            <a:lvl1pPr marL="457200" lvl="0" indent="-393700" algn="l">
              <a:lnSpc>
                <a:spcPct val="100000"/>
              </a:lnSpc>
              <a:spcBef>
                <a:spcPts val="520"/>
              </a:spcBef>
              <a:spcAft>
                <a:spcPts val="0"/>
              </a:spcAft>
              <a:buClr>
                <a:schemeClr val="accent4"/>
              </a:buClr>
              <a:buSzPts val="2600"/>
              <a:buFont typeface="Arial"/>
              <a:buChar char="•"/>
              <a:defRPr sz="2600"/>
            </a:lvl1pPr>
            <a:lvl2pPr marL="914400" lvl="1" indent="-325755" algn="l">
              <a:lnSpc>
                <a:spcPct val="100000"/>
              </a:lnSpc>
              <a:spcBef>
                <a:spcPts val="360"/>
              </a:spcBef>
              <a:spcAft>
                <a:spcPts val="0"/>
              </a:spcAft>
              <a:buSzPts val="1530"/>
              <a:buChar char="⚫"/>
              <a:defRPr/>
            </a:lvl2pPr>
            <a:lvl3pPr marL="1371600" lvl="2" indent="-308610" algn="l">
              <a:lnSpc>
                <a:spcPct val="100000"/>
              </a:lnSpc>
              <a:spcBef>
                <a:spcPts val="360"/>
              </a:spcBef>
              <a:spcAft>
                <a:spcPts val="0"/>
              </a:spcAft>
              <a:buSzPts val="1260"/>
              <a:buChar char="⚫"/>
              <a:defRPr/>
            </a:lvl3pPr>
            <a:lvl4pPr marL="1828800" lvl="3" indent="-302894" algn="l">
              <a:lnSpc>
                <a:spcPct val="100000"/>
              </a:lnSpc>
              <a:spcBef>
                <a:spcPts val="360"/>
              </a:spcBef>
              <a:spcAft>
                <a:spcPts val="0"/>
              </a:spcAft>
              <a:buSzPts val="1170"/>
              <a:buChar char="⚫"/>
              <a:defRPr/>
            </a:lvl4pPr>
            <a:lvl5pPr marL="2286000" lvl="4" indent="-302895" algn="l">
              <a:lnSpc>
                <a:spcPct val="100000"/>
              </a:lnSpc>
              <a:spcBef>
                <a:spcPts val="360"/>
              </a:spcBef>
              <a:spcAft>
                <a:spcPts val="0"/>
              </a:spcAft>
              <a:buSzPts val="1170"/>
              <a:buChar char="⚫"/>
              <a:defRPr/>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17" name="Google Shape;17;p20"/>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8"/>
        <p:cNvGrpSpPr/>
        <p:nvPr/>
      </p:nvGrpSpPr>
      <p:grpSpPr>
        <a:xfrm>
          <a:off x="0" y="0"/>
          <a:ext cx="0" cy="0"/>
          <a:chOff x="0" y="0"/>
          <a:chExt cx="0" cy="0"/>
        </a:xfrm>
      </p:grpSpPr>
      <p:pic>
        <p:nvPicPr>
          <p:cNvPr id="19" name="Google Shape;19;p18"/>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
        <p:cNvGrpSpPr/>
        <p:nvPr/>
      </p:nvGrpSpPr>
      <p:grpSpPr>
        <a:xfrm>
          <a:off x="0" y="0"/>
          <a:ext cx="0" cy="0"/>
          <a:chOff x="0" y="0"/>
          <a:chExt cx="0" cy="0"/>
        </a:xfrm>
      </p:grpSpPr>
      <p:sp>
        <p:nvSpPr>
          <p:cNvPr id="21" name="Google Shape;21;p19"/>
          <p:cNvSpPr txBox="1">
            <a:spLocks noGrp="1"/>
          </p:cNvSpPr>
          <p:nvPr>
            <p:ph type="title"/>
          </p:nvPr>
        </p:nvSpPr>
        <p:spPr>
          <a:xfrm>
            <a:off x="457200" y="528066"/>
            <a:ext cx="8229600" cy="85725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9"/>
          <p:cNvSpPr txBox="1">
            <a:spLocks noGrp="1"/>
          </p:cNvSpPr>
          <p:nvPr>
            <p:ph type="body" idx="1"/>
          </p:nvPr>
        </p:nvSpPr>
        <p:spPr>
          <a:xfrm>
            <a:off x="457200" y="1391436"/>
            <a:ext cx="4040188" cy="494514"/>
          </a:xfrm>
          <a:prstGeom prst="rect">
            <a:avLst/>
          </a:prstGeom>
          <a:noFill/>
          <a:ln>
            <a:noFill/>
          </a:ln>
        </p:spPr>
        <p:txBody>
          <a:bodyPr spcFirstLastPara="1" wrap="square" lIns="45700" tIns="0" rIns="45700" bIns="0" anchor="ctr" anchorCtr="0">
            <a:noAutofit/>
          </a:bodyPr>
          <a:lstStyle>
            <a:lvl1pPr marL="457200" lvl="0" indent="-228600" algn="l">
              <a:lnSpc>
                <a:spcPct val="100000"/>
              </a:lnSpc>
              <a:spcBef>
                <a:spcPts val="480"/>
              </a:spcBef>
              <a:spcAft>
                <a:spcPts val="0"/>
              </a:spcAft>
              <a:buSzPts val="2400"/>
              <a:buNone/>
              <a:defRPr sz="2400" b="1" cap="none">
                <a:solidFill>
                  <a:schemeClr val="dk2"/>
                </a:solidFill>
              </a:defRPr>
            </a:lvl1pPr>
            <a:lvl2pPr marL="914400" lvl="1" indent="-228600" algn="l">
              <a:lnSpc>
                <a:spcPct val="100000"/>
              </a:lnSpc>
              <a:spcBef>
                <a:spcPts val="300"/>
              </a:spcBef>
              <a:spcAft>
                <a:spcPts val="0"/>
              </a:spcAft>
              <a:buSzPts val="1275"/>
              <a:buNone/>
              <a:defRPr sz="1500" b="1"/>
            </a:lvl2pPr>
            <a:lvl3pPr marL="1371600" lvl="2" indent="-228600" algn="l">
              <a:lnSpc>
                <a:spcPct val="100000"/>
              </a:lnSpc>
              <a:spcBef>
                <a:spcPts val="270"/>
              </a:spcBef>
              <a:spcAft>
                <a:spcPts val="0"/>
              </a:spcAft>
              <a:buSzPts val="945"/>
              <a:buNone/>
              <a:defRPr sz="1350" b="1"/>
            </a:lvl3pPr>
            <a:lvl4pPr marL="1828800" lvl="3" indent="-228600" algn="l">
              <a:lnSpc>
                <a:spcPct val="100000"/>
              </a:lnSpc>
              <a:spcBef>
                <a:spcPts val="240"/>
              </a:spcBef>
              <a:spcAft>
                <a:spcPts val="0"/>
              </a:spcAft>
              <a:buSzPts val="780"/>
              <a:buNone/>
              <a:defRPr sz="1200" b="1"/>
            </a:lvl4pPr>
            <a:lvl5pPr marL="2286000" lvl="4" indent="-228600" algn="l">
              <a:lnSpc>
                <a:spcPct val="100000"/>
              </a:lnSpc>
              <a:spcBef>
                <a:spcPts val="240"/>
              </a:spcBef>
              <a:spcAft>
                <a:spcPts val="0"/>
              </a:spcAft>
              <a:buSzPts val="780"/>
              <a:buNone/>
              <a:defRPr sz="1200" b="1"/>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3" name="Google Shape;23;p19"/>
          <p:cNvSpPr txBox="1">
            <a:spLocks noGrp="1"/>
          </p:cNvSpPr>
          <p:nvPr>
            <p:ph type="body" idx="2"/>
          </p:nvPr>
        </p:nvSpPr>
        <p:spPr>
          <a:xfrm>
            <a:off x="4645027" y="1394820"/>
            <a:ext cx="4041775" cy="491132"/>
          </a:xfrm>
          <a:prstGeom prst="rect">
            <a:avLst/>
          </a:prstGeom>
          <a:noFill/>
          <a:ln>
            <a:noFill/>
          </a:ln>
        </p:spPr>
        <p:txBody>
          <a:bodyPr spcFirstLastPara="1" wrap="square" lIns="45700" tIns="0" rIns="45700" bIns="0" anchor="ctr" anchorCtr="0">
            <a:normAutofit/>
          </a:bodyPr>
          <a:lstStyle>
            <a:lvl1pPr marL="457200" lvl="0" indent="-228600" algn="l">
              <a:lnSpc>
                <a:spcPct val="100000"/>
              </a:lnSpc>
              <a:spcBef>
                <a:spcPts val="480"/>
              </a:spcBef>
              <a:spcAft>
                <a:spcPts val="0"/>
              </a:spcAft>
              <a:buSzPts val="2400"/>
              <a:buNone/>
              <a:defRPr sz="2400" b="1" cap="none">
                <a:solidFill>
                  <a:schemeClr val="dk2"/>
                </a:solidFill>
              </a:defRPr>
            </a:lvl1pPr>
            <a:lvl2pPr marL="914400" lvl="1" indent="-228600" algn="l">
              <a:lnSpc>
                <a:spcPct val="100000"/>
              </a:lnSpc>
              <a:spcBef>
                <a:spcPts val="300"/>
              </a:spcBef>
              <a:spcAft>
                <a:spcPts val="0"/>
              </a:spcAft>
              <a:buSzPts val="1275"/>
              <a:buNone/>
              <a:defRPr sz="1500" b="1"/>
            </a:lvl2pPr>
            <a:lvl3pPr marL="1371600" lvl="2" indent="-228600" algn="l">
              <a:lnSpc>
                <a:spcPct val="100000"/>
              </a:lnSpc>
              <a:spcBef>
                <a:spcPts val="270"/>
              </a:spcBef>
              <a:spcAft>
                <a:spcPts val="0"/>
              </a:spcAft>
              <a:buSzPts val="945"/>
              <a:buNone/>
              <a:defRPr sz="1350" b="1"/>
            </a:lvl3pPr>
            <a:lvl4pPr marL="1828800" lvl="3" indent="-228600" algn="l">
              <a:lnSpc>
                <a:spcPct val="100000"/>
              </a:lnSpc>
              <a:spcBef>
                <a:spcPts val="240"/>
              </a:spcBef>
              <a:spcAft>
                <a:spcPts val="0"/>
              </a:spcAft>
              <a:buSzPts val="780"/>
              <a:buNone/>
              <a:defRPr sz="1200" b="1"/>
            </a:lvl4pPr>
            <a:lvl5pPr marL="2286000" lvl="4" indent="-228600" algn="l">
              <a:lnSpc>
                <a:spcPct val="100000"/>
              </a:lnSpc>
              <a:spcBef>
                <a:spcPts val="240"/>
              </a:spcBef>
              <a:spcAft>
                <a:spcPts val="0"/>
              </a:spcAft>
              <a:buSzPts val="780"/>
              <a:buNone/>
              <a:defRPr sz="1200" b="1"/>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4" name="Google Shape;24;p19"/>
          <p:cNvSpPr txBox="1">
            <a:spLocks noGrp="1"/>
          </p:cNvSpPr>
          <p:nvPr>
            <p:ph type="body" idx="3"/>
          </p:nvPr>
        </p:nvSpPr>
        <p:spPr>
          <a:xfrm>
            <a:off x="457200" y="1885950"/>
            <a:ext cx="4040188" cy="2884290"/>
          </a:xfrm>
          <a:prstGeom prst="rect">
            <a:avLst/>
          </a:prstGeom>
          <a:noFill/>
          <a:ln>
            <a:noFill/>
          </a:ln>
        </p:spPr>
        <p:txBody>
          <a:bodyPr spcFirstLastPara="1" wrap="square" lIns="91425" tIns="0" rIns="91425" bIns="45700" anchor="t" anchorCtr="0">
            <a:normAutofit/>
          </a:bodyPr>
          <a:lstStyle>
            <a:lvl1pPr marL="457200" lvl="0" indent="-342900" algn="l">
              <a:lnSpc>
                <a:spcPct val="100000"/>
              </a:lnSpc>
              <a:spcBef>
                <a:spcPts val="360"/>
              </a:spcBef>
              <a:spcAft>
                <a:spcPts val="0"/>
              </a:spcAft>
              <a:buSzPts val="1800"/>
              <a:buChar char="•"/>
              <a:defRPr sz="1800"/>
            </a:lvl1pPr>
            <a:lvl2pPr marL="914400" lvl="1" indent="-309562" algn="l">
              <a:lnSpc>
                <a:spcPct val="100000"/>
              </a:lnSpc>
              <a:spcBef>
                <a:spcPts val="300"/>
              </a:spcBef>
              <a:spcAft>
                <a:spcPts val="0"/>
              </a:spcAft>
              <a:buSzPts val="1275"/>
              <a:buChar char="⚫"/>
              <a:defRPr sz="1500"/>
            </a:lvl2pPr>
            <a:lvl3pPr marL="1371600" lvl="2" indent="-288607" algn="l">
              <a:lnSpc>
                <a:spcPct val="100000"/>
              </a:lnSpc>
              <a:spcBef>
                <a:spcPts val="270"/>
              </a:spcBef>
              <a:spcAft>
                <a:spcPts val="0"/>
              </a:spcAft>
              <a:buSzPts val="945"/>
              <a:buChar char="⚫"/>
              <a:defRPr sz="1350"/>
            </a:lvl3pPr>
            <a:lvl4pPr marL="1828800" lvl="3" indent="-278130" algn="l">
              <a:lnSpc>
                <a:spcPct val="100000"/>
              </a:lnSpc>
              <a:spcBef>
                <a:spcPts val="240"/>
              </a:spcBef>
              <a:spcAft>
                <a:spcPts val="0"/>
              </a:spcAft>
              <a:buSzPts val="780"/>
              <a:buChar char="⚫"/>
              <a:defRPr sz="1200"/>
            </a:lvl4pPr>
            <a:lvl5pPr marL="2286000" lvl="4" indent="-278129" algn="l">
              <a:lnSpc>
                <a:spcPct val="100000"/>
              </a:lnSpc>
              <a:spcBef>
                <a:spcPts val="240"/>
              </a:spcBef>
              <a:spcAft>
                <a:spcPts val="0"/>
              </a:spcAft>
              <a:buSzPts val="780"/>
              <a:buChar char="⚫"/>
              <a:defRPr sz="120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5" name="Google Shape;25;p19"/>
          <p:cNvSpPr txBox="1">
            <a:spLocks noGrp="1"/>
          </p:cNvSpPr>
          <p:nvPr>
            <p:ph type="body" idx="4"/>
          </p:nvPr>
        </p:nvSpPr>
        <p:spPr>
          <a:xfrm>
            <a:off x="4645027" y="1885950"/>
            <a:ext cx="4041775" cy="2884290"/>
          </a:xfrm>
          <a:prstGeom prst="rect">
            <a:avLst/>
          </a:prstGeom>
          <a:noFill/>
          <a:ln>
            <a:noFill/>
          </a:ln>
        </p:spPr>
        <p:txBody>
          <a:bodyPr spcFirstLastPara="1" wrap="square" lIns="91425" tIns="0" rIns="91425" bIns="45700" anchor="t" anchorCtr="0">
            <a:normAutofit/>
          </a:bodyPr>
          <a:lstStyle>
            <a:lvl1pPr marL="457200" lvl="0" indent="-342900" algn="l">
              <a:lnSpc>
                <a:spcPct val="100000"/>
              </a:lnSpc>
              <a:spcBef>
                <a:spcPts val="360"/>
              </a:spcBef>
              <a:spcAft>
                <a:spcPts val="0"/>
              </a:spcAft>
              <a:buSzPts val="1800"/>
              <a:buChar char="•"/>
              <a:defRPr sz="1800"/>
            </a:lvl1pPr>
            <a:lvl2pPr marL="914400" lvl="1" indent="-309562" algn="l">
              <a:lnSpc>
                <a:spcPct val="100000"/>
              </a:lnSpc>
              <a:spcBef>
                <a:spcPts val="300"/>
              </a:spcBef>
              <a:spcAft>
                <a:spcPts val="0"/>
              </a:spcAft>
              <a:buSzPts val="1275"/>
              <a:buChar char="⚫"/>
              <a:defRPr sz="1500"/>
            </a:lvl2pPr>
            <a:lvl3pPr marL="1371600" lvl="2" indent="-288607" algn="l">
              <a:lnSpc>
                <a:spcPct val="100000"/>
              </a:lnSpc>
              <a:spcBef>
                <a:spcPts val="270"/>
              </a:spcBef>
              <a:spcAft>
                <a:spcPts val="0"/>
              </a:spcAft>
              <a:buSzPts val="945"/>
              <a:buChar char="⚫"/>
              <a:defRPr sz="1350"/>
            </a:lvl3pPr>
            <a:lvl4pPr marL="1828800" lvl="3" indent="-278130" algn="l">
              <a:lnSpc>
                <a:spcPct val="100000"/>
              </a:lnSpc>
              <a:spcBef>
                <a:spcPts val="240"/>
              </a:spcBef>
              <a:spcAft>
                <a:spcPts val="0"/>
              </a:spcAft>
              <a:buSzPts val="780"/>
              <a:buChar char="⚫"/>
              <a:defRPr sz="1200"/>
            </a:lvl4pPr>
            <a:lvl5pPr marL="2286000" lvl="4" indent="-278129" algn="l">
              <a:lnSpc>
                <a:spcPct val="100000"/>
              </a:lnSpc>
              <a:spcBef>
                <a:spcPts val="240"/>
              </a:spcBef>
              <a:spcAft>
                <a:spcPts val="0"/>
              </a:spcAft>
              <a:buSzPts val="780"/>
              <a:buChar char="⚫"/>
              <a:defRPr sz="120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26" name="Google Shape;26;p19"/>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accent4"/>
            </a:gs>
            <a:gs pos="85000">
              <a:schemeClr val="accent6"/>
            </a:gs>
            <a:gs pos="100000">
              <a:schemeClr val="accent6"/>
            </a:gs>
          </a:gsLst>
          <a:lin ang="16200000" scaled="0"/>
        </a:gradFill>
        <a:effectLst/>
      </p:bgPr>
    </p:bg>
    <p:spTree>
      <p:nvGrpSpPr>
        <p:cNvPr id="1" name="Shape 27"/>
        <p:cNvGrpSpPr/>
        <p:nvPr/>
      </p:nvGrpSpPr>
      <p:grpSpPr>
        <a:xfrm>
          <a:off x="0" y="0"/>
          <a:ext cx="0" cy="0"/>
          <a:chOff x="0" y="0"/>
          <a:chExt cx="0" cy="0"/>
        </a:xfrm>
      </p:grpSpPr>
      <p:sp>
        <p:nvSpPr>
          <p:cNvPr id="28" name="Google Shape;28;p16"/>
          <p:cNvSpPr txBox="1">
            <a:spLocks noGrp="1"/>
          </p:cNvSpPr>
          <p:nvPr>
            <p:ph type="ctrTitle"/>
          </p:nvPr>
        </p:nvSpPr>
        <p:spPr>
          <a:xfrm>
            <a:off x="533400" y="1028700"/>
            <a:ext cx="7851648" cy="1371600"/>
          </a:xfrm>
          <a:prstGeom prst="rect">
            <a:avLst/>
          </a:prstGeom>
          <a:noFill/>
          <a:ln>
            <a:noFill/>
          </a:ln>
        </p:spPr>
        <p:txBody>
          <a:bodyPr spcFirstLastPara="1" wrap="square" lIns="0" tIns="0" rIns="18275" bIns="0" anchor="b" anchorCtr="0">
            <a:noAutofit/>
          </a:bodyPr>
          <a:lstStyle>
            <a:lvl1pPr lvl="0" algn="l">
              <a:lnSpc>
                <a:spcPct val="100000"/>
              </a:lnSpc>
              <a:spcBef>
                <a:spcPts val="0"/>
              </a:spcBef>
              <a:spcAft>
                <a:spcPts val="0"/>
              </a:spcAft>
              <a:buClr>
                <a:schemeClr val="lt1"/>
              </a:buClr>
              <a:buSzPts val="5000"/>
              <a:buFont typeface="Calibri"/>
              <a:buNone/>
              <a:defRPr sz="5000" b="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6"/>
          <p:cNvSpPr txBox="1">
            <a:spLocks noGrp="1"/>
          </p:cNvSpPr>
          <p:nvPr>
            <p:ph type="subTitle" idx="1"/>
          </p:nvPr>
        </p:nvSpPr>
        <p:spPr>
          <a:xfrm>
            <a:off x="533400" y="2421402"/>
            <a:ext cx="7854696" cy="1314450"/>
          </a:xfrm>
          <a:prstGeom prst="rect">
            <a:avLst/>
          </a:prstGeom>
          <a:noFill/>
          <a:ln>
            <a:noFill/>
          </a:ln>
        </p:spPr>
        <p:txBody>
          <a:bodyPr spcFirstLastPara="1" wrap="square" lIns="0" tIns="45700" rIns="18275" bIns="45700" anchor="t" anchorCtr="0">
            <a:normAutofit/>
          </a:bodyPr>
          <a:lstStyle>
            <a:lvl1pPr marR="34289" lvl="0" algn="l">
              <a:lnSpc>
                <a:spcPct val="100000"/>
              </a:lnSpc>
              <a:spcBef>
                <a:spcPts val="520"/>
              </a:spcBef>
              <a:spcAft>
                <a:spcPts val="0"/>
              </a:spcAft>
              <a:buSzPts val="2600"/>
              <a:buNone/>
              <a:defRPr sz="2600">
                <a:solidFill>
                  <a:schemeClr val="lt1"/>
                </a:solidFill>
                <a:latin typeface="Calibri"/>
                <a:ea typeface="Calibri"/>
                <a:cs typeface="Calibri"/>
                <a:sym typeface="Calibri"/>
              </a:defRPr>
            </a:lvl1pPr>
            <a:lvl2pPr lvl="1" algn="ctr">
              <a:lnSpc>
                <a:spcPct val="100000"/>
              </a:lnSpc>
              <a:spcBef>
                <a:spcPts val="360"/>
              </a:spcBef>
              <a:spcAft>
                <a:spcPts val="0"/>
              </a:spcAft>
              <a:buSzPts val="1530"/>
              <a:buNone/>
              <a:defRPr/>
            </a:lvl2pPr>
            <a:lvl3pPr lvl="2" algn="ctr">
              <a:lnSpc>
                <a:spcPct val="100000"/>
              </a:lnSpc>
              <a:spcBef>
                <a:spcPts val="360"/>
              </a:spcBef>
              <a:spcAft>
                <a:spcPts val="0"/>
              </a:spcAft>
              <a:buSzPts val="1260"/>
              <a:buNone/>
              <a:defRPr/>
            </a:lvl3pPr>
            <a:lvl4pPr lvl="3" algn="ctr">
              <a:lnSpc>
                <a:spcPct val="100000"/>
              </a:lnSpc>
              <a:spcBef>
                <a:spcPts val="360"/>
              </a:spcBef>
              <a:spcAft>
                <a:spcPts val="0"/>
              </a:spcAft>
              <a:buSzPts val="1170"/>
              <a:buNone/>
              <a:defRPr/>
            </a:lvl4pPr>
            <a:lvl5pPr lvl="4" algn="ctr">
              <a:lnSpc>
                <a:spcPct val="100000"/>
              </a:lnSpc>
              <a:spcBef>
                <a:spcPts val="360"/>
              </a:spcBef>
              <a:spcAft>
                <a:spcPts val="0"/>
              </a:spcAft>
              <a:buSzPts val="1170"/>
              <a:buNone/>
              <a:defRPr/>
            </a:lvl5pPr>
            <a:lvl6pPr lvl="5" algn="ctr">
              <a:lnSpc>
                <a:spcPct val="100000"/>
              </a:lnSpc>
              <a:spcBef>
                <a:spcPts val="360"/>
              </a:spcBef>
              <a:spcAft>
                <a:spcPts val="0"/>
              </a:spcAft>
              <a:buSzPts val="1440"/>
              <a:buNone/>
              <a:defRPr/>
            </a:lvl6pPr>
            <a:lvl7pPr lvl="6" algn="ctr">
              <a:lnSpc>
                <a:spcPct val="100000"/>
              </a:lnSpc>
              <a:spcBef>
                <a:spcPts val="360"/>
              </a:spcBef>
              <a:spcAft>
                <a:spcPts val="0"/>
              </a:spcAft>
              <a:buSzPts val="1440"/>
              <a:buNone/>
              <a:defRPr/>
            </a:lvl7pPr>
            <a:lvl8pPr lvl="7" algn="ctr">
              <a:lnSpc>
                <a:spcPct val="100000"/>
              </a:lnSpc>
              <a:spcBef>
                <a:spcPts val="360"/>
              </a:spcBef>
              <a:spcAft>
                <a:spcPts val="0"/>
              </a:spcAft>
              <a:buSzPts val="1800"/>
              <a:buNone/>
              <a:defRPr/>
            </a:lvl8pPr>
            <a:lvl9pPr lvl="8" algn="ctr">
              <a:lnSpc>
                <a:spcPct val="100000"/>
              </a:lnSpc>
              <a:spcBef>
                <a:spcPts val="360"/>
              </a:spcBef>
              <a:spcAft>
                <a:spcPts val="0"/>
              </a:spcAft>
              <a:buSzPts val="1800"/>
              <a:buNone/>
              <a:defRPr/>
            </a:lvl9pPr>
          </a:lstStyle>
          <a:p>
            <a:endParaRPr/>
          </a:p>
        </p:txBody>
      </p:sp>
      <p:pic>
        <p:nvPicPr>
          <p:cNvPr id="30" name="Google Shape;30;p16"/>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1"/>
        <p:cNvGrpSpPr/>
        <p:nvPr/>
      </p:nvGrpSpPr>
      <p:grpSpPr>
        <a:xfrm>
          <a:off x="0" y="0"/>
          <a:ext cx="0" cy="0"/>
          <a:chOff x="0" y="0"/>
          <a:chExt cx="0" cy="0"/>
        </a:xfrm>
      </p:grpSpPr>
      <p:sp>
        <p:nvSpPr>
          <p:cNvPr id="32" name="Google Shape;32;p22"/>
          <p:cNvSpPr txBox="1">
            <a:spLocks noGrp="1"/>
          </p:cNvSpPr>
          <p:nvPr>
            <p:ph type="title"/>
          </p:nvPr>
        </p:nvSpPr>
        <p:spPr>
          <a:xfrm>
            <a:off x="457200" y="528066"/>
            <a:ext cx="8229600" cy="85725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2"/>
          <p:cNvSpPr txBox="1">
            <a:spLocks noGrp="1"/>
          </p:cNvSpPr>
          <p:nvPr>
            <p:ph type="body" idx="1"/>
          </p:nvPr>
        </p:nvSpPr>
        <p:spPr>
          <a:xfrm>
            <a:off x="457200" y="1440064"/>
            <a:ext cx="4038600" cy="332613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SzPts val="2400"/>
              <a:buChar char="•"/>
              <a:defRPr sz="2400"/>
            </a:lvl1pPr>
            <a:lvl2pPr marL="914400" lvl="1" indent="-325755" algn="l">
              <a:lnSpc>
                <a:spcPct val="100000"/>
              </a:lnSpc>
              <a:spcBef>
                <a:spcPts val="360"/>
              </a:spcBef>
              <a:spcAft>
                <a:spcPts val="0"/>
              </a:spcAft>
              <a:buSzPts val="1530"/>
              <a:buChar char="⚫"/>
              <a:defRPr sz="1800"/>
            </a:lvl2pPr>
            <a:lvl3pPr marL="1371600" lvl="2" indent="-295275" algn="l">
              <a:lnSpc>
                <a:spcPct val="100000"/>
              </a:lnSpc>
              <a:spcBef>
                <a:spcPts val="300"/>
              </a:spcBef>
              <a:spcAft>
                <a:spcPts val="0"/>
              </a:spcAft>
              <a:buSzPts val="1050"/>
              <a:buChar char="⚫"/>
              <a:defRPr sz="1500"/>
            </a:lvl3pPr>
            <a:lvl4pPr marL="1828800" lvl="3" indent="-284289" algn="l">
              <a:lnSpc>
                <a:spcPct val="100000"/>
              </a:lnSpc>
              <a:spcBef>
                <a:spcPts val="270"/>
              </a:spcBef>
              <a:spcAft>
                <a:spcPts val="0"/>
              </a:spcAft>
              <a:buSzPts val="877"/>
              <a:buChar char="⚫"/>
              <a:defRPr sz="1350"/>
            </a:lvl4pPr>
            <a:lvl5pPr marL="2286000" lvl="4" indent="-284289" algn="l">
              <a:lnSpc>
                <a:spcPct val="100000"/>
              </a:lnSpc>
              <a:spcBef>
                <a:spcPts val="270"/>
              </a:spcBef>
              <a:spcAft>
                <a:spcPts val="0"/>
              </a:spcAft>
              <a:buSzPts val="877"/>
              <a:buChar char="⚫"/>
              <a:defRPr sz="135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34" name="Google Shape;34;p22"/>
          <p:cNvSpPr txBox="1">
            <a:spLocks noGrp="1"/>
          </p:cNvSpPr>
          <p:nvPr>
            <p:ph type="body" idx="2"/>
          </p:nvPr>
        </p:nvSpPr>
        <p:spPr>
          <a:xfrm>
            <a:off x="4648200" y="1440064"/>
            <a:ext cx="4038600" cy="332613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SzPts val="2400"/>
              <a:buChar char="•"/>
              <a:defRPr sz="2400"/>
            </a:lvl1pPr>
            <a:lvl2pPr marL="914400" lvl="1" indent="-325755" algn="l">
              <a:lnSpc>
                <a:spcPct val="100000"/>
              </a:lnSpc>
              <a:spcBef>
                <a:spcPts val="360"/>
              </a:spcBef>
              <a:spcAft>
                <a:spcPts val="0"/>
              </a:spcAft>
              <a:buSzPts val="1530"/>
              <a:buChar char="⚫"/>
              <a:defRPr sz="1800"/>
            </a:lvl2pPr>
            <a:lvl3pPr marL="1371600" lvl="2" indent="-295275" algn="l">
              <a:lnSpc>
                <a:spcPct val="100000"/>
              </a:lnSpc>
              <a:spcBef>
                <a:spcPts val="300"/>
              </a:spcBef>
              <a:spcAft>
                <a:spcPts val="0"/>
              </a:spcAft>
              <a:buSzPts val="1050"/>
              <a:buChar char="⚫"/>
              <a:defRPr sz="1500"/>
            </a:lvl3pPr>
            <a:lvl4pPr marL="1828800" lvl="3" indent="-284289" algn="l">
              <a:lnSpc>
                <a:spcPct val="100000"/>
              </a:lnSpc>
              <a:spcBef>
                <a:spcPts val="270"/>
              </a:spcBef>
              <a:spcAft>
                <a:spcPts val="0"/>
              </a:spcAft>
              <a:buSzPts val="877"/>
              <a:buChar char="⚫"/>
              <a:defRPr sz="1350"/>
            </a:lvl4pPr>
            <a:lvl5pPr marL="2286000" lvl="4" indent="-284289" algn="l">
              <a:lnSpc>
                <a:spcPct val="100000"/>
              </a:lnSpc>
              <a:spcBef>
                <a:spcPts val="270"/>
              </a:spcBef>
              <a:spcAft>
                <a:spcPts val="0"/>
              </a:spcAft>
              <a:buSzPts val="877"/>
              <a:buChar char="⚫"/>
              <a:defRPr sz="135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35" name="Google Shape;35;p22"/>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23"/>
          <p:cNvSpPr txBox="1">
            <a:spLocks noGrp="1"/>
          </p:cNvSpPr>
          <p:nvPr>
            <p:ph type="title"/>
          </p:nvPr>
        </p:nvSpPr>
        <p:spPr>
          <a:xfrm>
            <a:off x="457200" y="528066"/>
            <a:ext cx="8305800" cy="85725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sz="3600" b="0">
                <a:solidFill>
                  <a:schemeClr val="accent4"/>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8" name="Google Shape;38;p23"/>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Blank">
  <p:cSld name="2_Blank">
    <p:bg>
      <p:bgPr>
        <a:solidFill>
          <a:schemeClr val="lt1"/>
        </a:solidFill>
        <a:effectLst/>
      </p:bgPr>
    </p:bg>
    <p:spTree>
      <p:nvGrpSpPr>
        <p:cNvPr id="1" name="Shape 39"/>
        <p:cNvGrpSpPr/>
        <p:nvPr/>
      </p:nvGrpSpPr>
      <p:grpSpPr>
        <a:xfrm>
          <a:off x="0" y="0"/>
          <a:ext cx="0" cy="0"/>
          <a:chOff x="0" y="0"/>
          <a:chExt cx="0" cy="0"/>
        </a:xfrm>
      </p:grpSpPr>
      <p:pic>
        <p:nvPicPr>
          <p:cNvPr id="40" name="Google Shape;40;p24"/>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8D8D8"/>
            </a:gs>
          </a:gsLst>
          <a:lin ang="5640000" scaled="0"/>
        </a:gradFill>
        <a:effectLst/>
      </p:bgPr>
    </p:bg>
    <p:spTree>
      <p:nvGrpSpPr>
        <p:cNvPr id="1" name="Shape 5"/>
        <p:cNvGrpSpPr/>
        <p:nvPr/>
      </p:nvGrpSpPr>
      <p:grpSpPr>
        <a:xfrm>
          <a:off x="0" y="0"/>
          <a:ext cx="0" cy="0"/>
          <a:chOff x="0" y="0"/>
          <a:chExt cx="0" cy="0"/>
        </a:xfrm>
      </p:grpSpPr>
      <p:sp>
        <p:nvSpPr>
          <p:cNvPr id="6" name="Google Shape;6;p13"/>
          <p:cNvSpPr txBox="1">
            <a:spLocks noGrp="1"/>
          </p:cNvSpPr>
          <p:nvPr>
            <p:ph type="title"/>
          </p:nvPr>
        </p:nvSpPr>
        <p:spPr>
          <a:xfrm>
            <a:off x="457200" y="528066"/>
            <a:ext cx="8229600" cy="857250"/>
          </a:xfrm>
          <a:prstGeom prst="rect">
            <a:avLst/>
          </a:prstGeom>
          <a:noFill/>
          <a:ln>
            <a:noFill/>
          </a:ln>
        </p:spPr>
        <p:txBody>
          <a:bodyPr spcFirstLastPara="1" wrap="square" lIns="0" tIns="45700" rIns="0" bIns="0" anchor="b" anchorCtr="0">
            <a:normAutofit/>
          </a:bodyPr>
          <a:lstStyle>
            <a:lvl1pPr marR="0" lvl="0" algn="l" rtl="0">
              <a:lnSpc>
                <a:spcPct val="100000"/>
              </a:lnSpc>
              <a:spcBef>
                <a:spcPts val="0"/>
              </a:spcBef>
              <a:spcAft>
                <a:spcPts val="0"/>
              </a:spcAft>
              <a:buClr>
                <a:schemeClr val="accent4"/>
              </a:buClr>
              <a:buSzPts val="3600"/>
              <a:buFont typeface="Calibri"/>
              <a:buNone/>
              <a:defRPr sz="3600" b="0" i="0" u="none" strike="noStrike" cap="none">
                <a:solidFill>
                  <a:schemeClr val="accent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3"/>
          <p:cNvSpPr txBox="1">
            <a:spLocks noGrp="1"/>
          </p:cNvSpPr>
          <p:nvPr>
            <p:ph type="body" idx="1"/>
          </p:nvPr>
        </p:nvSpPr>
        <p:spPr>
          <a:xfrm>
            <a:off x="457200" y="1451610"/>
            <a:ext cx="8229600" cy="3291840"/>
          </a:xfrm>
          <a:prstGeom prst="rect">
            <a:avLst/>
          </a:prstGeom>
          <a:noFill/>
          <a:ln>
            <a:noFill/>
          </a:ln>
        </p:spPr>
        <p:txBody>
          <a:bodyPr spcFirstLastPara="1" wrap="square" lIns="91425" tIns="45700" rIns="91425" bIns="45700" anchor="t" anchorCtr="0">
            <a:normAutofit/>
          </a:bodyPr>
          <a:lstStyle>
            <a:lvl1pPr marL="457200" marR="0" lvl="0" indent="-393700" algn="l" rtl="0">
              <a:lnSpc>
                <a:spcPct val="100000"/>
              </a:lnSpc>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L="914400" marR="0" lvl="1" indent="-325755" algn="l" rtl="0">
              <a:lnSpc>
                <a:spcPct val="100000"/>
              </a:lnSpc>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L="1371600" marR="0" lvl="2" indent="-298640" algn="l" rtl="0">
              <a:lnSpc>
                <a:spcPct val="100000"/>
              </a:lnSpc>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L="1828800" marR="0" lvl="3" indent="-290512" algn="l" rtl="0">
              <a:lnSpc>
                <a:spcPct val="100000"/>
              </a:lnSpc>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L="2286000" marR="0" lvl="4" indent="-290512" algn="l" rtl="0">
              <a:lnSpc>
                <a:spcPct val="100000"/>
              </a:lnSpc>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L="2743200" marR="0" lvl="5" indent="-297179" algn="l" rtl="0">
              <a:lnSpc>
                <a:spcPct val="100000"/>
              </a:lnSpc>
              <a:spcBef>
                <a:spcPts val="270"/>
              </a:spcBef>
              <a:spcAft>
                <a:spcPts val="0"/>
              </a:spcAft>
              <a:buClr>
                <a:schemeClr val="accent5"/>
              </a:buClr>
              <a:buSzPts val="1080"/>
              <a:buFont typeface="Noto Sans Symbols"/>
              <a:buChar char="⚫"/>
              <a:defRPr sz="1350" b="0" i="0" u="none" strike="noStrike" cap="none">
                <a:solidFill>
                  <a:schemeClr val="dk1"/>
                </a:solidFill>
                <a:latin typeface="Constantia"/>
                <a:ea typeface="Constantia"/>
                <a:cs typeface="Constantia"/>
                <a:sym typeface="Constantia"/>
              </a:defRPr>
            </a:lvl6pPr>
            <a:lvl7pPr marL="3200400" marR="0" lvl="6" indent="-289560" algn="l" rtl="0">
              <a:lnSpc>
                <a:spcPct val="100000"/>
              </a:lnSpc>
              <a:spcBef>
                <a:spcPts val="240"/>
              </a:spcBef>
              <a:spcAft>
                <a:spcPts val="0"/>
              </a:spcAft>
              <a:buClr>
                <a:schemeClr val="accent6"/>
              </a:buClr>
              <a:buSzPts val="960"/>
              <a:buFont typeface="Noto Sans Symbols"/>
              <a:buChar char="⚫"/>
              <a:defRPr sz="1200" b="0" i="0" u="none" strike="noStrike" cap="none">
                <a:solidFill>
                  <a:schemeClr val="dk1"/>
                </a:solidFill>
                <a:latin typeface="Constantia"/>
                <a:ea typeface="Constantia"/>
                <a:cs typeface="Constantia"/>
                <a:sym typeface="Constantia"/>
              </a:defRPr>
            </a:lvl7pPr>
            <a:lvl8pPr marL="3657600" marR="0" lvl="7" indent="-304800" algn="l" rtl="0">
              <a:lnSpc>
                <a:spcPct val="100000"/>
              </a:lnSpc>
              <a:spcBef>
                <a:spcPts val="240"/>
              </a:spcBef>
              <a:spcAft>
                <a:spcPts val="0"/>
              </a:spcAft>
              <a:buClr>
                <a:schemeClr val="dk2"/>
              </a:buClr>
              <a:buSzPts val="1200"/>
              <a:buFont typeface="Constantia"/>
              <a:buChar char="•"/>
              <a:defRPr sz="1200" b="0" i="0" u="none" strike="noStrike" cap="none">
                <a:solidFill>
                  <a:schemeClr val="dk1"/>
                </a:solidFill>
                <a:latin typeface="Constantia"/>
                <a:ea typeface="Constantia"/>
                <a:cs typeface="Constantia"/>
                <a:sym typeface="Constantia"/>
              </a:defRPr>
            </a:lvl8pPr>
            <a:lvl9pPr marL="4114800" marR="0" lvl="8" indent="-295275" algn="l" rtl="0">
              <a:lnSpc>
                <a:spcPct val="100000"/>
              </a:lnSpc>
              <a:spcBef>
                <a:spcPts val="210"/>
              </a:spcBef>
              <a:spcAft>
                <a:spcPts val="0"/>
              </a:spcAft>
              <a:buClr>
                <a:schemeClr val="dk2"/>
              </a:buClr>
              <a:buSzPts val="1050"/>
              <a:buFont typeface="Constantia"/>
              <a:buChar char="•"/>
              <a:defRPr sz="1050" b="0" i="0" u="none" strike="noStrike" cap="none">
                <a:solidFill>
                  <a:schemeClr val="dk1"/>
                </a:solidFill>
                <a:latin typeface="Constantia"/>
                <a:ea typeface="Constantia"/>
                <a:cs typeface="Constantia"/>
                <a:sym typeface="Constanti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chemeClr val="dk1"/>
            </a:gs>
          </a:gsLst>
          <a:lin ang="5640000" scaled="0"/>
        </a:grad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457200" y="528066"/>
            <a:ext cx="8229600" cy="857250"/>
          </a:xfrm>
          <a:prstGeom prst="rect">
            <a:avLst/>
          </a:prstGeom>
          <a:noFill/>
          <a:ln>
            <a:noFill/>
          </a:ln>
        </p:spPr>
        <p:txBody>
          <a:bodyPr spcFirstLastPara="1" wrap="square" lIns="0" tIns="45700" rIns="0" bIns="0" anchor="b" anchorCtr="0">
            <a:normAutofit/>
          </a:bodyPr>
          <a:lstStyle>
            <a:lvl1pPr marR="0" lvl="0" algn="l" rtl="0">
              <a:lnSpc>
                <a:spcPct val="100000"/>
              </a:lnSpc>
              <a:spcBef>
                <a:spcPts val="0"/>
              </a:spcBef>
              <a:spcAft>
                <a:spcPts val="0"/>
              </a:spcAft>
              <a:buClr>
                <a:schemeClr val="accent4"/>
              </a:buClr>
              <a:buSzPts val="3600"/>
              <a:buFont typeface="Calibri"/>
              <a:buNone/>
              <a:defRPr sz="3600" b="0" i="0" u="none" strike="noStrike" cap="none">
                <a:solidFill>
                  <a:schemeClr val="accent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6" name="Google Shape;66;p15"/>
          <p:cNvSpPr txBox="1">
            <a:spLocks noGrp="1"/>
          </p:cNvSpPr>
          <p:nvPr>
            <p:ph type="body" idx="1"/>
          </p:nvPr>
        </p:nvSpPr>
        <p:spPr>
          <a:xfrm>
            <a:off x="457200" y="1451610"/>
            <a:ext cx="8229600" cy="3291840"/>
          </a:xfrm>
          <a:prstGeom prst="rect">
            <a:avLst/>
          </a:prstGeom>
          <a:noFill/>
          <a:ln>
            <a:noFill/>
          </a:ln>
        </p:spPr>
        <p:txBody>
          <a:bodyPr spcFirstLastPara="1" wrap="square" lIns="91425" tIns="45700" rIns="91425" bIns="45700" anchor="t" anchorCtr="0">
            <a:normAutofit/>
          </a:bodyPr>
          <a:lstStyle>
            <a:lvl1pPr marL="457200" marR="0" lvl="0" indent="-393700" algn="l" rtl="0">
              <a:lnSpc>
                <a:spcPct val="100000"/>
              </a:lnSpc>
              <a:spcBef>
                <a:spcPts val="520"/>
              </a:spcBef>
              <a:spcAft>
                <a:spcPts val="0"/>
              </a:spcAft>
              <a:buClr>
                <a:schemeClr val="accent4"/>
              </a:buClr>
              <a:buSzPts val="2600"/>
              <a:buFont typeface="Arial"/>
              <a:buChar char="•"/>
              <a:defRPr sz="2600" b="0" i="0" u="none" strike="noStrike" cap="none">
                <a:solidFill>
                  <a:schemeClr val="lt1"/>
                </a:solidFill>
                <a:latin typeface="Calibri"/>
                <a:ea typeface="Calibri"/>
                <a:cs typeface="Calibri"/>
                <a:sym typeface="Calibri"/>
              </a:defRPr>
            </a:lvl1pPr>
            <a:lvl2pPr marL="914400" marR="0" lvl="1" indent="-325755" algn="l" rtl="0">
              <a:lnSpc>
                <a:spcPct val="100000"/>
              </a:lnSpc>
              <a:spcBef>
                <a:spcPts val="360"/>
              </a:spcBef>
              <a:spcAft>
                <a:spcPts val="0"/>
              </a:spcAft>
              <a:buClr>
                <a:schemeClr val="accent1"/>
              </a:buClr>
              <a:buSzPts val="1530"/>
              <a:buFont typeface="Noto Sans Symbols"/>
              <a:buChar char="⚫"/>
              <a:defRPr sz="1800" b="0" i="0" u="none" strike="noStrike" cap="none">
                <a:solidFill>
                  <a:schemeClr val="lt1"/>
                </a:solidFill>
                <a:latin typeface="Calibri"/>
                <a:ea typeface="Calibri"/>
                <a:cs typeface="Calibri"/>
                <a:sym typeface="Calibri"/>
              </a:defRPr>
            </a:lvl2pPr>
            <a:lvl3pPr marL="1371600" marR="0" lvl="2" indent="-298640" algn="l" rtl="0">
              <a:lnSpc>
                <a:spcPct val="100000"/>
              </a:lnSpc>
              <a:spcBef>
                <a:spcPts val="315"/>
              </a:spcBef>
              <a:spcAft>
                <a:spcPts val="0"/>
              </a:spcAft>
              <a:buClr>
                <a:schemeClr val="accent2"/>
              </a:buClr>
              <a:buSzPts val="1103"/>
              <a:buFont typeface="Noto Sans Symbols"/>
              <a:buChar char="⚫"/>
              <a:defRPr sz="1575" b="0" i="0" u="none" strike="noStrike" cap="none">
                <a:solidFill>
                  <a:schemeClr val="lt1"/>
                </a:solidFill>
                <a:latin typeface="Calibri"/>
                <a:ea typeface="Calibri"/>
                <a:cs typeface="Calibri"/>
                <a:sym typeface="Calibri"/>
              </a:defRPr>
            </a:lvl3pPr>
            <a:lvl4pPr marL="1828800" marR="0" lvl="3" indent="-290512" algn="l" rtl="0">
              <a:lnSpc>
                <a:spcPct val="100000"/>
              </a:lnSpc>
              <a:spcBef>
                <a:spcPts val="300"/>
              </a:spcBef>
              <a:spcAft>
                <a:spcPts val="0"/>
              </a:spcAft>
              <a:buClr>
                <a:schemeClr val="accent3"/>
              </a:buClr>
              <a:buSzPts val="975"/>
              <a:buFont typeface="Noto Sans Symbols"/>
              <a:buChar char="⚫"/>
              <a:defRPr sz="1500" b="0" i="0" u="none" strike="noStrike" cap="none">
                <a:solidFill>
                  <a:schemeClr val="lt1"/>
                </a:solidFill>
                <a:latin typeface="Calibri"/>
                <a:ea typeface="Calibri"/>
                <a:cs typeface="Calibri"/>
                <a:sym typeface="Calibri"/>
              </a:defRPr>
            </a:lvl4pPr>
            <a:lvl5pPr marL="2286000" marR="0" lvl="4" indent="-290512" algn="l" rtl="0">
              <a:lnSpc>
                <a:spcPct val="100000"/>
              </a:lnSpc>
              <a:spcBef>
                <a:spcPts val="300"/>
              </a:spcBef>
              <a:spcAft>
                <a:spcPts val="0"/>
              </a:spcAft>
              <a:buClr>
                <a:schemeClr val="accent4"/>
              </a:buClr>
              <a:buSzPts val="975"/>
              <a:buFont typeface="Noto Sans Symbols"/>
              <a:buChar char="⚫"/>
              <a:defRPr sz="1500" b="0" i="0" u="none" strike="noStrike" cap="none">
                <a:solidFill>
                  <a:schemeClr val="lt1"/>
                </a:solidFill>
                <a:latin typeface="Calibri"/>
                <a:ea typeface="Calibri"/>
                <a:cs typeface="Calibri"/>
                <a:sym typeface="Calibri"/>
              </a:defRPr>
            </a:lvl5pPr>
            <a:lvl6pPr marL="2743200" marR="0" lvl="5" indent="-297179" algn="l" rtl="0">
              <a:lnSpc>
                <a:spcPct val="100000"/>
              </a:lnSpc>
              <a:spcBef>
                <a:spcPts val="270"/>
              </a:spcBef>
              <a:spcAft>
                <a:spcPts val="0"/>
              </a:spcAft>
              <a:buClr>
                <a:schemeClr val="accent5"/>
              </a:buClr>
              <a:buSzPts val="1080"/>
              <a:buFont typeface="Noto Sans Symbols"/>
              <a:buChar char="⚫"/>
              <a:defRPr sz="1350" b="0" i="0" u="none" strike="noStrike" cap="none">
                <a:solidFill>
                  <a:schemeClr val="lt1"/>
                </a:solidFill>
                <a:latin typeface="Constantia"/>
                <a:ea typeface="Constantia"/>
                <a:cs typeface="Constantia"/>
                <a:sym typeface="Constantia"/>
              </a:defRPr>
            </a:lvl6pPr>
            <a:lvl7pPr marL="3200400" marR="0" lvl="6" indent="-289560" algn="l" rtl="0">
              <a:lnSpc>
                <a:spcPct val="100000"/>
              </a:lnSpc>
              <a:spcBef>
                <a:spcPts val="240"/>
              </a:spcBef>
              <a:spcAft>
                <a:spcPts val="0"/>
              </a:spcAft>
              <a:buClr>
                <a:schemeClr val="accent6"/>
              </a:buClr>
              <a:buSzPts val="960"/>
              <a:buFont typeface="Noto Sans Symbols"/>
              <a:buChar char="⚫"/>
              <a:defRPr sz="1200" b="0" i="0" u="none" strike="noStrike" cap="none">
                <a:solidFill>
                  <a:schemeClr val="lt1"/>
                </a:solidFill>
                <a:latin typeface="Constantia"/>
                <a:ea typeface="Constantia"/>
                <a:cs typeface="Constantia"/>
                <a:sym typeface="Constantia"/>
              </a:defRPr>
            </a:lvl7pPr>
            <a:lvl8pPr marL="3657600" marR="0" lvl="7" indent="-304800" algn="l" rtl="0">
              <a:lnSpc>
                <a:spcPct val="100000"/>
              </a:lnSpc>
              <a:spcBef>
                <a:spcPts val="240"/>
              </a:spcBef>
              <a:spcAft>
                <a:spcPts val="0"/>
              </a:spcAft>
              <a:buClr>
                <a:schemeClr val="lt2"/>
              </a:buClr>
              <a:buSzPts val="1200"/>
              <a:buFont typeface="Constantia"/>
              <a:buChar char="•"/>
              <a:defRPr sz="1200" b="0" i="0" u="none" strike="noStrike" cap="none">
                <a:solidFill>
                  <a:schemeClr val="lt1"/>
                </a:solidFill>
                <a:latin typeface="Constantia"/>
                <a:ea typeface="Constantia"/>
                <a:cs typeface="Constantia"/>
                <a:sym typeface="Constantia"/>
              </a:defRPr>
            </a:lvl8pPr>
            <a:lvl9pPr marL="4114800" marR="0" lvl="8" indent="-295275" algn="l" rtl="0">
              <a:lnSpc>
                <a:spcPct val="100000"/>
              </a:lnSpc>
              <a:spcBef>
                <a:spcPts val="210"/>
              </a:spcBef>
              <a:spcAft>
                <a:spcPts val="0"/>
              </a:spcAft>
              <a:buClr>
                <a:schemeClr val="lt2"/>
              </a:buClr>
              <a:buSzPts val="1050"/>
              <a:buFont typeface="Constantia"/>
              <a:buChar char="•"/>
              <a:defRPr sz="1050" b="0" i="0" u="none" strike="noStrike" cap="none">
                <a:solidFill>
                  <a:schemeClr val="lt1"/>
                </a:solidFill>
                <a:latin typeface="Constantia"/>
                <a:ea typeface="Constantia"/>
                <a:cs typeface="Constantia"/>
                <a:sym typeface="Constantia"/>
              </a:defRPr>
            </a:lvl9pPr>
          </a:lstStyle>
          <a:p>
            <a:endParaRPr/>
          </a:p>
        </p:txBody>
      </p:sp>
    </p:spTree>
  </p:cSld>
  <p:clrMap bg1="lt1" tx1="dk1" bg2="dk2" tx2="lt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okedge.com/wp-content/uploads/2019/03/ICAP-Toolkit-2019-V4.pdf"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hyperlink" Target="https://www.mynextmove.org/"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bit.ly/ZIYCBingo" TargetMode="External"/><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hyperlink" Target="http://www.youtube.com/watch?v=55BeMSeHOKY"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hyperlink" Target="https://tinyurl.com/K20VCEVideos"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g9114807b75_0_15"/>
          <p:cNvSpPr txBox="1">
            <a:spLocks noGrp="1"/>
          </p:cNvSpPr>
          <p:nvPr>
            <p:ph type="title"/>
          </p:nvPr>
        </p:nvSpPr>
        <p:spPr>
          <a:xfrm>
            <a:off x="457200" y="528066"/>
            <a:ext cx="8229600" cy="8574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Clr>
                <a:schemeClr val="dk1"/>
              </a:buClr>
              <a:buSzPts val="1100"/>
              <a:buFont typeface="Arial"/>
              <a:buNone/>
            </a:pPr>
            <a:r>
              <a:rPr lang="en-US" sz="4800"/>
              <a:t>Why ICAP?</a:t>
            </a:r>
            <a:endParaRPr sz="4800"/>
          </a:p>
        </p:txBody>
      </p:sp>
      <p:sp>
        <p:nvSpPr>
          <p:cNvPr id="129" name="Google Shape;129;g9114807b75_0_15"/>
          <p:cNvSpPr txBox="1">
            <a:spLocks noGrp="1"/>
          </p:cNvSpPr>
          <p:nvPr>
            <p:ph type="body" idx="1"/>
          </p:nvPr>
        </p:nvSpPr>
        <p:spPr>
          <a:xfrm>
            <a:off x="457200" y="1730650"/>
            <a:ext cx="7491900" cy="3012900"/>
          </a:xfrm>
          <a:prstGeom prst="rect">
            <a:avLst/>
          </a:prstGeom>
          <a:noFill/>
          <a:ln>
            <a:noFill/>
          </a:ln>
        </p:spPr>
        <p:txBody>
          <a:bodyPr spcFirstLastPara="1" wrap="square" lIns="45700" tIns="0" rIns="45700" bIns="0" anchor="t" anchorCtr="0">
            <a:noAutofit/>
          </a:bodyPr>
          <a:lstStyle/>
          <a:p>
            <a:pPr marL="0" lvl="0" indent="0" algn="l" rtl="0">
              <a:spcBef>
                <a:spcPts val="0"/>
              </a:spcBef>
              <a:spcAft>
                <a:spcPts val="0"/>
              </a:spcAft>
              <a:buClr>
                <a:schemeClr val="dk1"/>
              </a:buClr>
              <a:buSzPts val="1100"/>
              <a:buFont typeface="Arial"/>
              <a:buNone/>
            </a:pPr>
            <a:r>
              <a:rPr lang="en-US" sz="2400" dirty="0"/>
              <a:t>ICAP is a student-driven, ongoing process that actively engages students and enables them to: </a:t>
            </a:r>
            <a:endParaRPr sz="2400" dirty="0"/>
          </a:p>
          <a:p>
            <a:pPr marL="457200" lvl="0" indent="-381000" algn="l" rtl="0">
              <a:spcBef>
                <a:spcPts val="0"/>
              </a:spcBef>
              <a:spcAft>
                <a:spcPts val="0"/>
              </a:spcAft>
              <a:buSzPts val="2400"/>
              <a:buChar char="•"/>
            </a:pPr>
            <a:r>
              <a:rPr lang="en-US" sz="2400" dirty="0"/>
              <a:t>understand their own interests, strengths, values, and learning styles; </a:t>
            </a:r>
            <a:endParaRPr sz="2400" dirty="0"/>
          </a:p>
          <a:p>
            <a:pPr marL="457200" lvl="0" indent="-381000" algn="l" rtl="0">
              <a:spcBef>
                <a:spcPts val="0"/>
              </a:spcBef>
              <a:spcAft>
                <a:spcPts val="0"/>
              </a:spcAft>
              <a:buSzPts val="2400"/>
              <a:buChar char="•"/>
            </a:pPr>
            <a:r>
              <a:rPr lang="en-US" sz="2400" dirty="0"/>
              <a:t>create a vision for their future; </a:t>
            </a:r>
            <a:endParaRPr sz="2400" dirty="0"/>
          </a:p>
          <a:p>
            <a:pPr marL="457200" lvl="0" indent="-381000" algn="l" rtl="0">
              <a:spcBef>
                <a:spcPts val="0"/>
              </a:spcBef>
              <a:spcAft>
                <a:spcPts val="0"/>
              </a:spcAft>
              <a:buSzPts val="2400"/>
              <a:buChar char="•"/>
            </a:pPr>
            <a:r>
              <a:rPr lang="en-US" sz="2400" dirty="0"/>
              <a:t>develop individual goals; and</a:t>
            </a:r>
            <a:endParaRPr sz="2400" dirty="0"/>
          </a:p>
          <a:p>
            <a:pPr marL="457200" lvl="0" indent="-381000" algn="l" rtl="0">
              <a:spcBef>
                <a:spcPts val="0"/>
              </a:spcBef>
              <a:spcAft>
                <a:spcPts val="0"/>
              </a:spcAft>
              <a:buSzPts val="2400"/>
              <a:buChar char="•"/>
            </a:pPr>
            <a:r>
              <a:rPr lang="en-US" sz="2400" dirty="0"/>
              <a:t>prepare a personal plan for achieving their vision and goals.</a:t>
            </a:r>
            <a:endParaRPr sz="2400" dirty="0"/>
          </a:p>
          <a:p>
            <a:pPr marL="0" lvl="0" indent="0" algn="l" rtl="0">
              <a:lnSpc>
                <a:spcPct val="100000"/>
              </a:lnSpc>
              <a:spcBef>
                <a:spcPts val="0"/>
              </a:spcBef>
              <a:spcAft>
                <a:spcPts val="0"/>
              </a:spcAft>
              <a:buNone/>
            </a:pPr>
            <a:endParaRPr sz="2400" dirty="0"/>
          </a:p>
          <a:p>
            <a:pPr marL="0" lvl="0" indent="0" algn="l" rtl="0">
              <a:lnSpc>
                <a:spcPct val="100000"/>
              </a:lnSpc>
              <a:spcBef>
                <a:spcPts val="0"/>
              </a:spcBef>
              <a:spcAft>
                <a:spcPts val="0"/>
              </a:spcAft>
              <a:buNone/>
            </a:pPr>
            <a:endParaRPr sz="2400"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g9114807b75_0_20">
            <a:hlinkClick r:id="rId3"/>
          </p:cNvPr>
          <p:cNvPicPr preferRelativeResize="0"/>
          <p:nvPr/>
        </p:nvPicPr>
        <p:blipFill>
          <a:blip r:embed="rId4">
            <a:alphaModFix/>
          </a:blip>
          <a:stretch>
            <a:fillRect/>
          </a:stretch>
        </p:blipFill>
        <p:spPr>
          <a:xfrm>
            <a:off x="139062" y="361788"/>
            <a:ext cx="8865874" cy="441993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g9188cb729e_0_0"/>
          <p:cNvSpPr txBox="1">
            <a:spLocks noGrp="1"/>
          </p:cNvSpPr>
          <p:nvPr>
            <p:ph type="title"/>
          </p:nvPr>
        </p:nvSpPr>
        <p:spPr>
          <a:xfrm>
            <a:off x="457200" y="205978"/>
            <a:ext cx="8229600" cy="8574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Clr>
                <a:schemeClr val="dk1"/>
              </a:buClr>
              <a:buSzPts val="1100"/>
              <a:buFont typeface="Arial"/>
              <a:buNone/>
            </a:pPr>
            <a:r>
              <a:rPr lang="en-US" sz="4800"/>
              <a:t>Mentimeter </a:t>
            </a:r>
            <a:endParaRPr sz="4800"/>
          </a:p>
        </p:txBody>
      </p:sp>
      <p:sp>
        <p:nvSpPr>
          <p:cNvPr id="140" name="Google Shape;140;g9188cb729e_0_0"/>
          <p:cNvSpPr txBox="1">
            <a:spLocks noGrp="1"/>
          </p:cNvSpPr>
          <p:nvPr>
            <p:ph type="body" idx="1"/>
          </p:nvPr>
        </p:nvSpPr>
        <p:spPr>
          <a:xfrm>
            <a:off x="457200" y="1200150"/>
            <a:ext cx="3854669" cy="3725700"/>
          </a:xfrm>
          <a:prstGeom prst="rect">
            <a:avLst/>
          </a:prstGeom>
          <a:noFill/>
          <a:ln>
            <a:noFill/>
          </a:ln>
        </p:spPr>
        <p:txBody>
          <a:bodyPr spcFirstLastPara="1" wrap="square" lIns="45700" tIns="0" rIns="45700" bIns="0" anchor="t" anchorCtr="0">
            <a:noAutofit/>
          </a:bodyPr>
          <a:lstStyle/>
          <a:p>
            <a:pPr marL="0" lvl="0" indent="0" algn="l" rtl="0">
              <a:lnSpc>
                <a:spcPct val="100000"/>
              </a:lnSpc>
              <a:spcBef>
                <a:spcPts val="0"/>
              </a:spcBef>
              <a:spcAft>
                <a:spcPts val="0"/>
              </a:spcAft>
              <a:buNone/>
            </a:pPr>
            <a:r>
              <a:rPr lang="en-US" sz="2400" dirty="0"/>
              <a:t>What are some other things you should consider when choosing a potential career?</a:t>
            </a:r>
            <a:endParaRPr sz="2400" dirty="0"/>
          </a:p>
          <a:p>
            <a:pPr marL="0" lvl="0" indent="0" algn="l" rtl="0">
              <a:lnSpc>
                <a:spcPct val="100000"/>
              </a:lnSpc>
              <a:spcBef>
                <a:spcPts val="0"/>
              </a:spcBef>
              <a:spcAft>
                <a:spcPts val="0"/>
              </a:spcAft>
              <a:buNone/>
            </a:pPr>
            <a:endParaRPr sz="2400" dirty="0"/>
          </a:p>
          <a:p>
            <a:pPr marL="0" indent="0">
              <a:spcBef>
                <a:spcPts val="0"/>
              </a:spcBef>
              <a:buNone/>
            </a:pPr>
            <a:r>
              <a:rPr lang="en-US" sz="2400" i="1" dirty="0">
                <a:solidFill>
                  <a:srgbClr val="980000"/>
                </a:solidFill>
              </a:rPr>
              <a:t>[Insert link to Padlet &amp; QR code here]</a:t>
            </a:r>
          </a:p>
          <a:p>
            <a:pPr marL="0" lvl="0" indent="0" algn="l" rtl="0">
              <a:lnSpc>
                <a:spcPct val="100000"/>
              </a:lnSpc>
              <a:spcBef>
                <a:spcPts val="0"/>
              </a:spcBef>
              <a:spcAft>
                <a:spcPts val="0"/>
              </a:spcAft>
              <a:buNone/>
            </a:pPr>
            <a:endParaRPr sz="2400" dirty="0">
              <a:highlight>
                <a:srgbClr val="FFFF00"/>
              </a:highlight>
            </a:endParaRPr>
          </a:p>
        </p:txBody>
      </p:sp>
      <p:pic>
        <p:nvPicPr>
          <p:cNvPr id="141" name="Google Shape;141;g9188cb729e_0_0"/>
          <p:cNvPicPr preferRelativeResize="0"/>
          <p:nvPr/>
        </p:nvPicPr>
        <p:blipFill>
          <a:blip r:embed="rId3">
            <a:alphaModFix/>
          </a:blip>
          <a:stretch>
            <a:fillRect/>
          </a:stretch>
        </p:blipFill>
        <p:spPr>
          <a:xfrm>
            <a:off x="4587449" y="991051"/>
            <a:ext cx="2950550" cy="3858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g9215a2e8af_0_15"/>
          <p:cNvSpPr txBox="1">
            <a:spLocks noGrp="1"/>
          </p:cNvSpPr>
          <p:nvPr>
            <p:ph type="title"/>
          </p:nvPr>
        </p:nvSpPr>
        <p:spPr>
          <a:xfrm>
            <a:off x="457200" y="205978"/>
            <a:ext cx="8229600" cy="8574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Clr>
                <a:schemeClr val="dk1"/>
              </a:buClr>
              <a:buSzPts val="1100"/>
              <a:buFont typeface="Arial"/>
              <a:buNone/>
            </a:pPr>
            <a:r>
              <a:rPr lang="en-US" sz="4800"/>
              <a:t>Vision Board Research</a:t>
            </a:r>
            <a:endParaRPr sz="4800"/>
          </a:p>
        </p:txBody>
      </p:sp>
      <p:sp>
        <p:nvSpPr>
          <p:cNvPr id="148" name="Google Shape;148;g9215a2e8af_0_15"/>
          <p:cNvSpPr txBox="1">
            <a:spLocks noGrp="1"/>
          </p:cNvSpPr>
          <p:nvPr>
            <p:ph type="body" idx="1"/>
          </p:nvPr>
        </p:nvSpPr>
        <p:spPr>
          <a:xfrm>
            <a:off x="457200" y="1200150"/>
            <a:ext cx="3994500" cy="3725700"/>
          </a:xfrm>
          <a:prstGeom prst="rect">
            <a:avLst/>
          </a:prstGeom>
          <a:noFill/>
          <a:ln>
            <a:noFill/>
          </a:ln>
        </p:spPr>
        <p:txBody>
          <a:bodyPr spcFirstLastPara="1" wrap="square" lIns="45700" tIns="0" rIns="45700" bIns="0" anchor="ctr" anchorCtr="0">
            <a:noAutofit/>
          </a:bodyPr>
          <a:lstStyle/>
          <a:p>
            <a:pPr marL="0" lvl="0" indent="0" algn="l" rtl="0">
              <a:lnSpc>
                <a:spcPct val="100000"/>
              </a:lnSpc>
              <a:spcBef>
                <a:spcPts val="0"/>
              </a:spcBef>
              <a:spcAft>
                <a:spcPts val="0"/>
              </a:spcAft>
              <a:buNone/>
            </a:pPr>
            <a:r>
              <a:rPr lang="en-US" sz="2400" dirty="0"/>
              <a:t>Take some time to explore </a:t>
            </a:r>
            <a:r>
              <a:rPr lang="en-US" sz="2400" u="sng" dirty="0">
                <a:solidFill>
                  <a:schemeClr val="hlink"/>
                </a:solidFill>
                <a:hlinkClick r:id="rId3"/>
              </a:rPr>
              <a:t>My Next Move</a:t>
            </a:r>
            <a:r>
              <a:rPr lang="en-US" sz="2400" dirty="0"/>
              <a:t>: </a:t>
            </a:r>
            <a:endParaRPr sz="2400" dirty="0"/>
          </a:p>
          <a:p>
            <a:pPr marL="0" lvl="0" indent="0" algn="l" rtl="0">
              <a:lnSpc>
                <a:spcPct val="100000"/>
              </a:lnSpc>
              <a:spcBef>
                <a:spcPts val="0"/>
              </a:spcBef>
              <a:spcAft>
                <a:spcPts val="0"/>
              </a:spcAft>
              <a:buNone/>
            </a:pPr>
            <a:endParaRPr sz="2400" dirty="0"/>
          </a:p>
          <a:p>
            <a:pPr marL="457200" lvl="0" indent="-381000" algn="l" rtl="0">
              <a:lnSpc>
                <a:spcPct val="100000"/>
              </a:lnSpc>
              <a:spcBef>
                <a:spcPts val="0"/>
              </a:spcBef>
              <a:spcAft>
                <a:spcPts val="0"/>
              </a:spcAft>
              <a:buClr>
                <a:srgbClr val="991B1E"/>
              </a:buClr>
              <a:buSzPts val="2400"/>
              <a:buChar char="•"/>
            </a:pPr>
            <a:r>
              <a:rPr lang="en-US" sz="2400" dirty="0"/>
              <a:t>Research careers  </a:t>
            </a:r>
            <a:endParaRPr sz="2400" dirty="0"/>
          </a:p>
          <a:p>
            <a:pPr marL="457200" lvl="0" indent="0" algn="l" rtl="0">
              <a:lnSpc>
                <a:spcPct val="100000"/>
              </a:lnSpc>
              <a:spcBef>
                <a:spcPts val="0"/>
              </a:spcBef>
              <a:spcAft>
                <a:spcPts val="0"/>
              </a:spcAft>
              <a:buNone/>
            </a:pPr>
            <a:endParaRPr sz="2400" dirty="0">
              <a:solidFill>
                <a:srgbClr val="000000"/>
              </a:solidFill>
            </a:endParaRPr>
          </a:p>
          <a:p>
            <a:pPr marL="457200" lvl="0" indent="-381000" algn="l" rtl="0">
              <a:lnSpc>
                <a:spcPct val="100000"/>
              </a:lnSpc>
              <a:spcBef>
                <a:spcPts val="0"/>
              </a:spcBef>
              <a:spcAft>
                <a:spcPts val="0"/>
              </a:spcAft>
              <a:buClr>
                <a:srgbClr val="991B1E"/>
              </a:buClr>
              <a:buSzPts val="2400"/>
              <a:buChar char="•"/>
            </a:pPr>
            <a:r>
              <a:rPr lang="en-US" sz="2400" dirty="0">
                <a:solidFill>
                  <a:srgbClr val="000000"/>
                </a:solidFill>
              </a:rPr>
              <a:t>Using the data from My Next Move complete the Shared Google Doc</a:t>
            </a:r>
            <a:endParaRPr sz="2400" dirty="0">
              <a:solidFill>
                <a:srgbClr val="000000"/>
              </a:solidFill>
            </a:endParaRPr>
          </a:p>
          <a:p>
            <a:pPr marL="0" lvl="0" indent="0" algn="l" rtl="0">
              <a:lnSpc>
                <a:spcPct val="100000"/>
              </a:lnSpc>
              <a:spcBef>
                <a:spcPts val="0"/>
              </a:spcBef>
              <a:spcAft>
                <a:spcPts val="0"/>
              </a:spcAft>
              <a:buNone/>
            </a:pPr>
            <a:endParaRPr sz="2400" dirty="0">
              <a:solidFill>
                <a:srgbClr val="000000"/>
              </a:solidFill>
            </a:endParaRPr>
          </a:p>
        </p:txBody>
      </p:sp>
      <p:pic>
        <p:nvPicPr>
          <p:cNvPr id="149" name="Google Shape;149;g9215a2e8af_0_15"/>
          <p:cNvPicPr preferRelativeResize="0"/>
          <p:nvPr/>
        </p:nvPicPr>
        <p:blipFill>
          <a:blip r:embed="rId4">
            <a:alphaModFix/>
          </a:blip>
          <a:stretch>
            <a:fillRect/>
          </a:stretch>
        </p:blipFill>
        <p:spPr>
          <a:xfrm>
            <a:off x="4733298" y="1679600"/>
            <a:ext cx="3073450" cy="704141"/>
          </a:xfrm>
          <a:prstGeom prst="rect">
            <a:avLst/>
          </a:prstGeom>
          <a:noFill/>
          <a:ln>
            <a:noFill/>
          </a:ln>
        </p:spPr>
      </p:pic>
      <p:pic>
        <p:nvPicPr>
          <p:cNvPr id="150" name="Google Shape;150;g9215a2e8af_0_15"/>
          <p:cNvPicPr preferRelativeResize="0"/>
          <p:nvPr/>
        </p:nvPicPr>
        <p:blipFill>
          <a:blip r:embed="rId5">
            <a:alphaModFix/>
          </a:blip>
          <a:stretch>
            <a:fillRect/>
          </a:stretch>
        </p:blipFill>
        <p:spPr>
          <a:xfrm>
            <a:off x="4733300" y="2469916"/>
            <a:ext cx="3073450" cy="17288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9215a2e8af_0_20"/>
          <p:cNvSpPr txBox="1">
            <a:spLocks noGrp="1"/>
          </p:cNvSpPr>
          <p:nvPr>
            <p:ph type="title"/>
          </p:nvPr>
        </p:nvSpPr>
        <p:spPr>
          <a:xfrm>
            <a:off x="457200" y="205978"/>
            <a:ext cx="8229600" cy="8574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Clr>
                <a:schemeClr val="dk1"/>
              </a:buClr>
              <a:buSzPts val="1100"/>
              <a:buFont typeface="Arial"/>
              <a:buNone/>
            </a:pPr>
            <a:r>
              <a:rPr lang="en-US" sz="4800"/>
              <a:t>Vision Board Creation</a:t>
            </a:r>
            <a:endParaRPr sz="4800"/>
          </a:p>
        </p:txBody>
      </p:sp>
      <p:sp>
        <p:nvSpPr>
          <p:cNvPr id="157" name="Google Shape;157;g9215a2e8af_0_20"/>
          <p:cNvSpPr txBox="1">
            <a:spLocks noGrp="1"/>
          </p:cNvSpPr>
          <p:nvPr>
            <p:ph type="body" idx="1"/>
          </p:nvPr>
        </p:nvSpPr>
        <p:spPr>
          <a:xfrm>
            <a:off x="457200" y="1200150"/>
            <a:ext cx="3994500" cy="3371850"/>
          </a:xfrm>
          <a:prstGeom prst="rect">
            <a:avLst/>
          </a:prstGeom>
          <a:noFill/>
          <a:ln>
            <a:noFill/>
          </a:ln>
        </p:spPr>
        <p:txBody>
          <a:bodyPr spcFirstLastPara="1" wrap="square" lIns="45700" tIns="0" rIns="45700" bIns="0" anchor="ctr" anchorCtr="0">
            <a:noAutofit/>
          </a:bodyPr>
          <a:lstStyle/>
          <a:p>
            <a:pPr marL="0" lvl="0" indent="0" algn="l" rtl="0">
              <a:lnSpc>
                <a:spcPct val="100000"/>
              </a:lnSpc>
              <a:spcBef>
                <a:spcPts val="0"/>
              </a:spcBef>
              <a:spcAft>
                <a:spcPts val="0"/>
              </a:spcAft>
              <a:buNone/>
            </a:pPr>
            <a:r>
              <a:rPr lang="en-US" sz="2400" dirty="0"/>
              <a:t>Create your own using one of the templates or freestyle your own board.</a:t>
            </a:r>
            <a:endParaRPr sz="2400" dirty="0"/>
          </a:p>
        </p:txBody>
      </p:sp>
      <p:pic>
        <p:nvPicPr>
          <p:cNvPr id="158" name="Google Shape;158;g9215a2e8af_0_20"/>
          <p:cNvPicPr preferRelativeResize="0"/>
          <p:nvPr/>
        </p:nvPicPr>
        <p:blipFill>
          <a:blip r:embed="rId3">
            <a:alphaModFix/>
          </a:blip>
          <a:stretch>
            <a:fillRect/>
          </a:stretch>
        </p:blipFill>
        <p:spPr>
          <a:xfrm>
            <a:off x="4621800" y="2105741"/>
            <a:ext cx="3438525" cy="19145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g9114807b75_0_15"/>
          <p:cNvSpPr txBox="1">
            <a:spLocks noGrp="1"/>
          </p:cNvSpPr>
          <p:nvPr>
            <p:ph type="title"/>
          </p:nvPr>
        </p:nvSpPr>
        <p:spPr>
          <a:xfrm>
            <a:off x="457200" y="528066"/>
            <a:ext cx="8229600" cy="8574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Clr>
                <a:schemeClr val="dk1"/>
              </a:buClr>
              <a:buSzPts val="1100"/>
              <a:buFont typeface="Arial"/>
              <a:buNone/>
            </a:pPr>
            <a:r>
              <a:rPr lang="en-US" sz="4800" dirty="0"/>
              <a:t>ICAP Revisited</a:t>
            </a:r>
            <a:endParaRPr sz="4800" dirty="0"/>
          </a:p>
        </p:txBody>
      </p:sp>
      <p:sp>
        <p:nvSpPr>
          <p:cNvPr id="129" name="Google Shape;129;g9114807b75_0_15"/>
          <p:cNvSpPr txBox="1">
            <a:spLocks noGrp="1"/>
          </p:cNvSpPr>
          <p:nvPr>
            <p:ph type="body" idx="1"/>
          </p:nvPr>
        </p:nvSpPr>
        <p:spPr>
          <a:xfrm>
            <a:off x="457200" y="1730650"/>
            <a:ext cx="7491900" cy="3012900"/>
          </a:xfrm>
          <a:prstGeom prst="rect">
            <a:avLst/>
          </a:prstGeom>
          <a:noFill/>
          <a:ln>
            <a:noFill/>
          </a:ln>
        </p:spPr>
        <p:txBody>
          <a:bodyPr spcFirstLastPara="1" wrap="square" lIns="45700" tIns="0" rIns="45700" bIns="0" anchor="t" anchorCtr="0">
            <a:noAutofit/>
          </a:bodyPr>
          <a:lstStyle/>
          <a:p>
            <a:pPr marL="0" lvl="0" indent="0" algn="l" rtl="0">
              <a:spcBef>
                <a:spcPts val="0"/>
              </a:spcBef>
              <a:spcAft>
                <a:spcPts val="0"/>
              </a:spcAft>
              <a:buClr>
                <a:schemeClr val="dk1"/>
              </a:buClr>
              <a:buSzPts val="1100"/>
              <a:buFont typeface="Arial"/>
              <a:buNone/>
            </a:pPr>
            <a:r>
              <a:rPr lang="en-US" sz="2400" dirty="0"/>
              <a:t>ICAP is a student-driven, ongoing process that actively engages students and enables them to: </a:t>
            </a:r>
            <a:endParaRPr sz="2400" dirty="0"/>
          </a:p>
          <a:p>
            <a:pPr marL="457200" lvl="0" indent="-381000" algn="l" rtl="0">
              <a:spcBef>
                <a:spcPts val="0"/>
              </a:spcBef>
              <a:spcAft>
                <a:spcPts val="0"/>
              </a:spcAft>
              <a:buSzPts val="2400"/>
              <a:buChar char="•"/>
            </a:pPr>
            <a:r>
              <a:rPr lang="en-US" sz="2400" dirty="0"/>
              <a:t>understand their own interests, strengths, values, and learning styles; </a:t>
            </a:r>
            <a:endParaRPr sz="2400" dirty="0"/>
          </a:p>
          <a:p>
            <a:pPr marL="457200" lvl="0" indent="-381000" algn="l" rtl="0">
              <a:spcBef>
                <a:spcPts val="0"/>
              </a:spcBef>
              <a:spcAft>
                <a:spcPts val="0"/>
              </a:spcAft>
              <a:buSzPts val="2400"/>
              <a:buChar char="•"/>
            </a:pPr>
            <a:r>
              <a:rPr lang="en-US" sz="2400" dirty="0"/>
              <a:t>create a vision for their future; </a:t>
            </a:r>
            <a:endParaRPr sz="2400" dirty="0"/>
          </a:p>
          <a:p>
            <a:pPr marL="457200" lvl="0" indent="-381000" algn="l" rtl="0">
              <a:spcBef>
                <a:spcPts val="0"/>
              </a:spcBef>
              <a:spcAft>
                <a:spcPts val="0"/>
              </a:spcAft>
              <a:buSzPts val="2400"/>
              <a:buChar char="•"/>
            </a:pPr>
            <a:r>
              <a:rPr lang="en-US" sz="2400" dirty="0"/>
              <a:t>develop individual goals; and</a:t>
            </a:r>
            <a:endParaRPr sz="2400" dirty="0"/>
          </a:p>
          <a:p>
            <a:pPr marL="457200" lvl="0" indent="-381000" algn="l" rtl="0">
              <a:spcBef>
                <a:spcPts val="0"/>
              </a:spcBef>
              <a:spcAft>
                <a:spcPts val="0"/>
              </a:spcAft>
              <a:buSzPts val="2400"/>
              <a:buChar char="•"/>
            </a:pPr>
            <a:r>
              <a:rPr lang="en-US" sz="2400" dirty="0"/>
              <a:t>prepare a personal plan for achieving their vision and goals.</a:t>
            </a:r>
            <a:endParaRPr sz="2400" dirty="0"/>
          </a:p>
          <a:p>
            <a:pPr marL="0" lvl="0" indent="0" algn="l" rtl="0">
              <a:lnSpc>
                <a:spcPct val="100000"/>
              </a:lnSpc>
              <a:spcBef>
                <a:spcPts val="0"/>
              </a:spcBef>
              <a:spcAft>
                <a:spcPts val="0"/>
              </a:spcAft>
              <a:buNone/>
            </a:pPr>
            <a:endParaRPr sz="2400" dirty="0"/>
          </a:p>
          <a:p>
            <a:pPr marL="0" lvl="0" indent="0" algn="l" rtl="0">
              <a:lnSpc>
                <a:spcPct val="100000"/>
              </a:lnSpc>
              <a:spcBef>
                <a:spcPts val="0"/>
              </a:spcBef>
              <a:spcAft>
                <a:spcPts val="0"/>
              </a:spcAft>
              <a:buNone/>
            </a:pPr>
            <a:endParaRPr sz="2400" dirty="0">
              <a:solidFill>
                <a:srgbClr val="000000"/>
              </a:solidFill>
            </a:endParaRPr>
          </a:p>
        </p:txBody>
      </p:sp>
    </p:spTree>
    <p:extLst>
      <p:ext uri="{BB962C8B-B14F-4D97-AF65-F5344CB8AC3E}">
        <p14:creationId xmlns:p14="http://schemas.microsoft.com/office/powerpoint/2010/main" val="319472052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g9114807b75_0_0"/>
          <p:cNvSpPr txBox="1">
            <a:spLocks noGrp="1"/>
          </p:cNvSpPr>
          <p:nvPr>
            <p:ph type="title"/>
          </p:nvPr>
        </p:nvSpPr>
        <p:spPr>
          <a:xfrm>
            <a:off x="457200" y="205978"/>
            <a:ext cx="8229600" cy="8574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Clr>
                <a:schemeClr val="dk1"/>
              </a:buClr>
              <a:buSzPts val="1100"/>
              <a:buFont typeface="Arial"/>
              <a:buNone/>
            </a:pPr>
            <a:r>
              <a:rPr lang="en-US" sz="4400" dirty="0"/>
              <a:t>POMS: Point of Most Significance</a:t>
            </a:r>
            <a:endParaRPr sz="4400" dirty="0"/>
          </a:p>
        </p:txBody>
      </p:sp>
      <p:sp>
        <p:nvSpPr>
          <p:cNvPr id="170" name="Google Shape;170;g9114807b75_0_0"/>
          <p:cNvSpPr txBox="1">
            <a:spLocks noGrp="1"/>
          </p:cNvSpPr>
          <p:nvPr>
            <p:ph type="body" idx="1"/>
          </p:nvPr>
        </p:nvSpPr>
        <p:spPr>
          <a:xfrm>
            <a:off x="457199" y="1200150"/>
            <a:ext cx="5620407" cy="3725700"/>
          </a:xfrm>
          <a:prstGeom prst="rect">
            <a:avLst/>
          </a:prstGeom>
          <a:noFill/>
          <a:ln>
            <a:noFill/>
          </a:ln>
        </p:spPr>
        <p:txBody>
          <a:bodyPr spcFirstLastPara="1" wrap="square" lIns="45700" tIns="0" rIns="45700" bIns="0" anchor="t" anchorCtr="0">
            <a:noAutofit/>
          </a:bodyPr>
          <a:lstStyle/>
          <a:p>
            <a:pPr marL="0" lvl="0" indent="0" algn="l" rtl="0">
              <a:spcBef>
                <a:spcPts val="0"/>
              </a:spcBef>
              <a:spcAft>
                <a:spcPts val="0"/>
              </a:spcAft>
              <a:buNone/>
            </a:pPr>
            <a:endParaRPr sz="1100" dirty="0">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US" sz="2400" dirty="0"/>
              <a:t>Think about all the resources we explored today.</a:t>
            </a:r>
            <a:endParaRPr sz="2400" dirty="0"/>
          </a:p>
          <a:p>
            <a:pPr marL="457200" lvl="0" indent="-381000" algn="l" rtl="0">
              <a:lnSpc>
                <a:spcPct val="100000"/>
              </a:lnSpc>
              <a:spcBef>
                <a:spcPts val="0"/>
              </a:spcBef>
              <a:spcAft>
                <a:spcPts val="0"/>
              </a:spcAft>
              <a:buSzPts val="2400"/>
              <a:buChar char="•"/>
            </a:pPr>
            <a:r>
              <a:rPr lang="en-US" sz="2400" dirty="0"/>
              <a:t>ICAP lesson activities</a:t>
            </a:r>
            <a:endParaRPr sz="2400" dirty="0"/>
          </a:p>
          <a:p>
            <a:pPr marL="457200" lvl="0" indent="-381000" algn="l" rtl="0">
              <a:lnSpc>
                <a:spcPct val="100000"/>
              </a:lnSpc>
              <a:spcBef>
                <a:spcPts val="0"/>
              </a:spcBef>
              <a:spcAft>
                <a:spcPts val="0"/>
              </a:spcAft>
              <a:buSzPts val="2400"/>
              <a:buChar char="•"/>
            </a:pPr>
            <a:r>
              <a:rPr lang="en-US" sz="2400" dirty="0"/>
              <a:t>Career Expo videos</a:t>
            </a:r>
            <a:endParaRPr sz="2400" dirty="0"/>
          </a:p>
          <a:p>
            <a:pPr marL="457200" lvl="0" indent="-381000" algn="l" rtl="0">
              <a:lnSpc>
                <a:spcPct val="100000"/>
              </a:lnSpc>
              <a:spcBef>
                <a:spcPts val="0"/>
              </a:spcBef>
              <a:spcAft>
                <a:spcPts val="0"/>
              </a:spcAft>
              <a:buSzPts val="2400"/>
              <a:buChar char="•"/>
            </a:pPr>
            <a:r>
              <a:rPr lang="en-US" sz="2400" dirty="0"/>
              <a:t>Vision boards</a:t>
            </a:r>
            <a:endParaRPr sz="2400" dirty="0"/>
          </a:p>
          <a:p>
            <a:pPr marL="457200" lvl="0" indent="-381000" algn="l" rtl="0">
              <a:lnSpc>
                <a:spcPct val="100000"/>
              </a:lnSpc>
              <a:spcBef>
                <a:spcPts val="0"/>
              </a:spcBef>
              <a:spcAft>
                <a:spcPts val="0"/>
              </a:spcAft>
              <a:buSzPts val="2400"/>
              <a:buChar char="•"/>
            </a:pPr>
            <a:r>
              <a:rPr lang="en-US" sz="2400" dirty="0"/>
              <a:t>LMS class headers</a:t>
            </a:r>
            <a:endParaRPr sz="2400" dirty="0"/>
          </a:p>
          <a:p>
            <a:pPr marL="0" lvl="0" indent="0" algn="l" rtl="0">
              <a:lnSpc>
                <a:spcPct val="100000"/>
              </a:lnSpc>
              <a:spcBef>
                <a:spcPts val="0"/>
              </a:spcBef>
              <a:spcAft>
                <a:spcPts val="0"/>
              </a:spcAft>
              <a:buNone/>
            </a:pPr>
            <a:endParaRPr sz="2400" dirty="0"/>
          </a:p>
          <a:p>
            <a:pPr marL="0" lvl="0" indent="0" algn="l" rtl="0">
              <a:lnSpc>
                <a:spcPct val="100000"/>
              </a:lnSpc>
              <a:spcBef>
                <a:spcPts val="0"/>
              </a:spcBef>
              <a:spcAft>
                <a:spcPts val="0"/>
              </a:spcAft>
              <a:buNone/>
            </a:pPr>
            <a:r>
              <a:rPr lang="en-US" sz="2400" dirty="0"/>
              <a:t>Which resource works best for you and your students? Why?</a:t>
            </a:r>
            <a:endParaRPr sz="2400" dirty="0"/>
          </a:p>
          <a:p>
            <a:pPr marL="0" lvl="0" indent="0" algn="l" rtl="0">
              <a:lnSpc>
                <a:spcPct val="100000"/>
              </a:lnSpc>
              <a:spcBef>
                <a:spcPts val="0"/>
              </a:spcBef>
              <a:spcAft>
                <a:spcPts val="0"/>
              </a:spcAft>
              <a:buNone/>
            </a:pPr>
            <a:endParaRPr sz="2400" dirty="0">
              <a:solidFill>
                <a:srgbClr val="000000"/>
              </a:solidFill>
            </a:endParaRPr>
          </a:p>
        </p:txBody>
      </p:sp>
      <p:pic>
        <p:nvPicPr>
          <p:cNvPr id="171" name="Google Shape;171;g9114807b75_0_0"/>
          <p:cNvPicPr preferRelativeResize="0"/>
          <p:nvPr/>
        </p:nvPicPr>
        <p:blipFill>
          <a:blip r:embed="rId3">
            <a:alphaModFix/>
          </a:blip>
          <a:stretch>
            <a:fillRect/>
          </a:stretch>
        </p:blipFill>
        <p:spPr>
          <a:xfrm>
            <a:off x="6606276" y="1418103"/>
            <a:ext cx="1985931" cy="259078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g9188cb729e_2_5"/>
          <p:cNvSpPr txBox="1">
            <a:spLocks noGrp="1"/>
          </p:cNvSpPr>
          <p:nvPr>
            <p:ph type="title"/>
          </p:nvPr>
        </p:nvSpPr>
        <p:spPr>
          <a:xfrm>
            <a:off x="457200" y="528066"/>
            <a:ext cx="8229600" cy="857400"/>
          </a:xfrm>
          <a:prstGeom prst="rect">
            <a:avLst/>
          </a:prstGeom>
        </p:spPr>
        <p:txBody>
          <a:bodyPr spcFirstLastPara="1" wrap="square" lIns="0" tIns="45700" rIns="0" bIns="0" anchor="b" anchorCtr="0">
            <a:noAutofit/>
          </a:bodyPr>
          <a:lstStyle/>
          <a:p>
            <a:pPr marL="0" lvl="0" indent="0" algn="l" rtl="0">
              <a:spcBef>
                <a:spcPts val="0"/>
              </a:spcBef>
              <a:spcAft>
                <a:spcPts val="0"/>
              </a:spcAft>
              <a:buNone/>
            </a:pPr>
            <a:r>
              <a:rPr lang="en-US"/>
              <a:t>Learning Objectives</a:t>
            </a:r>
            <a:endParaRPr/>
          </a:p>
        </p:txBody>
      </p:sp>
      <p:sp>
        <p:nvSpPr>
          <p:cNvPr id="105" name="Google Shape;105;g9188cb729e_2_5"/>
          <p:cNvSpPr txBox="1">
            <a:spLocks noGrp="1"/>
          </p:cNvSpPr>
          <p:nvPr>
            <p:ph type="body" idx="1"/>
          </p:nvPr>
        </p:nvSpPr>
        <p:spPr>
          <a:xfrm>
            <a:off x="457200" y="1451610"/>
            <a:ext cx="8229600" cy="3291900"/>
          </a:xfrm>
          <a:prstGeom prst="rect">
            <a:avLst/>
          </a:prstGeom>
        </p:spPr>
        <p:txBody>
          <a:bodyPr spcFirstLastPara="1" wrap="square" lIns="91425" tIns="45700" rIns="91425" bIns="45700" anchor="t" anchorCtr="0">
            <a:noAutofit/>
          </a:bodyPr>
          <a:lstStyle/>
          <a:p>
            <a:pPr marL="457200" lvl="0" indent="-393700" algn="l" rtl="0">
              <a:spcBef>
                <a:spcPts val="520"/>
              </a:spcBef>
              <a:spcAft>
                <a:spcPts val="0"/>
              </a:spcAft>
              <a:buSzPts val="2600"/>
              <a:buChar char="•"/>
            </a:pPr>
            <a:r>
              <a:rPr lang="en-US" dirty="0"/>
              <a:t>Analyze a variety of resources, including tech tools, that can help support your ICAP initiative.</a:t>
            </a:r>
          </a:p>
          <a:p>
            <a:pPr marL="457200" lvl="0" indent="-393700" algn="l" rtl="0">
              <a:spcBef>
                <a:spcPts val="520"/>
              </a:spcBef>
              <a:spcAft>
                <a:spcPts val="0"/>
              </a:spcAft>
              <a:buSzPts val="2600"/>
              <a:buChar char="•"/>
            </a:pPr>
            <a:endParaRPr lang="en-US" dirty="0"/>
          </a:p>
          <a:p>
            <a:pPr marL="457200" lvl="0" indent="-393700" algn="l" rtl="0">
              <a:spcBef>
                <a:spcPts val="520"/>
              </a:spcBef>
              <a:spcAft>
                <a:spcPts val="0"/>
              </a:spcAft>
              <a:buSzPts val="2600"/>
              <a:buChar char="•"/>
            </a:pPr>
            <a:r>
              <a:rPr lang="en-US" dirty="0"/>
              <a:t>Illustrate multiple pathways to college and career attainment to create a postsecondary vision board.</a:t>
            </a:r>
            <a:endParaRPr dirty="0"/>
          </a:p>
        </p:txBody>
      </p:sp>
    </p:spTree>
    <p:extLst>
      <p:ext uri="{BB962C8B-B14F-4D97-AF65-F5344CB8AC3E}">
        <p14:creationId xmlns:p14="http://schemas.microsoft.com/office/powerpoint/2010/main" val="3283843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9114807b75_0_5"/>
          <p:cNvSpPr txBox="1">
            <a:spLocks noGrp="1"/>
          </p:cNvSpPr>
          <p:nvPr>
            <p:ph type="title"/>
          </p:nvPr>
        </p:nvSpPr>
        <p:spPr>
          <a:xfrm>
            <a:off x="457200" y="528066"/>
            <a:ext cx="8229600" cy="8574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Clr>
                <a:schemeClr val="dk1"/>
              </a:buClr>
              <a:buSzPts val="1100"/>
              <a:buFont typeface="Arial"/>
              <a:buNone/>
            </a:pPr>
            <a:r>
              <a:rPr lang="en-US" sz="4800"/>
              <a:t>TREK</a:t>
            </a:r>
            <a:endParaRPr sz="480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2"/>
          <p:cNvSpPr txBox="1">
            <a:spLocks noGrp="1"/>
          </p:cNvSpPr>
          <p:nvPr>
            <p:ph type="ctrTitle"/>
          </p:nvPr>
        </p:nvSpPr>
        <p:spPr>
          <a:xfrm>
            <a:off x="533400" y="1028700"/>
            <a:ext cx="7851648" cy="1371600"/>
          </a:xfrm>
          <a:prstGeom prst="rect">
            <a:avLst/>
          </a:prstGeom>
          <a:noFill/>
          <a:ln>
            <a:noFill/>
          </a:ln>
        </p:spPr>
        <p:txBody>
          <a:bodyPr spcFirstLastPara="1" wrap="square" lIns="0" tIns="0" rIns="18275" bIns="0" anchor="b" anchorCtr="0">
            <a:noAutofit/>
          </a:bodyPr>
          <a:lstStyle/>
          <a:p>
            <a:pPr marL="0" lvl="0" indent="0" algn="l" rtl="0">
              <a:lnSpc>
                <a:spcPct val="100000"/>
              </a:lnSpc>
              <a:spcBef>
                <a:spcPts val="0"/>
              </a:spcBef>
              <a:spcAft>
                <a:spcPts val="0"/>
              </a:spcAft>
              <a:buClr>
                <a:schemeClr val="lt1"/>
              </a:buClr>
              <a:buSzPts val="5000"/>
              <a:buFont typeface="Calibri"/>
              <a:buNone/>
            </a:pPr>
            <a:r>
              <a:rPr lang="en-US" dirty="0"/>
              <a:t>Envisioning Your Future</a:t>
            </a:r>
            <a:endParaRPr dirty="0"/>
          </a:p>
        </p:txBody>
      </p:sp>
      <p:sp>
        <p:nvSpPr>
          <p:cNvPr id="80" name="Google Shape;80;p2"/>
          <p:cNvSpPr txBox="1">
            <a:spLocks noGrp="1"/>
          </p:cNvSpPr>
          <p:nvPr>
            <p:ph type="subTitle" idx="1"/>
          </p:nvPr>
        </p:nvSpPr>
        <p:spPr>
          <a:xfrm>
            <a:off x="533400" y="2421402"/>
            <a:ext cx="7854696" cy="1314450"/>
          </a:xfrm>
          <a:prstGeom prst="rect">
            <a:avLst/>
          </a:prstGeom>
          <a:noFill/>
          <a:ln>
            <a:noFill/>
          </a:ln>
        </p:spPr>
        <p:txBody>
          <a:bodyPr spcFirstLastPara="1" wrap="square" lIns="0" tIns="45700" rIns="18275" bIns="45700" anchor="t" anchorCtr="0">
            <a:normAutofit/>
          </a:bodyPr>
          <a:lstStyle/>
          <a:p>
            <a:pPr marL="0" marR="34289" lvl="0" indent="0" algn="l" rtl="0">
              <a:lnSpc>
                <a:spcPct val="100000"/>
              </a:lnSpc>
              <a:spcBef>
                <a:spcPts val="0"/>
              </a:spcBef>
              <a:spcAft>
                <a:spcPts val="0"/>
              </a:spcAft>
              <a:buSzPts val="2600"/>
              <a:buNone/>
            </a:pPr>
            <a:endParaRP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4"/>
          <p:cNvSpPr txBox="1">
            <a:spLocks noGrp="1"/>
          </p:cNvSpPr>
          <p:nvPr>
            <p:ph type="title"/>
          </p:nvPr>
        </p:nvSpPr>
        <p:spPr>
          <a:xfrm>
            <a:off x="457200" y="528066"/>
            <a:ext cx="8229600" cy="85725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Clr>
                <a:schemeClr val="dk1"/>
              </a:buClr>
              <a:buSzPts val="1100"/>
              <a:buFont typeface="Arial"/>
              <a:buNone/>
            </a:pPr>
            <a:r>
              <a:rPr lang="en-US" sz="4800" dirty="0"/>
              <a:t>Four Corners or Four Columns</a:t>
            </a:r>
            <a:endParaRPr sz="4800" dirty="0"/>
          </a:p>
        </p:txBody>
      </p:sp>
      <p:sp>
        <p:nvSpPr>
          <p:cNvPr id="86" name="Google Shape;86;p4"/>
          <p:cNvSpPr txBox="1">
            <a:spLocks noGrp="1"/>
          </p:cNvSpPr>
          <p:nvPr>
            <p:ph type="body" idx="1"/>
          </p:nvPr>
        </p:nvSpPr>
        <p:spPr>
          <a:xfrm>
            <a:off x="457200" y="1440064"/>
            <a:ext cx="4038600" cy="3326100"/>
          </a:xfrm>
          <a:prstGeom prst="rect">
            <a:avLst/>
          </a:prstGeom>
          <a:noFill/>
          <a:ln>
            <a:noFill/>
          </a:ln>
        </p:spPr>
        <p:txBody>
          <a:bodyPr spcFirstLastPara="1" wrap="square" lIns="45700" tIns="0" rIns="45700" bIns="0" anchor="t" anchorCtr="0">
            <a:noAutofit/>
          </a:bodyPr>
          <a:lstStyle/>
          <a:p>
            <a:pPr marL="457200" lvl="0" indent="0" algn="l" rtl="0">
              <a:spcBef>
                <a:spcPts val="0"/>
              </a:spcBef>
              <a:spcAft>
                <a:spcPts val="0"/>
              </a:spcAft>
              <a:buNone/>
            </a:pPr>
            <a:r>
              <a:rPr lang="en-US" sz="2400" dirty="0">
                <a:solidFill>
                  <a:srgbClr val="333333"/>
                </a:solidFill>
              </a:rPr>
              <a:t>What is the most important aspect of your college experience that you think students would be interested in?</a:t>
            </a:r>
          </a:p>
          <a:p>
            <a:pPr marL="457200" lvl="0" indent="0" algn="l" rtl="0">
              <a:spcBef>
                <a:spcPts val="0"/>
              </a:spcBef>
              <a:spcAft>
                <a:spcPts val="0"/>
              </a:spcAft>
              <a:buNone/>
            </a:pPr>
            <a:endParaRPr sz="2400" dirty="0">
              <a:solidFill>
                <a:srgbClr val="333333"/>
              </a:solidFill>
            </a:endParaRPr>
          </a:p>
          <a:p>
            <a:pPr marL="457200" lvl="0" indent="0" algn="l" rtl="0">
              <a:spcBef>
                <a:spcPts val="0"/>
              </a:spcBef>
              <a:spcAft>
                <a:spcPts val="0"/>
              </a:spcAft>
              <a:buNone/>
            </a:pPr>
            <a:r>
              <a:rPr lang="en-US" sz="2400" i="1" dirty="0">
                <a:solidFill>
                  <a:srgbClr val="980000"/>
                </a:solidFill>
              </a:rPr>
              <a:t>[Insert link to Padlet &amp; QR code here]</a:t>
            </a:r>
            <a:endParaRPr sz="2400" i="1" dirty="0">
              <a:solidFill>
                <a:srgbClr val="980000"/>
              </a:solidFill>
            </a:endParaRPr>
          </a:p>
        </p:txBody>
      </p:sp>
      <p:pic>
        <p:nvPicPr>
          <p:cNvPr id="87" name="Google Shape;87;p4"/>
          <p:cNvPicPr preferRelativeResize="0"/>
          <p:nvPr/>
        </p:nvPicPr>
        <p:blipFill>
          <a:blip r:embed="rId3">
            <a:alphaModFix/>
          </a:blip>
          <a:stretch>
            <a:fillRect/>
          </a:stretch>
        </p:blipFill>
        <p:spPr>
          <a:xfrm>
            <a:off x="5023725" y="1514566"/>
            <a:ext cx="2648712" cy="345338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g8dcd6a8ef2_0_0"/>
          <p:cNvSpPr txBox="1">
            <a:spLocks noGrp="1"/>
          </p:cNvSpPr>
          <p:nvPr>
            <p:ph type="ctrTitle"/>
          </p:nvPr>
        </p:nvSpPr>
        <p:spPr>
          <a:xfrm>
            <a:off x="523352" y="521823"/>
            <a:ext cx="7851648" cy="1371600"/>
          </a:xfrm>
          <a:prstGeom prst="rect">
            <a:avLst/>
          </a:prstGeom>
          <a:noFill/>
          <a:ln>
            <a:noFill/>
          </a:ln>
        </p:spPr>
        <p:txBody>
          <a:bodyPr spcFirstLastPara="1" wrap="square" lIns="0" tIns="0" rIns="18275" bIns="0" anchor="b" anchorCtr="0">
            <a:noAutofit/>
          </a:bodyPr>
          <a:lstStyle/>
          <a:p>
            <a:pPr marL="0" lvl="0" indent="0" algn="l" rtl="0">
              <a:lnSpc>
                <a:spcPct val="100000"/>
              </a:lnSpc>
              <a:spcBef>
                <a:spcPts val="0"/>
              </a:spcBef>
              <a:spcAft>
                <a:spcPts val="0"/>
              </a:spcAft>
              <a:buSzPts val="5000"/>
              <a:buNone/>
            </a:pPr>
            <a:r>
              <a:rPr lang="en-US" dirty="0"/>
              <a:t>Grant Goals</a:t>
            </a:r>
            <a:endParaRPr dirty="0"/>
          </a:p>
        </p:txBody>
      </p:sp>
      <p:sp>
        <p:nvSpPr>
          <p:cNvPr id="93" name="Google Shape;93;g8dcd6a8ef2_0_0"/>
          <p:cNvSpPr txBox="1">
            <a:spLocks noGrp="1"/>
          </p:cNvSpPr>
          <p:nvPr>
            <p:ph type="subTitle" idx="1"/>
          </p:nvPr>
        </p:nvSpPr>
        <p:spPr>
          <a:xfrm>
            <a:off x="523352" y="1914524"/>
            <a:ext cx="7854696" cy="2878539"/>
          </a:xfrm>
          <a:prstGeom prst="rect">
            <a:avLst/>
          </a:prstGeom>
          <a:noFill/>
          <a:ln>
            <a:noFill/>
          </a:ln>
        </p:spPr>
        <p:txBody>
          <a:bodyPr spcFirstLastPara="1" wrap="square" lIns="0" tIns="45700" rIns="18275" bIns="45700" anchor="t" anchorCtr="0">
            <a:noAutofit/>
          </a:bodyPr>
          <a:lstStyle/>
          <a:p>
            <a:pPr marL="342900" marR="0" lvl="0" indent="-342900" algn="l" rtl="0">
              <a:lnSpc>
                <a:spcPct val="115000"/>
              </a:lnSpc>
              <a:spcBef>
                <a:spcPts val="0"/>
              </a:spcBef>
              <a:spcAft>
                <a:spcPts val="0"/>
              </a:spcAft>
              <a:buClr>
                <a:schemeClr val="bg1"/>
              </a:buClr>
              <a:buSzPts val="2050"/>
              <a:buFont typeface="Arial" panose="020B0604020202020204" pitchFamily="34" charset="0"/>
              <a:buChar char="•"/>
            </a:pPr>
            <a:r>
              <a:rPr lang="en-US" sz="2050" dirty="0">
                <a:solidFill>
                  <a:srgbClr val="FFFFFF"/>
                </a:solidFill>
                <a:latin typeface="Calibri" panose="020F0502020204030204" pitchFamily="34" charset="0"/>
                <a:ea typeface="Arial"/>
                <a:cs typeface="Calibri" panose="020F0502020204030204" pitchFamily="34" charset="0"/>
                <a:sym typeface="Arial"/>
              </a:rPr>
              <a:t>Increase cohort academic performance and preparation for postsecondary education (PSE) </a:t>
            </a:r>
            <a:endParaRPr sz="2050" dirty="0">
              <a:solidFill>
                <a:srgbClr val="FFFFFF"/>
              </a:solidFill>
              <a:latin typeface="Calibri" panose="020F0502020204030204" pitchFamily="34" charset="0"/>
              <a:ea typeface="Arial"/>
              <a:cs typeface="Calibri" panose="020F0502020204030204" pitchFamily="34" charset="0"/>
              <a:sym typeface="Arial"/>
            </a:endParaRPr>
          </a:p>
          <a:p>
            <a:pPr marL="342900" marR="0" lvl="0" indent="-342900" algn="l" rtl="0">
              <a:lnSpc>
                <a:spcPct val="115000"/>
              </a:lnSpc>
              <a:spcBef>
                <a:spcPts val="2800"/>
              </a:spcBef>
              <a:spcAft>
                <a:spcPts val="0"/>
              </a:spcAft>
              <a:buClr>
                <a:schemeClr val="bg1"/>
              </a:buClr>
              <a:buSzPts val="2600"/>
              <a:buFont typeface="Arial" panose="020B0604020202020204" pitchFamily="34" charset="0"/>
              <a:buChar char="•"/>
            </a:pPr>
            <a:r>
              <a:rPr lang="en-US" sz="2050" dirty="0">
                <a:solidFill>
                  <a:srgbClr val="FFFFFF"/>
                </a:solidFill>
                <a:latin typeface="Calibri" panose="020F0502020204030204" pitchFamily="34" charset="0"/>
                <a:ea typeface="Arial"/>
                <a:cs typeface="Calibri" panose="020F0502020204030204" pitchFamily="34" charset="0"/>
                <a:sym typeface="Arial"/>
              </a:rPr>
              <a:t>Increase high school graduation and PSE participation</a:t>
            </a:r>
            <a:endParaRPr sz="2050" dirty="0">
              <a:solidFill>
                <a:srgbClr val="FFFFFF"/>
              </a:solidFill>
              <a:latin typeface="Calibri" panose="020F0502020204030204" pitchFamily="34" charset="0"/>
              <a:ea typeface="Arial"/>
              <a:cs typeface="Calibri" panose="020F0502020204030204" pitchFamily="34" charset="0"/>
              <a:sym typeface="Arial"/>
            </a:endParaRPr>
          </a:p>
          <a:p>
            <a:pPr marL="342900" marR="0" lvl="0" indent="-342900" algn="l" rtl="0">
              <a:lnSpc>
                <a:spcPct val="115000"/>
              </a:lnSpc>
              <a:spcBef>
                <a:spcPts val="2800"/>
              </a:spcBef>
              <a:spcAft>
                <a:spcPts val="0"/>
              </a:spcAft>
              <a:buClr>
                <a:schemeClr val="bg1"/>
              </a:buClr>
              <a:buSzPts val="2600"/>
              <a:buFont typeface="Arial" panose="020B0604020202020204" pitchFamily="34" charset="0"/>
              <a:buChar char="•"/>
            </a:pPr>
            <a:r>
              <a:rPr lang="en-US" sz="2050" dirty="0">
                <a:solidFill>
                  <a:srgbClr val="FFFFFF"/>
                </a:solidFill>
                <a:latin typeface="Calibri" panose="020F0502020204030204" pitchFamily="34" charset="0"/>
                <a:ea typeface="Arial"/>
                <a:cs typeface="Calibri" panose="020F0502020204030204" pitchFamily="34" charset="0"/>
                <a:sym typeface="Arial"/>
              </a:rPr>
              <a:t>Increase student educational expectations and increase student and family knowledge of PSE options, preparation, and financing</a:t>
            </a:r>
            <a:endParaRPr sz="2050" dirty="0">
              <a:solidFill>
                <a:srgbClr val="FFFFFF"/>
              </a:solidFill>
              <a:latin typeface="Calibri" panose="020F0502020204030204" pitchFamily="34" charset="0"/>
              <a:ea typeface="Arial"/>
              <a:cs typeface="Calibri" panose="020F0502020204030204" pitchFamily="34" charset="0"/>
              <a:sym typeface="Arial"/>
            </a:endParaRPr>
          </a:p>
          <a:p>
            <a:pPr marL="0" lvl="0" indent="0" algn="l" rtl="0">
              <a:lnSpc>
                <a:spcPct val="100000"/>
              </a:lnSpc>
              <a:spcBef>
                <a:spcPts val="2800"/>
              </a:spcBef>
              <a:spcAft>
                <a:spcPts val="0"/>
              </a:spcAft>
              <a:buSzPts val="2600"/>
              <a:buNone/>
            </a:pPr>
            <a:endParaRPr dirty="0">
              <a:latin typeface="Calibri" panose="020F0502020204030204" pitchFamily="34" charset="0"/>
              <a:cs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g9188cb729e_2_0"/>
          <p:cNvSpPr txBox="1">
            <a:spLocks noGrp="1"/>
          </p:cNvSpPr>
          <p:nvPr>
            <p:ph type="title"/>
          </p:nvPr>
        </p:nvSpPr>
        <p:spPr>
          <a:xfrm>
            <a:off x="530352" y="987552"/>
            <a:ext cx="7772400" cy="1021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a:t>Essential Question</a:t>
            </a:r>
            <a:endParaRPr/>
          </a:p>
        </p:txBody>
      </p:sp>
      <p:sp>
        <p:nvSpPr>
          <p:cNvPr id="99" name="Google Shape;99;g9188cb729e_2_0"/>
          <p:cNvSpPr txBox="1">
            <a:spLocks noGrp="1"/>
          </p:cNvSpPr>
          <p:nvPr>
            <p:ph type="body" idx="1"/>
          </p:nvPr>
        </p:nvSpPr>
        <p:spPr>
          <a:xfrm>
            <a:off x="530352" y="2028498"/>
            <a:ext cx="7772400" cy="1132200"/>
          </a:xfrm>
          <a:prstGeom prst="rect">
            <a:avLst/>
          </a:prstGeom>
        </p:spPr>
        <p:txBody>
          <a:bodyPr spcFirstLastPara="1" wrap="square" lIns="45700" tIns="45700" rIns="45700" bIns="45700" anchor="t" anchorCtr="0">
            <a:noAutofit/>
          </a:bodyPr>
          <a:lstStyle/>
          <a:p>
            <a:pPr marL="0" lvl="0" indent="0" algn="l" rtl="0">
              <a:spcBef>
                <a:spcPts val="520"/>
              </a:spcBef>
              <a:spcAft>
                <a:spcPts val="0"/>
              </a:spcAft>
              <a:buNone/>
            </a:pPr>
            <a:r>
              <a:rPr lang="en-US" dirty="0"/>
              <a:t>What kind of experiences can we provide to empower students regarding their PSE goals?</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g9188cb729e_2_5"/>
          <p:cNvSpPr txBox="1">
            <a:spLocks noGrp="1"/>
          </p:cNvSpPr>
          <p:nvPr>
            <p:ph type="title"/>
          </p:nvPr>
        </p:nvSpPr>
        <p:spPr>
          <a:xfrm>
            <a:off x="457200" y="528066"/>
            <a:ext cx="8229600" cy="857400"/>
          </a:xfrm>
          <a:prstGeom prst="rect">
            <a:avLst/>
          </a:prstGeom>
        </p:spPr>
        <p:txBody>
          <a:bodyPr spcFirstLastPara="1" wrap="square" lIns="0" tIns="45700" rIns="0" bIns="0" anchor="b" anchorCtr="0">
            <a:noAutofit/>
          </a:bodyPr>
          <a:lstStyle/>
          <a:p>
            <a:pPr marL="0" lvl="0" indent="0" algn="l" rtl="0">
              <a:spcBef>
                <a:spcPts val="0"/>
              </a:spcBef>
              <a:spcAft>
                <a:spcPts val="0"/>
              </a:spcAft>
              <a:buNone/>
            </a:pPr>
            <a:r>
              <a:rPr lang="en-US"/>
              <a:t>Learning Objectives</a:t>
            </a:r>
            <a:endParaRPr/>
          </a:p>
        </p:txBody>
      </p:sp>
      <p:sp>
        <p:nvSpPr>
          <p:cNvPr id="105" name="Google Shape;105;g9188cb729e_2_5"/>
          <p:cNvSpPr txBox="1">
            <a:spLocks noGrp="1"/>
          </p:cNvSpPr>
          <p:nvPr>
            <p:ph type="body" idx="1"/>
          </p:nvPr>
        </p:nvSpPr>
        <p:spPr>
          <a:xfrm>
            <a:off x="457200" y="1451610"/>
            <a:ext cx="8229600" cy="3291900"/>
          </a:xfrm>
          <a:prstGeom prst="rect">
            <a:avLst/>
          </a:prstGeom>
        </p:spPr>
        <p:txBody>
          <a:bodyPr spcFirstLastPara="1" wrap="square" lIns="91425" tIns="45700" rIns="91425" bIns="45700" anchor="t" anchorCtr="0">
            <a:noAutofit/>
          </a:bodyPr>
          <a:lstStyle/>
          <a:p>
            <a:pPr marL="457200" lvl="0" indent="-393700" algn="l" rtl="0">
              <a:spcBef>
                <a:spcPts val="520"/>
              </a:spcBef>
              <a:spcAft>
                <a:spcPts val="0"/>
              </a:spcAft>
              <a:buSzPts val="2600"/>
              <a:buChar char="•"/>
            </a:pPr>
            <a:r>
              <a:rPr lang="en-US" dirty="0"/>
              <a:t>Analyze a variety of resources, including tech tools, that can help support your ICAP initiative.</a:t>
            </a:r>
          </a:p>
          <a:p>
            <a:pPr marL="457200" lvl="0" indent="-393700" algn="l" rtl="0">
              <a:spcBef>
                <a:spcPts val="520"/>
              </a:spcBef>
              <a:spcAft>
                <a:spcPts val="0"/>
              </a:spcAft>
              <a:buSzPts val="2600"/>
              <a:buChar char="•"/>
            </a:pPr>
            <a:endParaRPr lang="en-US" dirty="0"/>
          </a:p>
          <a:p>
            <a:pPr marL="457200" lvl="0" indent="-393700" algn="l" rtl="0">
              <a:spcBef>
                <a:spcPts val="520"/>
              </a:spcBef>
              <a:spcAft>
                <a:spcPts val="0"/>
              </a:spcAft>
              <a:buSzPts val="2600"/>
              <a:buChar char="•"/>
            </a:pPr>
            <a:r>
              <a:rPr lang="en-US" dirty="0"/>
              <a:t>Illustrate multiple pathways to college and career attainment to create a postsecondary vision board.</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g8e46386e6e_0_22"/>
          <p:cNvSpPr txBox="1">
            <a:spLocks noGrp="1"/>
          </p:cNvSpPr>
          <p:nvPr>
            <p:ph type="title"/>
          </p:nvPr>
        </p:nvSpPr>
        <p:spPr>
          <a:xfrm>
            <a:off x="457200" y="205978"/>
            <a:ext cx="8229600" cy="8574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Clr>
                <a:schemeClr val="dk1"/>
              </a:buClr>
              <a:buSzPts val="1100"/>
              <a:buFont typeface="Arial"/>
              <a:buNone/>
            </a:pPr>
            <a:r>
              <a:rPr lang="en-US" sz="4800"/>
              <a:t>Zoom Into Your Career Bingo</a:t>
            </a:r>
            <a:endParaRPr sz="4800"/>
          </a:p>
        </p:txBody>
      </p:sp>
      <p:sp>
        <p:nvSpPr>
          <p:cNvPr id="111" name="Google Shape;111;g8e46386e6e_0_22"/>
          <p:cNvSpPr txBox="1">
            <a:spLocks noGrp="1"/>
          </p:cNvSpPr>
          <p:nvPr>
            <p:ph type="body" idx="1"/>
          </p:nvPr>
        </p:nvSpPr>
        <p:spPr>
          <a:xfrm>
            <a:off x="457200" y="1200150"/>
            <a:ext cx="3994500" cy="3725700"/>
          </a:xfrm>
          <a:prstGeom prst="rect">
            <a:avLst/>
          </a:prstGeom>
          <a:noFill/>
          <a:ln>
            <a:noFill/>
          </a:ln>
        </p:spPr>
        <p:txBody>
          <a:bodyPr spcFirstLastPara="1" wrap="square" lIns="45700" tIns="0" rIns="45700" bIns="0" anchor="ctr" anchorCtr="0">
            <a:noAutofit/>
          </a:bodyPr>
          <a:lstStyle/>
          <a:p>
            <a:pPr marL="457200" lvl="0" indent="-381000" algn="l" rtl="0">
              <a:lnSpc>
                <a:spcPct val="100000"/>
              </a:lnSpc>
              <a:spcBef>
                <a:spcPts val="0"/>
              </a:spcBef>
              <a:spcAft>
                <a:spcPts val="0"/>
              </a:spcAft>
              <a:buSzPts val="2400"/>
              <a:buChar char="•"/>
            </a:pPr>
            <a:r>
              <a:rPr lang="en-US" sz="2400" dirty="0"/>
              <a:t>Access your bingo card at </a:t>
            </a:r>
            <a:r>
              <a:rPr lang="en-US" sz="2400" b="1" u="sng" dirty="0">
                <a:solidFill>
                  <a:schemeClr val="hlink"/>
                </a:solidFill>
                <a:hlinkClick r:id="rId3"/>
              </a:rPr>
              <a:t>bit.ly/</a:t>
            </a:r>
            <a:r>
              <a:rPr lang="en-US" sz="2400" b="1" u="sng" dirty="0" err="1">
                <a:solidFill>
                  <a:schemeClr val="hlink"/>
                </a:solidFill>
                <a:hlinkClick r:id="rId3"/>
              </a:rPr>
              <a:t>ZIYCBingo</a:t>
            </a:r>
            <a:endParaRPr sz="2400" dirty="0"/>
          </a:p>
          <a:p>
            <a:pPr marL="0" lvl="0" indent="0" algn="l" rtl="0">
              <a:lnSpc>
                <a:spcPct val="100000"/>
              </a:lnSpc>
              <a:spcBef>
                <a:spcPts val="0"/>
              </a:spcBef>
              <a:spcAft>
                <a:spcPts val="0"/>
              </a:spcAft>
              <a:buNone/>
            </a:pPr>
            <a:endParaRPr sz="2400" dirty="0"/>
          </a:p>
          <a:p>
            <a:pPr marL="457200" lvl="0" indent="-381000" algn="l" rtl="0">
              <a:lnSpc>
                <a:spcPct val="100000"/>
              </a:lnSpc>
              <a:spcBef>
                <a:spcPts val="0"/>
              </a:spcBef>
              <a:spcAft>
                <a:spcPts val="0"/>
              </a:spcAft>
              <a:buSzPts val="2400"/>
              <a:buChar char="•"/>
            </a:pPr>
            <a:r>
              <a:rPr lang="en-US" sz="2400" dirty="0"/>
              <a:t>Watch the video and mark your bingo card when you hear one of the words on your card.</a:t>
            </a:r>
            <a:endParaRPr sz="2400" dirty="0"/>
          </a:p>
        </p:txBody>
      </p:sp>
      <p:pic>
        <p:nvPicPr>
          <p:cNvPr id="112" name="Google Shape;112;g8e46386e6e_0_22"/>
          <p:cNvPicPr preferRelativeResize="0"/>
          <p:nvPr/>
        </p:nvPicPr>
        <p:blipFill rotWithShape="1">
          <a:blip r:embed="rId4">
            <a:alphaModFix/>
          </a:blip>
          <a:srcRect r="41769"/>
          <a:stretch/>
        </p:blipFill>
        <p:spPr>
          <a:xfrm>
            <a:off x="4587475" y="2189560"/>
            <a:ext cx="3361601" cy="17468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g93c808675f_0_1" descr="[This career is in the STEM Career Cluster.] &#10;&#10;Tarah Schneberger has both her bachelor's and master's degrees in Chemical Engineering. Tarah currently works for Chevron Phillips Chemical Company." title="Chemical Engineer - Tarah Schneberger - Zoom Into Your Career">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93aca9a466_0_0"/>
          <p:cNvSpPr txBox="1">
            <a:spLocks noGrp="1"/>
          </p:cNvSpPr>
          <p:nvPr>
            <p:ph type="title"/>
          </p:nvPr>
        </p:nvSpPr>
        <p:spPr>
          <a:xfrm>
            <a:off x="457200" y="528066"/>
            <a:ext cx="8229600" cy="857400"/>
          </a:xfrm>
          <a:prstGeom prst="rect">
            <a:avLst/>
          </a:prstGeom>
        </p:spPr>
        <p:txBody>
          <a:bodyPr spcFirstLastPara="1" wrap="square" lIns="0" tIns="45700" rIns="0" bIns="0" anchor="b" anchorCtr="0">
            <a:noAutofit/>
          </a:bodyPr>
          <a:lstStyle/>
          <a:p>
            <a:pPr marL="0" lvl="0" indent="0" algn="l" rtl="0">
              <a:spcBef>
                <a:spcPts val="0"/>
              </a:spcBef>
              <a:spcAft>
                <a:spcPts val="0"/>
              </a:spcAft>
              <a:buNone/>
            </a:pPr>
            <a:r>
              <a:rPr lang="en-US"/>
              <a:t>Zoom Into Your Career Resources</a:t>
            </a:r>
            <a:endParaRPr/>
          </a:p>
        </p:txBody>
      </p:sp>
      <p:sp>
        <p:nvSpPr>
          <p:cNvPr id="123" name="Google Shape;123;g93aca9a466_0_0"/>
          <p:cNvSpPr txBox="1">
            <a:spLocks noGrp="1"/>
          </p:cNvSpPr>
          <p:nvPr>
            <p:ph type="body" idx="1"/>
          </p:nvPr>
        </p:nvSpPr>
        <p:spPr>
          <a:xfrm>
            <a:off x="457200" y="1451610"/>
            <a:ext cx="8229600" cy="3291900"/>
          </a:xfrm>
          <a:prstGeom prst="rect">
            <a:avLst/>
          </a:prstGeom>
        </p:spPr>
        <p:txBody>
          <a:bodyPr spcFirstLastPara="1" wrap="square" lIns="91425" tIns="45700" rIns="91425" bIns="45700" anchor="ctr" anchorCtr="0">
            <a:noAutofit/>
          </a:bodyPr>
          <a:lstStyle/>
          <a:p>
            <a:pPr marL="0" lvl="0" indent="0" algn="l" rtl="0">
              <a:spcBef>
                <a:spcPts val="520"/>
              </a:spcBef>
              <a:spcAft>
                <a:spcPts val="0"/>
              </a:spcAft>
              <a:buNone/>
            </a:pPr>
            <a:r>
              <a:rPr lang="en-US" dirty="0"/>
              <a:t>Take some time to review the following and complete the handout:</a:t>
            </a:r>
            <a:endParaRPr dirty="0"/>
          </a:p>
          <a:p>
            <a:pPr marL="0" lvl="0" indent="0" algn="l" rtl="0">
              <a:spcBef>
                <a:spcPts val="520"/>
              </a:spcBef>
              <a:spcAft>
                <a:spcPts val="0"/>
              </a:spcAft>
              <a:buNone/>
            </a:pPr>
            <a:endParaRPr dirty="0"/>
          </a:p>
          <a:p>
            <a:pPr marL="457200" lvl="0" indent="-393700" algn="l" rtl="0">
              <a:spcBef>
                <a:spcPts val="520"/>
              </a:spcBef>
              <a:spcAft>
                <a:spcPts val="0"/>
              </a:spcAft>
              <a:buSzPts val="2600"/>
              <a:buChar char="•"/>
            </a:pPr>
            <a:r>
              <a:rPr lang="en-US" b="1" dirty="0"/>
              <a:t>Helpful Resources </a:t>
            </a:r>
            <a:r>
              <a:rPr lang="en-US" dirty="0"/>
              <a:t>handout</a:t>
            </a:r>
            <a:endParaRPr dirty="0"/>
          </a:p>
          <a:p>
            <a:pPr marL="457200" lvl="0" indent="0" algn="l" rtl="0">
              <a:spcBef>
                <a:spcPts val="520"/>
              </a:spcBef>
              <a:spcAft>
                <a:spcPts val="0"/>
              </a:spcAft>
              <a:buNone/>
            </a:pPr>
            <a:endParaRPr dirty="0"/>
          </a:p>
          <a:p>
            <a:pPr marL="457200" lvl="0" indent="-393700" algn="l" rtl="0">
              <a:spcBef>
                <a:spcPts val="520"/>
              </a:spcBef>
              <a:spcAft>
                <a:spcPts val="0"/>
              </a:spcAft>
              <a:buSzPts val="2600"/>
              <a:buChar char="•"/>
            </a:pPr>
            <a:r>
              <a:rPr lang="en-US" dirty="0"/>
              <a:t>K20 Virtual Career Expos (</a:t>
            </a:r>
            <a:r>
              <a:rPr lang="en-US" u="sng"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https://tinyurl.com/K20VCEVideos</a:t>
            </a:r>
            <a:r>
              <a:rPr lang="en-US" dirty="0"/>
              <a:t>)</a:t>
            </a:r>
            <a:endParaRPr dirty="0"/>
          </a:p>
        </p:txBody>
      </p:sp>
    </p:spTree>
  </p:cSld>
  <p:clrMapOvr>
    <a:masterClrMapping/>
  </p:clrMapOvr>
</p:sld>
</file>

<file path=ppt/theme/theme1.xml><?xml version="1.0" encoding="utf-8"?>
<a:theme xmlns:a="http://schemas.openxmlformats.org/drawingml/2006/main" name="LEARN theme">
  <a:themeElements>
    <a:clrScheme name="Custom 11">
      <a:dk1>
        <a:srgbClr val="000000"/>
      </a:dk1>
      <a:lt1>
        <a:srgbClr val="FFFFFF"/>
      </a:lt1>
      <a:dk2>
        <a:srgbClr val="534949"/>
      </a:dk2>
      <a:lt2>
        <a:srgbClr val="F2E6B7"/>
      </a:lt2>
      <a:accent1>
        <a:srgbClr val="DCBA25"/>
      </a:accent1>
      <a:accent2>
        <a:srgbClr val="679BCD"/>
      </a:accent2>
      <a:accent3>
        <a:srgbClr val="999967"/>
      </a:accent3>
      <a:accent4>
        <a:srgbClr val="991B1E"/>
      </a:accent4>
      <a:accent5>
        <a:srgbClr val="C1C1C1"/>
      </a:accent5>
      <a:accent6>
        <a:srgbClr val="7D1619"/>
      </a:accent6>
      <a:hlink>
        <a:srgbClr val="5D94C1"/>
      </a:hlink>
      <a:folHlink>
        <a:srgbClr val="7C7C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EARN theme">
  <a:themeElements>
    <a:clrScheme name="Custom 11">
      <a:dk1>
        <a:srgbClr val="000000"/>
      </a:dk1>
      <a:lt1>
        <a:srgbClr val="FFFFFF"/>
      </a:lt1>
      <a:dk2>
        <a:srgbClr val="534949"/>
      </a:dk2>
      <a:lt2>
        <a:srgbClr val="F2E6B7"/>
      </a:lt2>
      <a:accent1>
        <a:srgbClr val="DCBA25"/>
      </a:accent1>
      <a:accent2>
        <a:srgbClr val="679BCD"/>
      </a:accent2>
      <a:accent3>
        <a:srgbClr val="999967"/>
      </a:accent3>
      <a:accent4>
        <a:srgbClr val="991B1E"/>
      </a:accent4>
      <a:accent5>
        <a:srgbClr val="C1C1C1"/>
      </a:accent5>
      <a:accent6>
        <a:srgbClr val="7D1619"/>
      </a:accent6>
      <a:hlink>
        <a:srgbClr val="5D94C1"/>
      </a:hlink>
      <a:folHlink>
        <a:srgbClr val="7C7C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744</Words>
  <Application>Microsoft Office PowerPoint</Application>
  <PresentationFormat>On-screen Show (16:9)</PresentationFormat>
  <Paragraphs>70</Paragraphs>
  <Slides>18</Slides>
  <Notes>18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Calibri</vt:lpstr>
      <vt:lpstr>Arial</vt:lpstr>
      <vt:lpstr>Georgia</vt:lpstr>
      <vt:lpstr>Roboto</vt:lpstr>
      <vt:lpstr>Helvetica Neue</vt:lpstr>
      <vt:lpstr>Noto Sans Symbols</vt:lpstr>
      <vt:lpstr>Constantia</vt:lpstr>
      <vt:lpstr>LEARN theme</vt:lpstr>
      <vt:lpstr>LEARN theme</vt:lpstr>
      <vt:lpstr>PowerPoint Presentation</vt:lpstr>
      <vt:lpstr>Envisioning Your Future</vt:lpstr>
      <vt:lpstr>Four Corners or Four Columns</vt:lpstr>
      <vt:lpstr>Grant Goals</vt:lpstr>
      <vt:lpstr>Essential Question</vt:lpstr>
      <vt:lpstr>Learning Objectives</vt:lpstr>
      <vt:lpstr>Zoom Into Your Career Bingo</vt:lpstr>
      <vt:lpstr>PowerPoint Presentation</vt:lpstr>
      <vt:lpstr>Zoom Into Your Career Resources</vt:lpstr>
      <vt:lpstr>Why ICAP?</vt:lpstr>
      <vt:lpstr>PowerPoint Presentation</vt:lpstr>
      <vt:lpstr>Mentimeter </vt:lpstr>
      <vt:lpstr>Vision Board Research</vt:lpstr>
      <vt:lpstr>Vision Board Creation</vt:lpstr>
      <vt:lpstr>ICAP Revisited</vt:lpstr>
      <vt:lpstr>POMS: Point of Most Significance</vt:lpstr>
      <vt:lpstr>Learning Objectives</vt:lpstr>
      <vt:lpstr>TREK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K20 Center</dc:creator>
  <cp:lastModifiedBy>K20 Center</cp:lastModifiedBy>
  <cp:revision>1</cp:revision>
  <dcterms:modified xsi:type="dcterms:W3CDTF">2021-08-02T20:38:25Z</dcterms:modified>
</cp:coreProperties>
</file>