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14"/>
  </p:notesMasterIdLst>
  <p:sldIdLst>
    <p:sldId id="256" r:id="rId2"/>
    <p:sldId id="276" r:id="rId3"/>
    <p:sldId id="289" r:id="rId4"/>
    <p:sldId id="290" r:id="rId5"/>
    <p:sldId id="277" r:id="rId6"/>
    <p:sldId id="278" r:id="rId7"/>
    <p:sldId id="280" r:id="rId8"/>
    <p:sldId id="282" r:id="rId9"/>
    <p:sldId id="284" r:id="rId10"/>
    <p:sldId id="285" r:id="rId11"/>
    <p:sldId id="286" r:id="rId12"/>
    <p:sldId id="288"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86E7C-6FD7-44EB-B929-212C0C18EE96}" v="105" dt="2023-08-14T20:50:13.932"/>
    <p1510:client id="{A3972E7A-D98C-4F9E-8910-D2F5E6C26B5E}" v="1" dt="2023-08-14T20:52:41.537"/>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225" d="100"/>
          <a:sy n="225" d="100"/>
        </p:scale>
        <p:origin x="367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chrinata, Farid A." userId="2ef738f1-ee74-4f27-a45a-2ef27cd6eb40" providerId="ADAL" clId="{70386E7C-6FD7-44EB-B929-212C0C18EE96}"/>
    <pc:docChg chg="undo custSel addSld delSld modSld sldOrd delMainMaster">
      <pc:chgData name="Zuchrinata, Farid A." userId="2ef738f1-ee74-4f27-a45a-2ef27cd6eb40" providerId="ADAL" clId="{70386E7C-6FD7-44EB-B929-212C0C18EE96}" dt="2023-08-14T20:51:15.230" v="1716" actId="47"/>
      <pc:docMkLst>
        <pc:docMk/>
      </pc:docMkLst>
      <pc:sldChg chg="del">
        <pc:chgData name="Zuchrinata, Farid A." userId="2ef738f1-ee74-4f27-a45a-2ef27cd6eb40" providerId="ADAL" clId="{70386E7C-6FD7-44EB-B929-212C0C18EE96}" dt="2023-08-14T18:56:50.431" v="0" actId="47"/>
        <pc:sldMkLst>
          <pc:docMk/>
          <pc:sldMk cId="0" sldId="257"/>
        </pc:sldMkLst>
      </pc:sldChg>
      <pc:sldChg chg="delSp add del mod">
        <pc:chgData name="Zuchrinata, Farid A." userId="2ef738f1-ee74-4f27-a45a-2ef27cd6eb40" providerId="ADAL" clId="{70386E7C-6FD7-44EB-B929-212C0C18EE96}" dt="2023-08-14T18:57:35.500" v="74" actId="47"/>
        <pc:sldMkLst>
          <pc:docMk/>
          <pc:sldMk cId="420889957" sldId="257"/>
        </pc:sldMkLst>
        <pc:spChg chg="del">
          <ac:chgData name="Zuchrinata, Farid A." userId="2ef738f1-ee74-4f27-a45a-2ef27cd6eb40" providerId="ADAL" clId="{70386E7C-6FD7-44EB-B929-212C0C18EE96}" dt="2023-08-14T18:56:58.569" v="4" actId="478"/>
          <ac:spMkLst>
            <pc:docMk/>
            <pc:sldMk cId="420889957" sldId="257"/>
            <ac:spMk id="6" creationId="{00000000-0000-0000-0000-000000000000}"/>
          </ac:spMkLst>
        </pc:spChg>
        <pc:picChg chg="del">
          <ac:chgData name="Zuchrinata, Farid A." userId="2ef738f1-ee74-4f27-a45a-2ef27cd6eb40" providerId="ADAL" clId="{70386E7C-6FD7-44EB-B929-212C0C18EE96}" dt="2023-08-14T18:56:57.369" v="3" actId="478"/>
          <ac:picMkLst>
            <pc:docMk/>
            <pc:sldMk cId="420889957" sldId="257"/>
            <ac:picMk id="4" creationId="{00000000-0000-0000-0000-000000000000}"/>
          </ac:picMkLst>
        </pc:picChg>
      </pc:sldChg>
      <pc:sldChg chg="add">
        <pc:chgData name="Zuchrinata, Farid A." userId="2ef738f1-ee74-4f27-a45a-2ef27cd6eb40" providerId="ADAL" clId="{70386E7C-6FD7-44EB-B929-212C0C18EE96}" dt="2023-08-14T18:56:51.078" v="1"/>
        <pc:sldMkLst>
          <pc:docMk/>
          <pc:sldMk cId="803033981" sldId="258"/>
        </pc:sldMkLst>
        <pc:spChg chg="del">
          <ac:chgData name="Zuchrinata, Farid A." userId="2ef738f1-ee74-4f27-a45a-2ef27cd6eb40" providerId="ADAL" clId="{70386E7C-6FD7-44EB-B929-212C0C18EE96}" dt="2023-08-14T20:16:14.764" v="471" actId="478"/>
          <ac:spMkLst>
            <pc:docMk/>
            <pc:sldMk cId="803033981" sldId="258"/>
            <ac:spMk id="5" creationId="{00000000-0000-0000-0000-000000000000}"/>
          </ac:spMkLst>
        </pc:spChg>
        <pc:spChg chg="del">
          <ac:chgData name="Zuchrinata, Farid A." userId="2ef738f1-ee74-4f27-a45a-2ef27cd6eb40" providerId="ADAL" clId="{70386E7C-6FD7-44EB-B929-212C0C18EE96}" dt="2023-08-14T20:16:11.017" v="470" actId="478"/>
          <ac:spMkLst>
            <pc:docMk/>
            <pc:sldMk cId="803033981" sldId="258"/>
            <ac:spMk id="6" creationId="{00000000-0000-0000-0000-000000000000}"/>
          </ac:spMkLst>
        </pc:spChg>
        <pc:picChg chg="add del mod">
          <ac:chgData name="Zuchrinata, Farid A." userId="2ef738f1-ee74-4f27-a45a-2ef27cd6eb40" providerId="ADAL" clId="{70386E7C-6FD7-44EB-B929-212C0C18EE96}" dt="2023-08-14T20:16:32.915" v="508" actId="21"/>
          <ac:picMkLst>
            <pc:docMk/>
            <pc:sldMk cId="803033981" sldId="258"/>
            <ac:picMk id="3" creationId="{97CC1299-4502-0CF7-8202-ABD880C61597}"/>
          </ac:picMkLst>
        </pc:picChg>
      </pc:sldChg>
      <pc:sldChg chg="addSp delSp modSp del mod">
        <pc:chgData name="Zuchrinata, Farid A." userId="2ef738f1-ee74-4f27-a45a-2ef27cd6eb40" providerId="ADAL" clId="{70386E7C-6FD7-44EB-B929-212C0C18EE96}" dt="2023-08-14T20:23:36.187" v="769" actId="47"/>
        <pc:sldMkLst>
          <pc:docMk/>
          <pc:sldMk cId="1427091758" sldId="259"/>
        </pc:sldMkLst>
        <pc:spChg chg="add del mod">
          <ac:chgData name="Zuchrinata, Farid A." userId="2ef738f1-ee74-4f27-a45a-2ef27cd6eb40" providerId="ADAL" clId="{70386E7C-6FD7-44EB-B929-212C0C18EE96}" dt="2023-08-14T20:21:51.746" v="688" actId="478"/>
          <ac:spMkLst>
            <pc:docMk/>
            <pc:sldMk cId="1427091758" sldId="259"/>
            <ac:spMk id="5" creationId="{607F3FE9-E0BE-397E-F40D-2166551E2F6B}"/>
          </ac:spMkLst>
        </pc:spChg>
        <pc:picChg chg="add del">
          <ac:chgData name="Zuchrinata, Farid A." userId="2ef738f1-ee74-4f27-a45a-2ef27cd6eb40" providerId="ADAL" clId="{70386E7C-6FD7-44EB-B929-212C0C18EE96}" dt="2023-08-14T20:21:51.746" v="688" actId="478"/>
          <ac:picMkLst>
            <pc:docMk/>
            <pc:sldMk cId="1427091758" sldId="259"/>
            <ac:picMk id="4" creationId="{00000000-0000-0000-0000-000000000000}"/>
          </ac:picMkLst>
        </pc:picChg>
      </pc:sldChg>
      <pc:sldChg chg="del">
        <pc:chgData name="Zuchrinata, Farid A." userId="2ef738f1-ee74-4f27-a45a-2ef27cd6eb40" providerId="ADAL" clId="{70386E7C-6FD7-44EB-B929-212C0C18EE96}" dt="2023-08-14T19:01:01.918" v="194" actId="47"/>
        <pc:sldMkLst>
          <pc:docMk/>
          <pc:sldMk cId="984788006" sldId="260"/>
        </pc:sldMkLst>
        <pc:spChg chg="mod">
          <ac:chgData name="Zuchrinata, Farid A." userId="2ef738f1-ee74-4f27-a45a-2ef27cd6eb40" providerId="ADAL" clId="{70386E7C-6FD7-44EB-B929-212C0C18EE96}" dt="2023-08-14T18:59:04.589" v="99" actId="20577"/>
          <ac:spMkLst>
            <pc:docMk/>
            <pc:sldMk cId="984788006" sldId="260"/>
            <ac:spMk id="4" creationId="{00000000-0000-0000-0000-000000000000}"/>
          </ac:spMkLst>
        </pc:spChg>
      </pc:sldChg>
      <pc:sldChg chg="del">
        <pc:chgData name="Zuchrinata, Farid A." userId="2ef738f1-ee74-4f27-a45a-2ef27cd6eb40" providerId="ADAL" clId="{70386E7C-6FD7-44EB-B929-212C0C18EE96}" dt="2023-08-14T20:12:17.095" v="468" actId="47"/>
        <pc:sldMkLst>
          <pc:docMk/>
          <pc:sldMk cId="53572559" sldId="261"/>
        </pc:sldMkLst>
      </pc:sldChg>
      <pc:sldChg chg="add">
        <pc:chgData name="Zuchrinata, Farid A." userId="2ef738f1-ee74-4f27-a45a-2ef27cd6eb40" providerId="ADAL" clId="{70386E7C-6FD7-44EB-B929-212C0C18EE96}" dt="2023-08-14T18:56:51.078" v="1"/>
        <pc:sldMkLst>
          <pc:docMk/>
          <pc:sldMk cId="665103365" sldId="262"/>
        </pc:sldMkLst>
      </pc:sldChg>
      <pc:sldChg chg="add">
        <pc:chgData name="Zuchrinata, Farid A." userId="2ef738f1-ee74-4f27-a45a-2ef27cd6eb40" providerId="ADAL" clId="{70386E7C-6FD7-44EB-B929-212C0C18EE96}" dt="2023-08-14T18:56:51.078" v="1"/>
        <pc:sldMkLst>
          <pc:docMk/>
          <pc:sldMk cId="1875209222" sldId="263"/>
        </pc:sldMkLst>
        <pc:spChg chg="del">
          <ac:chgData name="Zuchrinata, Farid A." userId="2ef738f1-ee74-4f27-a45a-2ef27cd6eb40" providerId="ADAL" clId="{70386E7C-6FD7-44EB-B929-212C0C18EE96}" dt="2023-08-14T20:42:33.913" v="1545" actId="21"/>
          <ac:spMkLst>
            <pc:docMk/>
            <pc:sldMk cId="1875209222" sldId="263"/>
            <ac:spMk id="2" creationId="{00000000-0000-0000-0000-000000000000}"/>
          </ac:spMkLst>
        </pc:spChg>
        <pc:spChg chg="del mod">
          <ac:chgData name="Zuchrinata, Farid A." userId="2ef738f1-ee74-4f27-a45a-2ef27cd6eb40" providerId="ADAL" clId="{70386E7C-6FD7-44EB-B929-212C0C18EE96}" dt="2023-08-14T20:42:33.913" v="1545" actId="21"/>
          <ac:spMkLst>
            <pc:docMk/>
            <pc:sldMk cId="1875209222" sldId="263"/>
            <ac:spMk id="3" creationId="{00000000-0000-0000-0000-000000000000}"/>
          </ac:spMkLst>
        </pc:spChg>
        <pc:spChg chg="add mod">
          <ac:chgData name="Zuchrinata, Farid A." userId="2ef738f1-ee74-4f27-a45a-2ef27cd6eb40" providerId="ADAL" clId="{70386E7C-6FD7-44EB-B929-212C0C18EE96}" dt="2023-08-14T20:42:33.913" v="1545" actId="21"/>
          <ac:spMkLst>
            <pc:docMk/>
            <pc:sldMk cId="1875209222" sldId="263"/>
            <ac:spMk id="6" creationId="{2F07F5C5-D81A-4397-1918-7A9DEB41F46D}"/>
          </ac:spMkLst>
        </pc:spChg>
        <pc:spChg chg="add mod">
          <ac:chgData name="Zuchrinata, Farid A." userId="2ef738f1-ee74-4f27-a45a-2ef27cd6eb40" providerId="ADAL" clId="{70386E7C-6FD7-44EB-B929-212C0C18EE96}" dt="2023-08-14T20:42:33.913" v="1545" actId="21"/>
          <ac:spMkLst>
            <pc:docMk/>
            <pc:sldMk cId="1875209222" sldId="263"/>
            <ac:spMk id="8" creationId="{DF187510-1147-3F40-DC40-6DB92B50AA55}"/>
          </ac:spMkLst>
        </pc:spChg>
        <pc:picChg chg="del mod">
          <ac:chgData name="Zuchrinata, Farid A." userId="2ef738f1-ee74-4f27-a45a-2ef27cd6eb40" providerId="ADAL" clId="{70386E7C-6FD7-44EB-B929-212C0C18EE96}" dt="2023-08-14T20:42:33.913" v="1545" actId="21"/>
          <ac:picMkLst>
            <pc:docMk/>
            <pc:sldMk cId="1875209222" sldId="263"/>
            <ac:picMk id="4" creationId="{00000000-0000-0000-0000-000000000000}"/>
          </ac:picMkLst>
        </pc:picChg>
      </pc:sldChg>
      <pc:sldChg chg="del">
        <pc:chgData name="Zuchrinata, Farid A." userId="2ef738f1-ee74-4f27-a45a-2ef27cd6eb40" providerId="ADAL" clId="{70386E7C-6FD7-44EB-B929-212C0C18EE96}" dt="2023-08-14T18:56:50.431" v="0" actId="47"/>
        <pc:sldMkLst>
          <pc:docMk/>
          <pc:sldMk cId="0" sldId="264"/>
        </pc:sldMkLst>
      </pc:sldChg>
      <pc:sldChg chg="add">
        <pc:chgData name="Zuchrinata, Farid A." userId="2ef738f1-ee74-4f27-a45a-2ef27cd6eb40" providerId="ADAL" clId="{70386E7C-6FD7-44EB-B929-212C0C18EE96}" dt="2023-08-14T18:56:51.078" v="1"/>
        <pc:sldMkLst>
          <pc:docMk/>
          <pc:sldMk cId="2137516997" sldId="265"/>
        </pc:sldMkLst>
        <pc:spChg chg="mod">
          <ac:chgData name="Zuchrinata, Farid A." userId="2ef738f1-ee74-4f27-a45a-2ef27cd6eb40" providerId="ADAL" clId="{70386E7C-6FD7-44EB-B929-212C0C18EE96}" dt="2023-08-14T20:42:14.826" v="1543" actId="1076"/>
          <ac:spMkLst>
            <pc:docMk/>
            <pc:sldMk cId="2137516997" sldId="265"/>
            <ac:spMk id="3" creationId="{00000000-0000-0000-0000-000000000000}"/>
          </ac:spMkLst>
        </pc:spChg>
        <pc:picChg chg="del">
          <ac:chgData name="Zuchrinata, Farid A." userId="2ef738f1-ee74-4f27-a45a-2ef27cd6eb40" providerId="ADAL" clId="{70386E7C-6FD7-44EB-B929-212C0C18EE96}" dt="2023-08-14T20:42:12.099" v="1542" actId="478"/>
          <ac:picMkLst>
            <pc:docMk/>
            <pc:sldMk cId="2137516997" sldId="265"/>
            <ac:picMk id="4" creationId="{00000000-0000-0000-0000-000000000000}"/>
          </ac:picMkLst>
        </pc:picChg>
      </pc:sldChg>
      <pc:sldChg chg="del">
        <pc:chgData name="Zuchrinata, Farid A." userId="2ef738f1-ee74-4f27-a45a-2ef27cd6eb40" providerId="ADAL" clId="{70386E7C-6FD7-44EB-B929-212C0C18EE96}" dt="2023-08-14T18:56:50.431" v="0" actId="47"/>
        <pc:sldMkLst>
          <pc:docMk/>
          <pc:sldMk cId="804598727" sldId="266"/>
        </pc:sldMkLst>
      </pc:sldChg>
      <pc:sldChg chg="del">
        <pc:chgData name="Zuchrinata, Farid A." userId="2ef738f1-ee74-4f27-a45a-2ef27cd6eb40" providerId="ADAL" clId="{70386E7C-6FD7-44EB-B929-212C0C18EE96}" dt="2023-08-14T18:56:50.431" v="0" actId="47"/>
        <pc:sldMkLst>
          <pc:docMk/>
          <pc:sldMk cId="516016585" sldId="267"/>
        </pc:sldMkLst>
      </pc:sldChg>
      <pc:sldChg chg="add del">
        <pc:chgData name="Zuchrinata, Farid A." userId="2ef738f1-ee74-4f27-a45a-2ef27cd6eb40" providerId="ADAL" clId="{70386E7C-6FD7-44EB-B929-212C0C18EE96}" dt="2023-08-14T20:11:34.208" v="453" actId="47"/>
        <pc:sldMkLst>
          <pc:docMk/>
          <pc:sldMk cId="136443764" sldId="272"/>
        </pc:sldMkLst>
      </pc:sldChg>
      <pc:sldChg chg="addSp delSp modSp add del mod setBg modNotes modNotesTx">
        <pc:chgData name="Zuchrinata, Farid A." userId="2ef738f1-ee74-4f27-a45a-2ef27cd6eb40" providerId="ADAL" clId="{70386E7C-6FD7-44EB-B929-212C0C18EE96}" dt="2023-08-14T20:43:31.732" v="1563" actId="47"/>
        <pc:sldMkLst>
          <pc:docMk/>
          <pc:sldMk cId="1239033177" sldId="274"/>
        </pc:sldMkLst>
        <pc:spChg chg="add del mod">
          <ac:chgData name="Zuchrinata, Farid A." userId="2ef738f1-ee74-4f27-a45a-2ef27cd6eb40" providerId="ADAL" clId="{70386E7C-6FD7-44EB-B929-212C0C18EE96}" dt="2023-08-14T20:40:54.408" v="1508" actId="478"/>
          <ac:spMkLst>
            <pc:docMk/>
            <pc:sldMk cId="1239033177" sldId="274"/>
            <ac:spMk id="2" creationId="{630D9481-E834-3F14-25AE-772840EFA1C8}"/>
          </ac:spMkLst>
        </pc:spChg>
        <pc:graphicFrameChg chg="del mod">
          <ac:chgData name="Zuchrinata, Farid A." userId="2ef738f1-ee74-4f27-a45a-2ef27cd6eb40" providerId="ADAL" clId="{70386E7C-6FD7-44EB-B929-212C0C18EE96}" dt="2023-08-14T20:43:23.332" v="1559" actId="21"/>
          <ac:graphicFrameMkLst>
            <pc:docMk/>
            <pc:sldMk cId="1239033177" sldId="274"/>
            <ac:graphicFrameMk id="6" creationId="{00000000-0000-0000-0000-000000000000}"/>
          </ac:graphicFrameMkLst>
        </pc:graphicFrameChg>
        <pc:graphicFrameChg chg="del mod modGraphic">
          <ac:chgData name="Zuchrinata, Farid A." userId="2ef738f1-ee74-4f27-a45a-2ef27cd6eb40" providerId="ADAL" clId="{70386E7C-6FD7-44EB-B929-212C0C18EE96}" dt="2023-08-14T20:43:23.332" v="1559" actId="21"/>
          <ac:graphicFrameMkLst>
            <pc:docMk/>
            <pc:sldMk cId="1239033177" sldId="274"/>
            <ac:graphicFrameMk id="7" creationId="{00000000-0000-0000-0000-000000000000}"/>
          </ac:graphicFrameMkLst>
        </pc:graphicFrameChg>
        <pc:graphicFrameChg chg="del mod modGraphic">
          <ac:chgData name="Zuchrinata, Farid A." userId="2ef738f1-ee74-4f27-a45a-2ef27cd6eb40" providerId="ADAL" clId="{70386E7C-6FD7-44EB-B929-212C0C18EE96}" dt="2023-08-14T20:43:23.332" v="1559" actId="21"/>
          <ac:graphicFrameMkLst>
            <pc:docMk/>
            <pc:sldMk cId="1239033177" sldId="274"/>
            <ac:graphicFrameMk id="8" creationId="{00000000-0000-0000-0000-000000000000}"/>
          </ac:graphicFrameMkLst>
        </pc:graphicFrameChg>
        <pc:graphicFrameChg chg="del mod">
          <ac:chgData name="Zuchrinata, Farid A." userId="2ef738f1-ee74-4f27-a45a-2ef27cd6eb40" providerId="ADAL" clId="{70386E7C-6FD7-44EB-B929-212C0C18EE96}" dt="2023-08-14T20:43:23.332" v="1559" actId="21"/>
          <ac:graphicFrameMkLst>
            <pc:docMk/>
            <pc:sldMk cId="1239033177" sldId="274"/>
            <ac:graphicFrameMk id="9" creationId="{00000000-0000-0000-0000-000000000000}"/>
          </ac:graphicFrameMkLst>
        </pc:graphicFrameChg>
        <pc:picChg chg="del mod">
          <ac:chgData name="Zuchrinata, Farid A." userId="2ef738f1-ee74-4f27-a45a-2ef27cd6eb40" providerId="ADAL" clId="{70386E7C-6FD7-44EB-B929-212C0C18EE96}" dt="2023-08-14T20:43:23.332" v="1559" actId="21"/>
          <ac:picMkLst>
            <pc:docMk/>
            <pc:sldMk cId="1239033177" sldId="274"/>
            <ac:picMk id="5" creationId="{00000000-0000-0000-0000-000000000000}"/>
          </ac:picMkLst>
        </pc:picChg>
      </pc:sldChg>
      <pc:sldChg chg="add del">
        <pc:chgData name="Zuchrinata, Farid A." userId="2ef738f1-ee74-4f27-a45a-2ef27cd6eb40" providerId="ADAL" clId="{70386E7C-6FD7-44EB-B929-212C0C18EE96}" dt="2023-08-14T20:36:08.193" v="1482" actId="47"/>
        <pc:sldMkLst>
          <pc:docMk/>
          <pc:sldMk cId="1840239161" sldId="275"/>
        </pc:sldMkLst>
      </pc:sldChg>
      <pc:sldChg chg="modSp new mod">
        <pc:chgData name="Zuchrinata, Farid A." userId="2ef738f1-ee74-4f27-a45a-2ef27cd6eb40" providerId="ADAL" clId="{70386E7C-6FD7-44EB-B929-212C0C18EE96}" dt="2023-08-14T18:57:14.419" v="73" actId="20577"/>
        <pc:sldMkLst>
          <pc:docMk/>
          <pc:sldMk cId="966903650" sldId="276"/>
        </pc:sldMkLst>
        <pc:spChg chg="mod">
          <ac:chgData name="Zuchrinata, Farid A." userId="2ef738f1-ee74-4f27-a45a-2ef27cd6eb40" providerId="ADAL" clId="{70386E7C-6FD7-44EB-B929-212C0C18EE96}" dt="2023-08-14T18:57:05.091" v="19" actId="20577"/>
          <ac:spMkLst>
            <pc:docMk/>
            <pc:sldMk cId="966903650" sldId="276"/>
            <ac:spMk id="2" creationId="{3C019FB7-CF3A-B18A-64A7-68457C060BF4}"/>
          </ac:spMkLst>
        </pc:spChg>
        <pc:spChg chg="mod">
          <ac:chgData name="Zuchrinata, Farid A." userId="2ef738f1-ee74-4f27-a45a-2ef27cd6eb40" providerId="ADAL" clId="{70386E7C-6FD7-44EB-B929-212C0C18EE96}" dt="2023-08-14T18:57:14.419" v="73" actId="20577"/>
          <ac:spMkLst>
            <pc:docMk/>
            <pc:sldMk cId="966903650" sldId="276"/>
            <ac:spMk id="3" creationId="{6836D332-8F04-3EF1-B98F-16E8BDDACFBC}"/>
          </ac:spMkLst>
        </pc:spChg>
      </pc:sldChg>
      <pc:sldChg chg="addSp delSp modSp new mod">
        <pc:chgData name="Zuchrinata, Farid A." userId="2ef738f1-ee74-4f27-a45a-2ef27cd6eb40" providerId="ADAL" clId="{70386E7C-6FD7-44EB-B929-212C0C18EE96}" dt="2023-08-14T19:00:46.191" v="193" actId="20577"/>
        <pc:sldMkLst>
          <pc:docMk/>
          <pc:sldMk cId="1324306615" sldId="277"/>
        </pc:sldMkLst>
        <pc:spChg chg="mod">
          <ac:chgData name="Zuchrinata, Farid A." userId="2ef738f1-ee74-4f27-a45a-2ef27cd6eb40" providerId="ADAL" clId="{70386E7C-6FD7-44EB-B929-212C0C18EE96}" dt="2023-08-14T18:58:51.050" v="94" actId="20577"/>
          <ac:spMkLst>
            <pc:docMk/>
            <pc:sldMk cId="1324306615" sldId="277"/>
            <ac:spMk id="2" creationId="{3BCD5F62-E961-37EB-038E-5117829114F1}"/>
          </ac:spMkLst>
        </pc:spChg>
        <pc:spChg chg="del mod">
          <ac:chgData name="Zuchrinata, Farid A." userId="2ef738f1-ee74-4f27-a45a-2ef27cd6eb40" providerId="ADAL" clId="{70386E7C-6FD7-44EB-B929-212C0C18EE96}" dt="2023-08-14T19:00:07.440" v="180" actId="478"/>
          <ac:spMkLst>
            <pc:docMk/>
            <pc:sldMk cId="1324306615" sldId="277"/>
            <ac:spMk id="3" creationId="{54F07C57-FB8E-43C8-E187-ACE2682B199F}"/>
          </ac:spMkLst>
        </pc:spChg>
        <pc:spChg chg="mod">
          <ac:chgData name="Zuchrinata, Farid A." userId="2ef738f1-ee74-4f27-a45a-2ef27cd6eb40" providerId="ADAL" clId="{70386E7C-6FD7-44EB-B929-212C0C18EE96}" dt="2023-08-14T19:00:46.191" v="193" actId="20577"/>
          <ac:spMkLst>
            <pc:docMk/>
            <pc:sldMk cId="1324306615" sldId="277"/>
            <ac:spMk id="4" creationId="{983E744D-7B7C-EFF8-6153-3DC9B767F7C8}"/>
          </ac:spMkLst>
        </pc:spChg>
        <pc:spChg chg="add del mod">
          <ac:chgData name="Zuchrinata, Farid A." userId="2ef738f1-ee74-4f27-a45a-2ef27cd6eb40" providerId="ADAL" clId="{70386E7C-6FD7-44EB-B929-212C0C18EE96}" dt="2023-08-14T19:00:10.500" v="181" actId="478"/>
          <ac:spMkLst>
            <pc:docMk/>
            <pc:sldMk cId="1324306615" sldId="277"/>
            <ac:spMk id="6" creationId="{767808FC-7900-8E53-E82C-F7E7C1FD5DD3}"/>
          </ac:spMkLst>
        </pc:spChg>
      </pc:sldChg>
      <pc:sldChg chg="addSp delSp modSp new mod ord modNotesTx">
        <pc:chgData name="Zuchrinata, Farid A." userId="2ef738f1-ee74-4f27-a45a-2ef27cd6eb40" providerId="ADAL" clId="{70386E7C-6FD7-44EB-B929-212C0C18EE96}" dt="2023-08-14T19:17:32.118" v="452" actId="20577"/>
        <pc:sldMkLst>
          <pc:docMk/>
          <pc:sldMk cId="2639165084" sldId="278"/>
        </pc:sldMkLst>
        <pc:spChg chg="del">
          <ac:chgData name="Zuchrinata, Farid A." userId="2ef738f1-ee74-4f27-a45a-2ef27cd6eb40" providerId="ADAL" clId="{70386E7C-6FD7-44EB-B929-212C0C18EE96}" dt="2023-08-14T19:03:38.521" v="213" actId="478"/>
          <ac:spMkLst>
            <pc:docMk/>
            <pc:sldMk cId="2639165084" sldId="278"/>
            <ac:spMk id="2" creationId="{C080CF63-47F2-BE0D-9AA1-553E651397DA}"/>
          </ac:spMkLst>
        </pc:spChg>
        <pc:spChg chg="mod">
          <ac:chgData name="Zuchrinata, Farid A." userId="2ef738f1-ee74-4f27-a45a-2ef27cd6eb40" providerId="ADAL" clId="{70386E7C-6FD7-44EB-B929-212C0C18EE96}" dt="2023-08-14T19:07:25.767" v="232" actId="20577"/>
          <ac:spMkLst>
            <pc:docMk/>
            <pc:sldMk cId="2639165084" sldId="278"/>
            <ac:spMk id="3" creationId="{4623F669-B9EC-3B45-56E2-8AF3D8A848B0}"/>
          </ac:spMkLst>
        </pc:spChg>
        <pc:spChg chg="mod">
          <ac:chgData name="Zuchrinata, Farid A." userId="2ef738f1-ee74-4f27-a45a-2ef27cd6eb40" providerId="ADAL" clId="{70386E7C-6FD7-44EB-B929-212C0C18EE96}" dt="2023-08-14T19:17:32.118" v="452" actId="20577"/>
          <ac:spMkLst>
            <pc:docMk/>
            <pc:sldMk cId="2639165084" sldId="278"/>
            <ac:spMk id="4" creationId="{054E1D5B-3D79-551E-3E0D-C65EDDCDAEC6}"/>
          </ac:spMkLst>
        </pc:spChg>
        <pc:picChg chg="add mod">
          <ac:chgData name="Zuchrinata, Farid A." userId="2ef738f1-ee74-4f27-a45a-2ef27cd6eb40" providerId="ADAL" clId="{70386E7C-6FD7-44EB-B929-212C0C18EE96}" dt="2023-08-14T19:04:06.984" v="221" actId="1076"/>
          <ac:picMkLst>
            <pc:docMk/>
            <pc:sldMk cId="2639165084" sldId="278"/>
            <ac:picMk id="5" creationId="{EC32A7E9-55EE-D8B5-DC10-F7BBF51996D4}"/>
          </ac:picMkLst>
        </pc:picChg>
      </pc:sldChg>
      <pc:sldChg chg="modSp new add del mod">
        <pc:chgData name="Zuchrinata, Farid A." userId="2ef738f1-ee74-4f27-a45a-2ef27cd6eb40" providerId="ADAL" clId="{70386E7C-6FD7-44EB-B929-212C0C18EE96}" dt="2023-08-14T20:51:12.433" v="1715" actId="47"/>
        <pc:sldMkLst>
          <pc:docMk/>
          <pc:sldMk cId="514327177" sldId="279"/>
        </pc:sldMkLst>
        <pc:spChg chg="mod">
          <ac:chgData name="Zuchrinata, Farid A." userId="2ef738f1-ee74-4f27-a45a-2ef27cd6eb40" providerId="ADAL" clId="{70386E7C-6FD7-44EB-B929-212C0C18EE96}" dt="2023-08-14T20:12:11.053" v="467" actId="20577"/>
          <ac:spMkLst>
            <pc:docMk/>
            <pc:sldMk cId="514327177" sldId="279"/>
            <ac:spMk id="2" creationId="{C0690370-3676-17A2-4F1C-5ACD4FD4EAA8}"/>
          </ac:spMkLst>
        </pc:spChg>
        <pc:spChg chg="mod">
          <ac:chgData name="Zuchrinata, Farid A." userId="2ef738f1-ee74-4f27-a45a-2ef27cd6eb40" providerId="ADAL" clId="{70386E7C-6FD7-44EB-B929-212C0C18EE96}" dt="2023-08-14T20:11:52.841" v="455"/>
          <ac:spMkLst>
            <pc:docMk/>
            <pc:sldMk cId="514327177" sldId="279"/>
            <ac:spMk id="3" creationId="{01F78C71-BFB2-7726-B369-B00DC72061E9}"/>
          </ac:spMkLst>
        </pc:spChg>
      </pc:sldChg>
      <pc:sldChg chg="addSp delSp modSp new mod modAnim modNotesTx">
        <pc:chgData name="Zuchrinata, Farid A." userId="2ef738f1-ee74-4f27-a45a-2ef27cd6eb40" providerId="ADAL" clId="{70386E7C-6FD7-44EB-B929-212C0C18EE96}" dt="2023-08-14T20:21:07.264" v="686" actId="1076"/>
        <pc:sldMkLst>
          <pc:docMk/>
          <pc:sldMk cId="2585977998" sldId="280"/>
        </pc:sldMkLst>
        <pc:spChg chg="del">
          <ac:chgData name="Zuchrinata, Farid A." userId="2ef738f1-ee74-4f27-a45a-2ef27cd6eb40" providerId="ADAL" clId="{70386E7C-6FD7-44EB-B929-212C0C18EE96}" dt="2023-08-14T20:16:36.131" v="510" actId="478"/>
          <ac:spMkLst>
            <pc:docMk/>
            <pc:sldMk cId="2585977998" sldId="280"/>
            <ac:spMk id="2" creationId="{3FB3FCD2-D5EA-F808-7279-EFD5E6E69CEA}"/>
          </ac:spMkLst>
        </pc:spChg>
        <pc:spChg chg="mod">
          <ac:chgData name="Zuchrinata, Farid A." userId="2ef738f1-ee74-4f27-a45a-2ef27cd6eb40" providerId="ADAL" clId="{70386E7C-6FD7-44EB-B929-212C0C18EE96}" dt="2023-08-14T20:16:30.525" v="507" actId="20577"/>
          <ac:spMkLst>
            <pc:docMk/>
            <pc:sldMk cId="2585977998" sldId="280"/>
            <ac:spMk id="3" creationId="{0185F52F-BBA9-78EA-19B0-005D1237D71A}"/>
          </ac:spMkLst>
        </pc:spChg>
        <pc:spChg chg="add mod">
          <ac:chgData name="Zuchrinata, Farid A." userId="2ef738f1-ee74-4f27-a45a-2ef27cd6eb40" providerId="ADAL" clId="{70386E7C-6FD7-44EB-B929-212C0C18EE96}" dt="2023-08-14T20:21:07.264" v="686" actId="1076"/>
          <ac:spMkLst>
            <pc:docMk/>
            <pc:sldMk cId="2585977998" sldId="280"/>
            <ac:spMk id="6" creationId="{01779131-2AFD-0EA8-3C8E-C2A205419561}"/>
          </ac:spMkLst>
        </pc:spChg>
        <pc:picChg chg="add mod">
          <ac:chgData name="Zuchrinata, Farid A." userId="2ef738f1-ee74-4f27-a45a-2ef27cd6eb40" providerId="ADAL" clId="{70386E7C-6FD7-44EB-B929-212C0C18EE96}" dt="2023-08-14T20:20:39.525" v="683" actId="1076"/>
          <ac:picMkLst>
            <pc:docMk/>
            <pc:sldMk cId="2585977998" sldId="280"/>
            <ac:picMk id="4" creationId="{67CF7C56-0C11-D770-6074-A562573ECD0C}"/>
          </ac:picMkLst>
        </pc:picChg>
        <pc:picChg chg="add del mod">
          <ac:chgData name="Zuchrinata, Farid A." userId="2ef738f1-ee74-4f27-a45a-2ef27cd6eb40" providerId="ADAL" clId="{70386E7C-6FD7-44EB-B929-212C0C18EE96}" dt="2023-08-14T20:17:19.473" v="598"/>
          <ac:picMkLst>
            <pc:docMk/>
            <pc:sldMk cId="2585977998" sldId="280"/>
            <ac:picMk id="5" creationId="{8DC12B92-8B26-0EF8-B345-809641849FC6}"/>
          </ac:picMkLst>
        </pc:picChg>
      </pc:sldChg>
      <pc:sldChg chg="addSp modSp new add del mod">
        <pc:chgData name="Zuchrinata, Farid A." userId="2ef738f1-ee74-4f27-a45a-2ef27cd6eb40" providerId="ADAL" clId="{70386E7C-6FD7-44EB-B929-212C0C18EE96}" dt="2023-08-14T20:51:15.230" v="1716" actId="47"/>
        <pc:sldMkLst>
          <pc:docMk/>
          <pc:sldMk cId="3982052085" sldId="281"/>
        </pc:sldMkLst>
        <pc:spChg chg="mod">
          <ac:chgData name="Zuchrinata, Farid A." userId="2ef738f1-ee74-4f27-a45a-2ef27cd6eb40" providerId="ADAL" clId="{70386E7C-6FD7-44EB-B929-212C0C18EE96}" dt="2023-08-14T20:19:13.079" v="629" actId="403"/>
          <ac:spMkLst>
            <pc:docMk/>
            <pc:sldMk cId="3982052085" sldId="281"/>
            <ac:spMk id="2" creationId="{8FE80813-A67D-A8C5-3B18-987D517DD28A}"/>
          </ac:spMkLst>
        </pc:spChg>
        <pc:spChg chg="mod">
          <ac:chgData name="Zuchrinata, Farid A." userId="2ef738f1-ee74-4f27-a45a-2ef27cd6eb40" providerId="ADAL" clId="{70386E7C-6FD7-44EB-B929-212C0C18EE96}" dt="2023-08-14T20:18:00.154" v="620" actId="20577"/>
          <ac:spMkLst>
            <pc:docMk/>
            <pc:sldMk cId="3982052085" sldId="281"/>
            <ac:spMk id="3" creationId="{949FCFE8-E171-A80D-6457-0FA4D13B331D}"/>
          </ac:spMkLst>
        </pc:spChg>
        <pc:picChg chg="add mod">
          <ac:chgData name="Zuchrinata, Farid A." userId="2ef738f1-ee74-4f27-a45a-2ef27cd6eb40" providerId="ADAL" clId="{70386E7C-6FD7-44EB-B929-212C0C18EE96}" dt="2023-08-14T20:19:59.475" v="636" actId="1076"/>
          <ac:picMkLst>
            <pc:docMk/>
            <pc:sldMk cId="3982052085" sldId="281"/>
            <ac:picMk id="4" creationId="{1BF1B095-D805-9E7A-E132-216D989C3FA9}"/>
          </ac:picMkLst>
        </pc:picChg>
      </pc:sldChg>
      <pc:sldChg chg="modSp new mod">
        <pc:chgData name="Zuchrinata, Farid A." userId="2ef738f1-ee74-4f27-a45a-2ef27cd6eb40" providerId="ADAL" clId="{70386E7C-6FD7-44EB-B929-212C0C18EE96}" dt="2023-08-14T20:23:23.592" v="768" actId="255"/>
        <pc:sldMkLst>
          <pc:docMk/>
          <pc:sldMk cId="3339700127" sldId="282"/>
        </pc:sldMkLst>
        <pc:spChg chg="mod">
          <ac:chgData name="Zuchrinata, Farid A." userId="2ef738f1-ee74-4f27-a45a-2ef27cd6eb40" providerId="ADAL" clId="{70386E7C-6FD7-44EB-B929-212C0C18EE96}" dt="2023-08-14T20:23:23.592" v="768" actId="255"/>
          <ac:spMkLst>
            <pc:docMk/>
            <pc:sldMk cId="3339700127" sldId="282"/>
            <ac:spMk id="2" creationId="{52C3A84F-B508-5165-BDC7-531F44556E6B}"/>
          </ac:spMkLst>
        </pc:spChg>
        <pc:spChg chg="mod">
          <ac:chgData name="Zuchrinata, Farid A." userId="2ef738f1-ee74-4f27-a45a-2ef27cd6eb40" providerId="ADAL" clId="{70386E7C-6FD7-44EB-B929-212C0C18EE96}" dt="2023-08-14T20:22:08.820" v="712" actId="20577"/>
          <ac:spMkLst>
            <pc:docMk/>
            <pc:sldMk cId="3339700127" sldId="282"/>
            <ac:spMk id="3" creationId="{DAEC1CD3-2894-0411-9833-1FFAC8E80A8C}"/>
          </ac:spMkLst>
        </pc:spChg>
      </pc:sldChg>
      <pc:sldChg chg="addSp delSp modSp new del mod">
        <pc:chgData name="Zuchrinata, Farid A." userId="2ef738f1-ee74-4f27-a45a-2ef27cd6eb40" providerId="ADAL" clId="{70386E7C-6FD7-44EB-B929-212C0C18EE96}" dt="2023-08-14T20:34:35.389" v="1456" actId="47"/>
        <pc:sldMkLst>
          <pc:docMk/>
          <pc:sldMk cId="3751708676" sldId="283"/>
        </pc:sldMkLst>
        <pc:spChg chg="mod">
          <ac:chgData name="Zuchrinata, Farid A." userId="2ef738f1-ee74-4f27-a45a-2ef27cd6eb40" providerId="ADAL" clId="{70386E7C-6FD7-44EB-B929-212C0C18EE96}" dt="2023-08-14T20:31:25.032" v="1390" actId="20577"/>
          <ac:spMkLst>
            <pc:docMk/>
            <pc:sldMk cId="3751708676" sldId="283"/>
            <ac:spMk id="2" creationId="{AC52577A-DDBD-47E2-7F47-2E2A727DBCEB}"/>
          </ac:spMkLst>
        </pc:spChg>
        <pc:spChg chg="mod">
          <ac:chgData name="Zuchrinata, Farid A." userId="2ef738f1-ee74-4f27-a45a-2ef27cd6eb40" providerId="ADAL" clId="{70386E7C-6FD7-44EB-B929-212C0C18EE96}" dt="2023-08-14T20:23:49.665" v="771"/>
          <ac:spMkLst>
            <pc:docMk/>
            <pc:sldMk cId="3751708676" sldId="283"/>
            <ac:spMk id="3" creationId="{C0703EA8-E9C3-16CF-91DE-AA0192869CFF}"/>
          </ac:spMkLst>
        </pc:spChg>
        <pc:spChg chg="add del mod">
          <ac:chgData name="Zuchrinata, Farid A." userId="2ef738f1-ee74-4f27-a45a-2ef27cd6eb40" providerId="ADAL" clId="{70386E7C-6FD7-44EB-B929-212C0C18EE96}" dt="2023-08-14T20:28:26.593" v="1064" actId="478"/>
          <ac:spMkLst>
            <pc:docMk/>
            <pc:sldMk cId="3751708676" sldId="283"/>
            <ac:spMk id="4" creationId="{4FA8C893-9DF4-4453-0CFF-99FF9298B91B}"/>
          </ac:spMkLst>
        </pc:spChg>
        <pc:spChg chg="add del mod">
          <ac:chgData name="Zuchrinata, Farid A." userId="2ef738f1-ee74-4f27-a45a-2ef27cd6eb40" providerId="ADAL" clId="{70386E7C-6FD7-44EB-B929-212C0C18EE96}" dt="2023-08-14T20:29:33.712" v="1164" actId="478"/>
          <ac:spMkLst>
            <pc:docMk/>
            <pc:sldMk cId="3751708676" sldId="283"/>
            <ac:spMk id="5" creationId="{2A7437EF-F9FF-7579-C898-C880FB0A9E86}"/>
          </ac:spMkLst>
        </pc:spChg>
      </pc:sldChg>
      <pc:sldChg chg="modSp add del mod">
        <pc:chgData name="Zuchrinata, Farid A." userId="2ef738f1-ee74-4f27-a45a-2ef27cd6eb40" providerId="ADAL" clId="{70386E7C-6FD7-44EB-B929-212C0C18EE96}" dt="2023-08-14T20:32:48.375" v="1394"/>
        <pc:sldMkLst>
          <pc:docMk/>
          <pc:sldMk cId="3748277909" sldId="284"/>
        </pc:sldMkLst>
        <pc:spChg chg="mod">
          <ac:chgData name="Zuchrinata, Farid A." userId="2ef738f1-ee74-4f27-a45a-2ef27cd6eb40" providerId="ADAL" clId="{70386E7C-6FD7-44EB-B929-212C0C18EE96}" dt="2023-08-14T20:32:47.836" v="1393" actId="20577"/>
          <ac:spMkLst>
            <pc:docMk/>
            <pc:sldMk cId="3748277909" sldId="284"/>
            <ac:spMk id="2" creationId="{AC52577A-DDBD-47E2-7F47-2E2A727DBCEB}"/>
          </ac:spMkLst>
        </pc:spChg>
      </pc:sldChg>
      <pc:sldChg chg="modSp new mod modNotesTx">
        <pc:chgData name="Zuchrinata, Farid A." userId="2ef738f1-ee74-4f27-a45a-2ef27cd6eb40" providerId="ADAL" clId="{70386E7C-6FD7-44EB-B929-212C0C18EE96}" dt="2023-08-14T20:36:04.707" v="1481"/>
        <pc:sldMkLst>
          <pc:docMk/>
          <pc:sldMk cId="4268143768" sldId="284"/>
        </pc:sldMkLst>
        <pc:spChg chg="mod">
          <ac:chgData name="Zuchrinata, Farid A." userId="2ef738f1-ee74-4f27-a45a-2ef27cd6eb40" providerId="ADAL" clId="{70386E7C-6FD7-44EB-B929-212C0C18EE96}" dt="2023-08-14T20:35:46.007" v="1480" actId="20577"/>
          <ac:spMkLst>
            <pc:docMk/>
            <pc:sldMk cId="4268143768" sldId="284"/>
            <ac:spMk id="2" creationId="{2D53B4EC-39DB-F8F6-E640-B111F836CD1F}"/>
          </ac:spMkLst>
        </pc:spChg>
        <pc:spChg chg="mod">
          <ac:chgData name="Zuchrinata, Farid A." userId="2ef738f1-ee74-4f27-a45a-2ef27cd6eb40" providerId="ADAL" clId="{70386E7C-6FD7-44EB-B929-212C0C18EE96}" dt="2023-08-14T20:35:18.781" v="1477" actId="403"/>
          <ac:spMkLst>
            <pc:docMk/>
            <pc:sldMk cId="4268143768" sldId="284"/>
            <ac:spMk id="3" creationId="{C6FB0FD6-B665-2881-BA7F-DB335ACA81B8}"/>
          </ac:spMkLst>
        </pc:spChg>
        <pc:spChg chg="mod">
          <ac:chgData name="Zuchrinata, Farid A." userId="2ef738f1-ee74-4f27-a45a-2ef27cd6eb40" providerId="ADAL" clId="{70386E7C-6FD7-44EB-B929-212C0C18EE96}" dt="2023-08-14T20:34:33.749" v="1455"/>
          <ac:spMkLst>
            <pc:docMk/>
            <pc:sldMk cId="4268143768" sldId="284"/>
            <ac:spMk id="4" creationId="{9CF8309D-03C7-461F-FCA6-84DF4C396C06}"/>
          </ac:spMkLst>
        </pc:spChg>
      </pc:sldChg>
      <pc:sldChg chg="addSp delSp modSp new mod modAnim modNotesTx">
        <pc:chgData name="Zuchrinata, Farid A." userId="2ef738f1-ee74-4f27-a45a-2ef27cd6eb40" providerId="ADAL" clId="{70386E7C-6FD7-44EB-B929-212C0C18EE96}" dt="2023-08-14T20:43:08.258" v="1554"/>
        <pc:sldMkLst>
          <pc:docMk/>
          <pc:sldMk cId="3723279386" sldId="285"/>
        </pc:sldMkLst>
        <pc:spChg chg="del">
          <ac:chgData name="Zuchrinata, Farid A." userId="2ef738f1-ee74-4f27-a45a-2ef27cd6eb40" providerId="ADAL" clId="{70386E7C-6FD7-44EB-B929-212C0C18EE96}" dt="2023-08-14T20:42:36.772" v="1546" actId="478"/>
          <ac:spMkLst>
            <pc:docMk/>
            <pc:sldMk cId="3723279386" sldId="285"/>
            <ac:spMk id="2" creationId="{0873587B-6456-19EE-F3EA-5184C94B7A2A}"/>
          </ac:spMkLst>
        </pc:spChg>
        <pc:spChg chg="del">
          <ac:chgData name="Zuchrinata, Farid A." userId="2ef738f1-ee74-4f27-a45a-2ef27cd6eb40" providerId="ADAL" clId="{70386E7C-6FD7-44EB-B929-212C0C18EE96}" dt="2023-08-14T20:42:36.772" v="1546" actId="478"/>
          <ac:spMkLst>
            <pc:docMk/>
            <pc:sldMk cId="3723279386" sldId="285"/>
            <ac:spMk id="3" creationId="{D16CC969-31DF-694A-9221-3129F7DB0E76}"/>
          </ac:spMkLst>
        </pc:spChg>
        <pc:spChg chg="add del mod">
          <ac:chgData name="Zuchrinata, Farid A." userId="2ef738f1-ee74-4f27-a45a-2ef27cd6eb40" providerId="ADAL" clId="{70386E7C-6FD7-44EB-B929-212C0C18EE96}" dt="2023-08-14T20:43:04.916" v="1553"/>
          <ac:spMkLst>
            <pc:docMk/>
            <pc:sldMk cId="3723279386" sldId="285"/>
            <ac:spMk id="4" creationId="{8B9564C9-A0C6-F3B2-3B83-1166A86339D7}"/>
          </ac:spMkLst>
        </pc:spChg>
        <pc:spChg chg="add del mod">
          <ac:chgData name="Zuchrinata, Farid A." userId="2ef738f1-ee74-4f27-a45a-2ef27cd6eb40" providerId="ADAL" clId="{70386E7C-6FD7-44EB-B929-212C0C18EE96}" dt="2023-08-14T20:43:04.916" v="1553"/>
          <ac:spMkLst>
            <pc:docMk/>
            <pc:sldMk cId="3723279386" sldId="285"/>
            <ac:spMk id="5" creationId="{011C0CE3-53F7-7C71-B042-2996852812A4}"/>
          </ac:spMkLst>
        </pc:spChg>
        <pc:picChg chg="add del mod">
          <ac:chgData name="Zuchrinata, Farid A." userId="2ef738f1-ee74-4f27-a45a-2ef27cd6eb40" providerId="ADAL" clId="{70386E7C-6FD7-44EB-B929-212C0C18EE96}" dt="2023-08-14T20:43:04.916" v="1553"/>
          <ac:picMkLst>
            <pc:docMk/>
            <pc:sldMk cId="3723279386" sldId="285"/>
            <ac:picMk id="6" creationId="{9ABC6AFE-7797-19E1-24FF-F72C197B8E6A}"/>
          </ac:picMkLst>
        </pc:picChg>
      </pc:sldChg>
      <pc:sldChg chg="add del">
        <pc:chgData name="Zuchrinata, Farid A." userId="2ef738f1-ee74-4f27-a45a-2ef27cd6eb40" providerId="ADAL" clId="{70386E7C-6FD7-44EB-B929-212C0C18EE96}" dt="2023-08-14T20:43:01.894" v="1550"/>
        <pc:sldMkLst>
          <pc:docMk/>
          <pc:sldMk cId="3333881722" sldId="286"/>
        </pc:sldMkLst>
      </pc:sldChg>
      <pc:sldChg chg="addSp delSp modSp add mod delAnim modNotesTx">
        <pc:chgData name="Zuchrinata, Farid A." userId="2ef738f1-ee74-4f27-a45a-2ef27cd6eb40" providerId="ADAL" clId="{70386E7C-6FD7-44EB-B929-212C0C18EE96}" dt="2023-08-14T20:43:28.756" v="1562" actId="478"/>
        <pc:sldMkLst>
          <pc:docMk/>
          <pc:sldMk cId="3708495336" sldId="286"/>
        </pc:sldMkLst>
        <pc:spChg chg="add del mod">
          <ac:chgData name="Zuchrinata, Farid A." userId="2ef738f1-ee74-4f27-a45a-2ef27cd6eb40" providerId="ADAL" clId="{70386E7C-6FD7-44EB-B929-212C0C18EE96}" dt="2023-08-14T20:43:28.756" v="1562" actId="478"/>
          <ac:spMkLst>
            <pc:docMk/>
            <pc:sldMk cId="3708495336" sldId="286"/>
            <ac:spMk id="3" creationId="{884E4C76-159F-DDD7-B230-1A8BA08569EB}"/>
          </ac:spMkLst>
        </pc:spChg>
        <pc:spChg chg="del">
          <ac:chgData name="Zuchrinata, Farid A." userId="2ef738f1-ee74-4f27-a45a-2ef27cd6eb40" providerId="ADAL" clId="{70386E7C-6FD7-44EB-B929-212C0C18EE96}" dt="2023-08-14T20:43:25.435" v="1560" actId="478"/>
          <ac:spMkLst>
            <pc:docMk/>
            <pc:sldMk cId="3708495336" sldId="286"/>
            <ac:spMk id="4" creationId="{8B9564C9-A0C6-F3B2-3B83-1166A86339D7}"/>
          </ac:spMkLst>
        </pc:spChg>
        <pc:spChg chg="del">
          <ac:chgData name="Zuchrinata, Farid A." userId="2ef738f1-ee74-4f27-a45a-2ef27cd6eb40" providerId="ADAL" clId="{70386E7C-6FD7-44EB-B929-212C0C18EE96}" dt="2023-08-14T20:43:25.435" v="1560" actId="478"/>
          <ac:spMkLst>
            <pc:docMk/>
            <pc:sldMk cId="3708495336" sldId="286"/>
            <ac:spMk id="5" creationId="{011C0CE3-53F7-7C71-B042-2996852812A4}"/>
          </ac:spMkLst>
        </pc:spChg>
        <pc:graphicFrameChg chg="add mod">
          <ac:chgData name="Zuchrinata, Farid A." userId="2ef738f1-ee74-4f27-a45a-2ef27cd6eb40" providerId="ADAL" clId="{70386E7C-6FD7-44EB-B929-212C0C18EE96}" dt="2023-08-14T20:43:25.779" v="1561"/>
          <ac:graphicFrameMkLst>
            <pc:docMk/>
            <pc:sldMk cId="3708495336" sldId="286"/>
            <ac:graphicFrameMk id="8" creationId="{6EA5A952-6E5F-8156-5C0A-78E9D5E00C81}"/>
          </ac:graphicFrameMkLst>
        </pc:graphicFrameChg>
        <pc:graphicFrameChg chg="add mod">
          <ac:chgData name="Zuchrinata, Farid A." userId="2ef738f1-ee74-4f27-a45a-2ef27cd6eb40" providerId="ADAL" clId="{70386E7C-6FD7-44EB-B929-212C0C18EE96}" dt="2023-08-14T20:43:25.779" v="1561"/>
          <ac:graphicFrameMkLst>
            <pc:docMk/>
            <pc:sldMk cId="3708495336" sldId="286"/>
            <ac:graphicFrameMk id="9" creationId="{0ACCF125-8BF6-35AD-3A7C-B2C20F73644D}"/>
          </ac:graphicFrameMkLst>
        </pc:graphicFrameChg>
        <pc:graphicFrameChg chg="add mod">
          <ac:chgData name="Zuchrinata, Farid A." userId="2ef738f1-ee74-4f27-a45a-2ef27cd6eb40" providerId="ADAL" clId="{70386E7C-6FD7-44EB-B929-212C0C18EE96}" dt="2023-08-14T20:43:25.779" v="1561"/>
          <ac:graphicFrameMkLst>
            <pc:docMk/>
            <pc:sldMk cId="3708495336" sldId="286"/>
            <ac:graphicFrameMk id="10" creationId="{11CA43A5-1056-4B22-91A0-E2ADA4A036D5}"/>
          </ac:graphicFrameMkLst>
        </pc:graphicFrameChg>
        <pc:graphicFrameChg chg="add mod">
          <ac:chgData name="Zuchrinata, Farid A." userId="2ef738f1-ee74-4f27-a45a-2ef27cd6eb40" providerId="ADAL" clId="{70386E7C-6FD7-44EB-B929-212C0C18EE96}" dt="2023-08-14T20:43:25.779" v="1561"/>
          <ac:graphicFrameMkLst>
            <pc:docMk/>
            <pc:sldMk cId="3708495336" sldId="286"/>
            <ac:graphicFrameMk id="11" creationId="{A043D9FF-CCC6-AF81-BCEF-15EA8CBE0A57}"/>
          </ac:graphicFrameMkLst>
        </pc:graphicFrameChg>
        <pc:picChg chg="del">
          <ac:chgData name="Zuchrinata, Farid A." userId="2ef738f1-ee74-4f27-a45a-2ef27cd6eb40" providerId="ADAL" clId="{70386E7C-6FD7-44EB-B929-212C0C18EE96}" dt="2023-08-14T20:43:25.435" v="1560" actId="478"/>
          <ac:picMkLst>
            <pc:docMk/>
            <pc:sldMk cId="3708495336" sldId="286"/>
            <ac:picMk id="6" creationId="{9ABC6AFE-7797-19E1-24FF-F72C197B8E6A}"/>
          </ac:picMkLst>
        </pc:picChg>
        <pc:picChg chg="add mod">
          <ac:chgData name="Zuchrinata, Farid A." userId="2ef738f1-ee74-4f27-a45a-2ef27cd6eb40" providerId="ADAL" clId="{70386E7C-6FD7-44EB-B929-212C0C18EE96}" dt="2023-08-14T20:43:25.779" v="1561"/>
          <ac:picMkLst>
            <pc:docMk/>
            <pc:sldMk cId="3708495336" sldId="286"/>
            <ac:picMk id="7" creationId="{AEB471AF-5F90-0700-A22A-CBADC11271D9}"/>
          </ac:picMkLst>
        </pc:picChg>
      </pc:sldChg>
      <pc:sldChg chg="delSp add del mod modNotesTx">
        <pc:chgData name="Zuchrinata, Farid A." userId="2ef738f1-ee74-4f27-a45a-2ef27cd6eb40" providerId="ADAL" clId="{70386E7C-6FD7-44EB-B929-212C0C18EE96}" dt="2023-08-14T20:43:47.503" v="1573" actId="47"/>
        <pc:sldMkLst>
          <pc:docMk/>
          <pc:sldMk cId="2698346696" sldId="287"/>
        </pc:sldMkLst>
        <pc:graphicFrameChg chg="del">
          <ac:chgData name="Zuchrinata, Farid A." userId="2ef738f1-ee74-4f27-a45a-2ef27cd6eb40" providerId="ADAL" clId="{70386E7C-6FD7-44EB-B929-212C0C18EE96}" dt="2023-08-14T20:43:36.030" v="1565" actId="478"/>
          <ac:graphicFrameMkLst>
            <pc:docMk/>
            <pc:sldMk cId="2698346696" sldId="287"/>
            <ac:graphicFrameMk id="8" creationId="{6EA5A952-6E5F-8156-5C0A-78E9D5E00C81}"/>
          </ac:graphicFrameMkLst>
        </pc:graphicFrameChg>
        <pc:graphicFrameChg chg="del">
          <ac:chgData name="Zuchrinata, Farid A." userId="2ef738f1-ee74-4f27-a45a-2ef27cd6eb40" providerId="ADAL" clId="{70386E7C-6FD7-44EB-B929-212C0C18EE96}" dt="2023-08-14T20:43:36.030" v="1565" actId="478"/>
          <ac:graphicFrameMkLst>
            <pc:docMk/>
            <pc:sldMk cId="2698346696" sldId="287"/>
            <ac:graphicFrameMk id="9" creationId="{0ACCF125-8BF6-35AD-3A7C-B2C20F73644D}"/>
          </ac:graphicFrameMkLst>
        </pc:graphicFrameChg>
        <pc:graphicFrameChg chg="del">
          <ac:chgData name="Zuchrinata, Farid A." userId="2ef738f1-ee74-4f27-a45a-2ef27cd6eb40" providerId="ADAL" clId="{70386E7C-6FD7-44EB-B929-212C0C18EE96}" dt="2023-08-14T20:43:36.030" v="1565" actId="478"/>
          <ac:graphicFrameMkLst>
            <pc:docMk/>
            <pc:sldMk cId="2698346696" sldId="287"/>
            <ac:graphicFrameMk id="10" creationId="{11CA43A5-1056-4B22-91A0-E2ADA4A036D5}"/>
          </ac:graphicFrameMkLst>
        </pc:graphicFrameChg>
        <pc:graphicFrameChg chg="del">
          <ac:chgData name="Zuchrinata, Farid A." userId="2ef738f1-ee74-4f27-a45a-2ef27cd6eb40" providerId="ADAL" clId="{70386E7C-6FD7-44EB-B929-212C0C18EE96}" dt="2023-08-14T20:43:36.030" v="1565" actId="478"/>
          <ac:graphicFrameMkLst>
            <pc:docMk/>
            <pc:sldMk cId="2698346696" sldId="287"/>
            <ac:graphicFrameMk id="11" creationId="{A043D9FF-CCC6-AF81-BCEF-15EA8CBE0A57}"/>
          </ac:graphicFrameMkLst>
        </pc:graphicFrameChg>
        <pc:picChg chg="del">
          <ac:chgData name="Zuchrinata, Farid A." userId="2ef738f1-ee74-4f27-a45a-2ef27cd6eb40" providerId="ADAL" clId="{70386E7C-6FD7-44EB-B929-212C0C18EE96}" dt="2023-08-14T20:43:36.030" v="1565" actId="478"/>
          <ac:picMkLst>
            <pc:docMk/>
            <pc:sldMk cId="2698346696" sldId="287"/>
            <ac:picMk id="7" creationId="{AEB471AF-5F90-0700-A22A-CBADC11271D9}"/>
          </ac:picMkLst>
        </pc:picChg>
      </pc:sldChg>
      <pc:sldChg chg="addSp delSp modSp new mod">
        <pc:chgData name="Zuchrinata, Farid A." userId="2ef738f1-ee74-4f27-a45a-2ef27cd6eb40" providerId="ADAL" clId="{70386E7C-6FD7-44EB-B929-212C0C18EE96}" dt="2023-08-14T20:49:04.667" v="1622" actId="14100"/>
        <pc:sldMkLst>
          <pc:docMk/>
          <pc:sldMk cId="1958544174" sldId="288"/>
        </pc:sldMkLst>
        <pc:spChg chg="mod">
          <ac:chgData name="Zuchrinata, Farid A." userId="2ef738f1-ee74-4f27-a45a-2ef27cd6eb40" providerId="ADAL" clId="{70386E7C-6FD7-44EB-B929-212C0C18EE96}" dt="2023-08-14T20:49:04.667" v="1622" actId="14100"/>
          <ac:spMkLst>
            <pc:docMk/>
            <pc:sldMk cId="1958544174" sldId="288"/>
            <ac:spMk id="2" creationId="{C011A871-0DC0-F8AB-220E-FF315960452C}"/>
          </ac:spMkLst>
        </pc:spChg>
        <pc:spChg chg="mod">
          <ac:chgData name="Zuchrinata, Farid A." userId="2ef738f1-ee74-4f27-a45a-2ef27cd6eb40" providerId="ADAL" clId="{70386E7C-6FD7-44EB-B929-212C0C18EE96}" dt="2023-08-14T20:43:45.215" v="1572" actId="20577"/>
          <ac:spMkLst>
            <pc:docMk/>
            <pc:sldMk cId="1958544174" sldId="288"/>
            <ac:spMk id="3" creationId="{702371CF-7C26-7EC2-BFFA-1B41E4CFD6EA}"/>
          </ac:spMkLst>
        </pc:spChg>
        <pc:spChg chg="add del mod">
          <ac:chgData name="Zuchrinata, Farid A." userId="2ef738f1-ee74-4f27-a45a-2ef27cd6eb40" providerId="ADAL" clId="{70386E7C-6FD7-44EB-B929-212C0C18EE96}" dt="2023-08-14T20:45:03.173" v="1591" actId="478"/>
          <ac:spMkLst>
            <pc:docMk/>
            <pc:sldMk cId="1958544174" sldId="288"/>
            <ac:spMk id="4" creationId="{F6D5103A-4F2A-F5A1-DBBE-C9AC799C9A4C}"/>
          </ac:spMkLst>
        </pc:spChg>
        <pc:picChg chg="add del mod">
          <ac:chgData name="Zuchrinata, Farid A." userId="2ef738f1-ee74-4f27-a45a-2ef27cd6eb40" providerId="ADAL" clId="{70386E7C-6FD7-44EB-B929-212C0C18EE96}" dt="2023-08-14T20:45:26.676" v="1593" actId="478"/>
          <ac:picMkLst>
            <pc:docMk/>
            <pc:sldMk cId="1958544174" sldId="288"/>
            <ac:picMk id="6" creationId="{F761B0B2-5451-0C9A-E0BC-2390A742AC13}"/>
          </ac:picMkLst>
        </pc:picChg>
        <pc:picChg chg="add del mod">
          <ac:chgData name="Zuchrinata, Farid A." userId="2ef738f1-ee74-4f27-a45a-2ef27cd6eb40" providerId="ADAL" clId="{70386E7C-6FD7-44EB-B929-212C0C18EE96}" dt="2023-08-14T20:48:56.034" v="1618" actId="478"/>
          <ac:picMkLst>
            <pc:docMk/>
            <pc:sldMk cId="1958544174" sldId="288"/>
            <ac:picMk id="8" creationId="{D1D6BE8A-4034-4F6D-9363-1C93C92CE7F3}"/>
          </ac:picMkLst>
        </pc:picChg>
        <pc:picChg chg="add del">
          <ac:chgData name="Zuchrinata, Farid A." userId="2ef738f1-ee74-4f27-a45a-2ef27cd6eb40" providerId="ADAL" clId="{70386E7C-6FD7-44EB-B929-212C0C18EE96}" dt="2023-08-14T20:47:21.282" v="1595" actId="21"/>
          <ac:picMkLst>
            <pc:docMk/>
            <pc:sldMk cId="1958544174" sldId="288"/>
            <ac:picMk id="1028" creationId="{3E27BC86-C235-B517-E2EB-3B96809EA152}"/>
          </ac:picMkLst>
        </pc:picChg>
      </pc:sldChg>
      <pc:sldChg chg="modSp new mod">
        <pc:chgData name="Zuchrinata, Farid A." userId="2ef738f1-ee74-4f27-a45a-2ef27cd6eb40" providerId="ADAL" clId="{70386E7C-6FD7-44EB-B929-212C0C18EE96}" dt="2023-08-14T20:51:06.281" v="1714" actId="20577"/>
        <pc:sldMkLst>
          <pc:docMk/>
          <pc:sldMk cId="649821859" sldId="289"/>
        </pc:sldMkLst>
        <pc:spChg chg="mod">
          <ac:chgData name="Zuchrinata, Farid A." userId="2ef738f1-ee74-4f27-a45a-2ef27cd6eb40" providerId="ADAL" clId="{70386E7C-6FD7-44EB-B929-212C0C18EE96}" dt="2023-08-14T20:50:20.813" v="1692" actId="20577"/>
          <ac:spMkLst>
            <pc:docMk/>
            <pc:sldMk cId="649821859" sldId="289"/>
            <ac:spMk id="2" creationId="{7CCB0777-F93A-61D1-6580-B7A5BFF5E09B}"/>
          </ac:spMkLst>
        </pc:spChg>
        <pc:spChg chg="mod">
          <ac:chgData name="Zuchrinata, Farid A." userId="2ef738f1-ee74-4f27-a45a-2ef27cd6eb40" providerId="ADAL" clId="{70386E7C-6FD7-44EB-B929-212C0C18EE96}" dt="2023-08-14T20:51:06.281" v="1714" actId="20577"/>
          <ac:spMkLst>
            <pc:docMk/>
            <pc:sldMk cId="649821859" sldId="289"/>
            <ac:spMk id="3" creationId="{5980F70F-F2EB-17EA-F704-D17530871AB0}"/>
          </ac:spMkLst>
        </pc:spChg>
      </pc:sldChg>
      <pc:sldChg chg="modSp add mod">
        <pc:chgData name="Zuchrinata, Farid A." userId="2ef738f1-ee74-4f27-a45a-2ef27cd6eb40" providerId="ADAL" clId="{70386E7C-6FD7-44EB-B929-212C0C18EE96}" dt="2023-08-14T20:50:28.860" v="1697" actId="20577"/>
        <pc:sldMkLst>
          <pc:docMk/>
          <pc:sldMk cId="3674076268" sldId="290"/>
        </pc:sldMkLst>
        <pc:spChg chg="mod">
          <ac:chgData name="Zuchrinata, Farid A." userId="2ef738f1-ee74-4f27-a45a-2ef27cd6eb40" providerId="ADAL" clId="{70386E7C-6FD7-44EB-B929-212C0C18EE96}" dt="2023-08-14T20:50:28.860" v="1697" actId="20577"/>
          <ac:spMkLst>
            <pc:docMk/>
            <pc:sldMk cId="3674076268" sldId="290"/>
            <ac:spMk id="3" creationId="{5980F70F-F2EB-17EA-F704-D17530871AB0}"/>
          </ac:spMkLst>
        </pc:spChg>
      </pc:sldChg>
      <pc:sldMasterChg chg="delSldLayout">
        <pc:chgData name="Zuchrinata, Farid A." userId="2ef738f1-ee74-4f27-a45a-2ef27cd6eb40" providerId="ADAL" clId="{70386E7C-6FD7-44EB-B929-212C0C18EE96}" dt="2023-08-14T20:49:07.938" v="1623" actId="47"/>
        <pc:sldMasterMkLst>
          <pc:docMk/>
          <pc:sldMasterMk cId="0" sldId="2147483667"/>
        </pc:sldMasterMkLst>
        <pc:sldLayoutChg chg="del">
          <pc:chgData name="Zuchrinata, Farid A." userId="2ef738f1-ee74-4f27-a45a-2ef27cd6eb40" providerId="ADAL" clId="{70386E7C-6FD7-44EB-B929-212C0C18EE96}" dt="2023-08-14T18:56:50.431" v="0" actId="47"/>
          <pc:sldLayoutMkLst>
            <pc:docMk/>
            <pc:sldMasterMk cId="0" sldId="2147483667"/>
            <pc:sldLayoutMk cId="0" sldId="2147483649"/>
          </pc:sldLayoutMkLst>
        </pc:sldLayoutChg>
        <pc:sldLayoutChg chg="del">
          <pc:chgData name="Zuchrinata, Farid A." userId="2ef738f1-ee74-4f27-a45a-2ef27cd6eb40" providerId="ADAL" clId="{70386E7C-6FD7-44EB-B929-212C0C18EE96}" dt="2023-08-14T18:56:50.431" v="0" actId="47"/>
          <pc:sldLayoutMkLst>
            <pc:docMk/>
            <pc:sldMasterMk cId="0" sldId="2147483667"/>
            <pc:sldLayoutMk cId="0" sldId="2147483650"/>
          </pc:sldLayoutMkLst>
        </pc:sldLayoutChg>
        <pc:sldLayoutChg chg="del">
          <pc:chgData name="Zuchrinata, Farid A." userId="2ef738f1-ee74-4f27-a45a-2ef27cd6eb40" providerId="ADAL" clId="{70386E7C-6FD7-44EB-B929-212C0C18EE96}" dt="2023-08-14T18:56:50.431" v="0" actId="47"/>
          <pc:sldLayoutMkLst>
            <pc:docMk/>
            <pc:sldMasterMk cId="0" sldId="2147483667"/>
            <pc:sldLayoutMk cId="0" sldId="2147483651"/>
          </pc:sldLayoutMkLst>
        </pc:sldLayoutChg>
        <pc:sldLayoutChg chg="del">
          <pc:chgData name="Zuchrinata, Farid A." userId="2ef738f1-ee74-4f27-a45a-2ef27cd6eb40" providerId="ADAL" clId="{70386E7C-6FD7-44EB-B929-212C0C18EE96}" dt="2023-08-14T18:56:50.431" v="0" actId="47"/>
          <pc:sldLayoutMkLst>
            <pc:docMk/>
            <pc:sldMasterMk cId="0" sldId="2147483667"/>
            <pc:sldLayoutMk cId="0" sldId="2147483652"/>
          </pc:sldLayoutMkLst>
        </pc:sldLayoutChg>
        <pc:sldLayoutChg chg="del">
          <pc:chgData name="Zuchrinata, Farid A." userId="2ef738f1-ee74-4f27-a45a-2ef27cd6eb40" providerId="ADAL" clId="{70386E7C-6FD7-44EB-B929-212C0C18EE96}" dt="2023-08-14T20:12:17.095" v="468" actId="47"/>
          <pc:sldLayoutMkLst>
            <pc:docMk/>
            <pc:sldMasterMk cId="0" sldId="2147483667"/>
            <pc:sldLayoutMk cId="1987902336" sldId="2147483668"/>
          </pc:sldLayoutMkLst>
        </pc:sldLayoutChg>
        <pc:sldLayoutChg chg="del">
          <pc:chgData name="Zuchrinata, Farid A." userId="2ef738f1-ee74-4f27-a45a-2ef27cd6eb40" providerId="ADAL" clId="{70386E7C-6FD7-44EB-B929-212C0C18EE96}" dt="2023-08-14T20:11:34.208" v="453" actId="47"/>
          <pc:sldLayoutMkLst>
            <pc:docMk/>
            <pc:sldMasterMk cId="0" sldId="2147483667"/>
            <pc:sldLayoutMk cId="318865567" sldId="2147483669"/>
          </pc:sldLayoutMkLst>
        </pc:sldLayoutChg>
        <pc:sldLayoutChg chg="del">
          <pc:chgData name="Zuchrinata, Farid A." userId="2ef738f1-ee74-4f27-a45a-2ef27cd6eb40" providerId="ADAL" clId="{70386E7C-6FD7-44EB-B929-212C0C18EE96}" dt="2023-08-14T20:49:07.938" v="1623" actId="47"/>
          <pc:sldLayoutMkLst>
            <pc:docMk/>
            <pc:sldMasterMk cId="0" sldId="2147483667"/>
            <pc:sldLayoutMk cId="1629735776" sldId="2147483670"/>
          </pc:sldLayoutMkLst>
        </pc:sldLayoutChg>
      </pc:sldMasterChg>
      <pc:sldMasterChg chg="del delSldLayout">
        <pc:chgData name="Zuchrinata, Farid A." userId="2ef738f1-ee74-4f27-a45a-2ef27cd6eb40" providerId="ADAL" clId="{70386E7C-6FD7-44EB-B929-212C0C18EE96}" dt="2023-08-14T18:56:50.431" v="0" actId="47"/>
        <pc:sldMasterMkLst>
          <pc:docMk/>
          <pc:sldMasterMk cId="0" sldId="2147483668"/>
        </pc:sldMasterMkLst>
        <pc:sldLayoutChg chg="del">
          <pc:chgData name="Zuchrinata, Farid A." userId="2ef738f1-ee74-4f27-a45a-2ef27cd6eb40" providerId="ADAL" clId="{70386E7C-6FD7-44EB-B929-212C0C18EE96}" dt="2023-08-14T18:56:50.431" v="0" actId="47"/>
          <pc:sldLayoutMkLst>
            <pc:docMk/>
            <pc:sldMasterMk cId="0" sldId="2147483668"/>
            <pc:sldLayoutMk cId="0" sldId="2147483665"/>
          </pc:sldLayoutMkLst>
        </pc:sldLayoutChg>
        <pc:sldLayoutChg chg="del">
          <pc:chgData name="Zuchrinata, Farid A." userId="2ef738f1-ee74-4f27-a45a-2ef27cd6eb40" providerId="ADAL" clId="{70386E7C-6FD7-44EB-B929-212C0C18EE96}" dt="2023-08-14T18:56:50.431" v="0" actId="47"/>
          <pc:sldLayoutMkLst>
            <pc:docMk/>
            <pc:sldMasterMk cId="0" sldId="2147483668"/>
            <pc:sldLayoutMk cId="0"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dgm:spPr/>
      <dgm:t>
        <a:bodyPr/>
        <a:lstStyle/>
        <a:p>
          <a:r>
            <a:rPr lang="en-US" dirty="0">
              <a:solidFill>
                <a:schemeClr val="bg1"/>
              </a:solidFill>
              <a:latin typeface="Calibri" panose="020F0502020204030204" pitchFamily="34" charset="0"/>
              <a:cs typeface="Calibri" panose="020F0502020204030204" pitchFamily="34" charset="0"/>
            </a:rPr>
            <a:t>Info about the speaker</a:t>
          </a: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dgm:presLayoutVars>
          <dgm:chMax val="0"/>
          <dgm:chPref val="0"/>
          <dgm:bulletEnabled val="1"/>
        </dgm:presLayoutVars>
      </dgm:prSet>
      <dgm:spPr/>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LinFactNeighborX="-54737" custLinFactNeighborY="26331"/>
      <dgm:spPr>
        <a:solidFill>
          <a:schemeClr val="accent2"/>
        </a:solidFill>
        <a:ln>
          <a:solidFill>
            <a:schemeClr val="bg1"/>
          </a:solidFill>
        </a:ln>
      </dgm:spPr>
    </dgm:pt>
  </dgm:ptLst>
  <dgm:cxnLst>
    <dgm:cxn modelId="{FD69DC4E-A796-4F15-AF89-C566F98B9EE9}" srcId="{6EF7424F-4D25-48DD-969C-7C9E471ACB57}" destId="{248B709F-21A3-496E-911E-53CDAE19B3BF}" srcOrd="0" destOrd="0" parTransId="{898674BB-9B06-4C50-A002-182A7B7B71C0}" sibTransId="{EA4997BF-BFF0-4A79-9E6D-1C5DC078F34C}"/>
    <dgm:cxn modelId="{825EA5C2-0F33-FD4E-A10C-50D1432F56DF}" type="presOf" srcId="{248B709F-21A3-496E-911E-53CDAE19B3BF}" destId="{CB7F4157-9047-434C-B219-3D13A7DAECAF}" srcOrd="0" destOrd="0" presId="urn:microsoft.com/office/officeart/2005/8/layout/hProcess3"/>
    <dgm:cxn modelId="{F08DFCD6-A6C5-4345-893C-07B576A4A260}" type="presOf" srcId="{6EF7424F-4D25-48DD-969C-7C9E471ACB57}" destId="{01C3CA0D-595F-4531-AC42-4BCE6C84AA95}" srcOrd="0" destOrd="0" presId="urn:microsoft.com/office/officeart/2005/8/layout/hProcess3"/>
    <dgm:cxn modelId="{A30DCF14-A44E-044C-B79F-588AB6B78099}" type="presParOf" srcId="{01C3CA0D-595F-4531-AC42-4BCE6C84AA95}" destId="{85BAA476-3E8D-46C3-AF36-9963B7FAF380}" srcOrd="0" destOrd="0" presId="urn:microsoft.com/office/officeart/2005/8/layout/hProcess3"/>
    <dgm:cxn modelId="{012C352D-BF95-7B49-A63C-0CFE06120FF8}" type="presParOf" srcId="{01C3CA0D-595F-4531-AC42-4BCE6C84AA95}" destId="{296C5E58-627F-4705-B7D4-D45E7D1661E9}" srcOrd="1" destOrd="0" presId="urn:microsoft.com/office/officeart/2005/8/layout/hProcess3"/>
    <dgm:cxn modelId="{9FDFE6CC-450C-7241-971F-2E11FA41A417}" type="presParOf" srcId="{296C5E58-627F-4705-B7D4-D45E7D1661E9}" destId="{53EF16F2-3464-4203-B1EE-EF08604C5E01}" srcOrd="0" destOrd="0" presId="urn:microsoft.com/office/officeart/2005/8/layout/hProcess3"/>
    <dgm:cxn modelId="{A3D5EFAE-8468-1641-96BD-6012F91447A4}" type="presParOf" srcId="{296C5E58-627F-4705-B7D4-D45E7D1661E9}" destId="{6F194F8E-65AF-493F-9D85-136C3B35B50C}" srcOrd="1" destOrd="0" presId="urn:microsoft.com/office/officeart/2005/8/layout/hProcess3"/>
    <dgm:cxn modelId="{4DAC3792-9A97-A641-A3D4-3A0DCC1F6120}" type="presParOf" srcId="{6F194F8E-65AF-493F-9D85-136C3B35B50C}" destId="{E87BF9AC-54D1-44C2-A62F-18B453327FE9}" srcOrd="0" destOrd="0" presId="urn:microsoft.com/office/officeart/2005/8/layout/hProcess3"/>
    <dgm:cxn modelId="{3BE1F69E-183B-604D-A6C9-B0FE1B8ACD8B}" type="presParOf" srcId="{6F194F8E-65AF-493F-9D85-136C3B35B50C}" destId="{CB7F4157-9047-434C-B219-3D13A7DAECAF}" srcOrd="1" destOrd="0" presId="urn:microsoft.com/office/officeart/2005/8/layout/hProcess3"/>
    <dgm:cxn modelId="{AC3AD69E-49E3-9949-A4D0-72E325A1662C}" type="presParOf" srcId="{6F194F8E-65AF-493F-9D85-136C3B35B50C}" destId="{7CA22F85-BB94-4677-950F-5EE46F53ADA5}" srcOrd="2" destOrd="0" presId="urn:microsoft.com/office/officeart/2005/8/layout/hProcess3"/>
    <dgm:cxn modelId="{D2BC9747-75D8-4747-B9FB-3B58B9E9F139}" type="presParOf" srcId="{6F194F8E-65AF-493F-9D85-136C3B35B50C}" destId="{151F4217-456E-4C5A-8F55-AA338EF1CDBE}" srcOrd="3" destOrd="0" presId="urn:microsoft.com/office/officeart/2005/8/layout/hProcess3"/>
    <dgm:cxn modelId="{560DCAB0-280F-AB40-A60B-AFE7FD6052B5}" type="presParOf" srcId="{296C5E58-627F-4705-B7D4-D45E7D1661E9}" destId="{135020A9-D422-4A99-917A-0454D9765CD4}" srcOrd="2" destOrd="0" presId="urn:microsoft.com/office/officeart/2005/8/layout/hProcess3"/>
    <dgm:cxn modelId="{EC8D91B1-746D-104D-9741-DDBE52914218}" type="presParOf" srcId="{296C5E58-627F-4705-B7D4-D45E7D1661E9}" destId="{09E86F75-5E80-41CF-A392-DD74AA33AF1A}" srcOrd="3" destOrd="0" presId="urn:microsoft.com/office/officeart/2005/8/layout/hProcess3"/>
    <dgm:cxn modelId="{966B493B-8728-5342-97EA-BD58505365B7}"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custT="1"/>
      <dgm:spPr/>
      <dgm:t>
        <a:bodyPr/>
        <a:lstStyle/>
        <a:p>
          <a:r>
            <a:rPr lang="en-US" sz="900" dirty="0">
              <a:solidFill>
                <a:schemeClr val="bg1"/>
              </a:solidFill>
              <a:latin typeface="Calibri" panose="020F0502020204030204" pitchFamily="34" charset="0"/>
              <a:cs typeface="Calibri" panose="020F0502020204030204" pitchFamily="34" charset="0"/>
            </a:rPr>
            <a:t>Date, time &amp; location</a:t>
          </a: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val="rev"/>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custLinFactNeighborX="5773" custLinFactNeighborY="-20297">
        <dgm:presLayoutVars>
          <dgm:chMax val="0"/>
          <dgm:chPref val="0"/>
          <dgm:bulletEnabled val="1"/>
        </dgm:presLayoutVars>
      </dgm:prSet>
      <dgm:spPr/>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Ang="0" custLinFactNeighborX="95178" custLinFactNeighborY="-9340"/>
      <dgm:spPr>
        <a:solidFill>
          <a:schemeClr val="accent2"/>
        </a:solidFill>
      </dgm:spPr>
    </dgm:pt>
  </dgm:ptLst>
  <dgm:cxnLst>
    <dgm:cxn modelId="{FD69DC4E-A796-4F15-AF89-C566F98B9EE9}" srcId="{6EF7424F-4D25-48DD-969C-7C9E471ACB57}" destId="{248B709F-21A3-496E-911E-53CDAE19B3BF}" srcOrd="0" destOrd="0" parTransId="{898674BB-9B06-4C50-A002-182A7B7B71C0}" sibTransId="{EA4997BF-BFF0-4A79-9E6D-1C5DC078F34C}"/>
    <dgm:cxn modelId="{200C6496-5F2E-C648-9959-07C376D107FC}" type="presOf" srcId="{6EF7424F-4D25-48DD-969C-7C9E471ACB57}" destId="{01C3CA0D-595F-4531-AC42-4BCE6C84AA95}" srcOrd="0" destOrd="0" presId="urn:microsoft.com/office/officeart/2005/8/layout/hProcess3"/>
    <dgm:cxn modelId="{4F9752B0-5F3C-FF42-B42F-30C4849CEA22}" type="presOf" srcId="{248B709F-21A3-496E-911E-53CDAE19B3BF}" destId="{CB7F4157-9047-434C-B219-3D13A7DAECAF}" srcOrd="0" destOrd="0" presId="urn:microsoft.com/office/officeart/2005/8/layout/hProcess3"/>
    <dgm:cxn modelId="{C2C94D30-E41F-E249-82D1-240AAEDABCD7}" type="presParOf" srcId="{01C3CA0D-595F-4531-AC42-4BCE6C84AA95}" destId="{85BAA476-3E8D-46C3-AF36-9963B7FAF380}" srcOrd="0" destOrd="0" presId="urn:microsoft.com/office/officeart/2005/8/layout/hProcess3"/>
    <dgm:cxn modelId="{BEA38E40-0D16-BC40-8365-E5E6A52E07CB}" type="presParOf" srcId="{01C3CA0D-595F-4531-AC42-4BCE6C84AA95}" destId="{296C5E58-627F-4705-B7D4-D45E7D1661E9}" srcOrd="1" destOrd="0" presId="urn:microsoft.com/office/officeart/2005/8/layout/hProcess3"/>
    <dgm:cxn modelId="{3397A841-4329-D247-A238-D33BDF5E5A68}" type="presParOf" srcId="{296C5E58-627F-4705-B7D4-D45E7D1661E9}" destId="{53EF16F2-3464-4203-B1EE-EF08604C5E01}" srcOrd="0" destOrd="0" presId="urn:microsoft.com/office/officeart/2005/8/layout/hProcess3"/>
    <dgm:cxn modelId="{08A8E194-DA52-5C4C-82BA-9D92000986AB}" type="presParOf" srcId="{296C5E58-627F-4705-B7D4-D45E7D1661E9}" destId="{6F194F8E-65AF-493F-9D85-136C3B35B50C}" srcOrd="1" destOrd="0" presId="urn:microsoft.com/office/officeart/2005/8/layout/hProcess3"/>
    <dgm:cxn modelId="{BBAC40B2-E7A4-734A-9BB5-686FCE059C23}" type="presParOf" srcId="{6F194F8E-65AF-493F-9D85-136C3B35B50C}" destId="{E87BF9AC-54D1-44C2-A62F-18B453327FE9}" srcOrd="0" destOrd="0" presId="urn:microsoft.com/office/officeart/2005/8/layout/hProcess3"/>
    <dgm:cxn modelId="{212AC90A-F433-4849-8DBD-91064E87037C}" type="presParOf" srcId="{6F194F8E-65AF-493F-9D85-136C3B35B50C}" destId="{CB7F4157-9047-434C-B219-3D13A7DAECAF}" srcOrd="1" destOrd="0" presId="urn:microsoft.com/office/officeart/2005/8/layout/hProcess3"/>
    <dgm:cxn modelId="{A1D5CA25-31E5-8D4E-9821-B826ADEDF4E1}" type="presParOf" srcId="{6F194F8E-65AF-493F-9D85-136C3B35B50C}" destId="{7CA22F85-BB94-4677-950F-5EE46F53ADA5}" srcOrd="2" destOrd="0" presId="urn:microsoft.com/office/officeart/2005/8/layout/hProcess3"/>
    <dgm:cxn modelId="{611E12CA-D306-2C48-B9E8-9D36613F7E4E}" type="presParOf" srcId="{6F194F8E-65AF-493F-9D85-136C3B35B50C}" destId="{151F4217-456E-4C5A-8F55-AA338EF1CDBE}" srcOrd="3" destOrd="0" presId="urn:microsoft.com/office/officeart/2005/8/layout/hProcess3"/>
    <dgm:cxn modelId="{B8B2601A-C805-474E-8FD6-EC81B3479E34}" type="presParOf" srcId="{296C5E58-627F-4705-B7D4-D45E7D1661E9}" destId="{135020A9-D422-4A99-917A-0454D9765CD4}" srcOrd="2" destOrd="0" presId="urn:microsoft.com/office/officeart/2005/8/layout/hProcess3"/>
    <dgm:cxn modelId="{26CA4EC0-C4B4-F948-9679-A46B516A647F}" type="presParOf" srcId="{296C5E58-627F-4705-B7D4-D45E7D1661E9}" destId="{09E86F75-5E80-41CF-A392-DD74AA33AF1A}" srcOrd="3" destOrd="0" presId="urn:microsoft.com/office/officeart/2005/8/layout/hProcess3"/>
    <dgm:cxn modelId="{88ED9CBC-12C8-434D-B76B-4D039E14A81B}"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custT="1"/>
      <dgm:spPr/>
      <dgm:t>
        <a:bodyPr/>
        <a:lstStyle/>
        <a:p>
          <a:r>
            <a:rPr lang="en-US" sz="900" dirty="0">
              <a:solidFill>
                <a:schemeClr val="bg1"/>
              </a:solidFill>
              <a:latin typeface="Calibri" panose="020F0502020204030204" pitchFamily="34" charset="0"/>
              <a:cs typeface="Calibri" panose="020F0502020204030204" pitchFamily="34" charset="0"/>
            </a:rPr>
            <a:t>Speaker/career info</a:t>
          </a: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val="rev"/>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custScaleX="110891" custScaleY="147467" custLinFactNeighborX="8567" custLinFactNeighborY="18873">
        <dgm:presLayoutVars>
          <dgm:chMax val="0"/>
          <dgm:chPref val="0"/>
          <dgm:bulletEnabled val="1"/>
        </dgm:presLayoutVars>
      </dgm:prSet>
      <dgm:spPr/>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ScaleX="91101" custScaleY="107837" custLinFactNeighborX="14" custLinFactNeighborY="8500"/>
      <dgm:spPr>
        <a:solidFill>
          <a:schemeClr val="accent2"/>
        </a:solidFill>
      </dgm:spPr>
    </dgm:pt>
  </dgm:ptLst>
  <dgm:cxnLst>
    <dgm:cxn modelId="{4043FC0C-784D-6448-9624-4B2AF2319288}" type="presOf" srcId="{6EF7424F-4D25-48DD-969C-7C9E471ACB57}" destId="{01C3CA0D-595F-4531-AC42-4BCE6C84AA95}" srcOrd="0" destOrd="0" presId="urn:microsoft.com/office/officeart/2005/8/layout/hProcess3"/>
    <dgm:cxn modelId="{90DB3E11-DD28-0344-98FE-90E20A7FA590}" type="presOf" srcId="{248B709F-21A3-496E-911E-53CDAE19B3BF}" destId="{CB7F4157-9047-434C-B219-3D13A7DAECAF}" srcOrd="0" destOrd="0" presId="urn:microsoft.com/office/officeart/2005/8/layout/hProcess3"/>
    <dgm:cxn modelId="{FD69DC4E-A796-4F15-AF89-C566F98B9EE9}" srcId="{6EF7424F-4D25-48DD-969C-7C9E471ACB57}" destId="{248B709F-21A3-496E-911E-53CDAE19B3BF}" srcOrd="0" destOrd="0" parTransId="{898674BB-9B06-4C50-A002-182A7B7B71C0}" sibTransId="{EA4997BF-BFF0-4A79-9E6D-1C5DC078F34C}"/>
    <dgm:cxn modelId="{FBD05338-911D-CD40-8B41-C99B1969663B}" type="presParOf" srcId="{01C3CA0D-595F-4531-AC42-4BCE6C84AA95}" destId="{85BAA476-3E8D-46C3-AF36-9963B7FAF380}" srcOrd="0" destOrd="0" presId="urn:microsoft.com/office/officeart/2005/8/layout/hProcess3"/>
    <dgm:cxn modelId="{08E3F701-383F-5546-B553-EA319AF58541}" type="presParOf" srcId="{01C3CA0D-595F-4531-AC42-4BCE6C84AA95}" destId="{296C5E58-627F-4705-B7D4-D45E7D1661E9}" srcOrd="1" destOrd="0" presId="urn:microsoft.com/office/officeart/2005/8/layout/hProcess3"/>
    <dgm:cxn modelId="{8143B2E2-ECD6-4249-A1DB-2E5762124F1C}" type="presParOf" srcId="{296C5E58-627F-4705-B7D4-D45E7D1661E9}" destId="{53EF16F2-3464-4203-B1EE-EF08604C5E01}" srcOrd="0" destOrd="0" presId="urn:microsoft.com/office/officeart/2005/8/layout/hProcess3"/>
    <dgm:cxn modelId="{BF2D90D3-5422-4C4D-A5BE-412E7433C8D3}" type="presParOf" srcId="{296C5E58-627F-4705-B7D4-D45E7D1661E9}" destId="{6F194F8E-65AF-493F-9D85-136C3B35B50C}" srcOrd="1" destOrd="0" presId="urn:microsoft.com/office/officeart/2005/8/layout/hProcess3"/>
    <dgm:cxn modelId="{0D3AD7FB-AC59-B04B-A8CD-D5A2FF665BB6}" type="presParOf" srcId="{6F194F8E-65AF-493F-9D85-136C3B35B50C}" destId="{E87BF9AC-54D1-44C2-A62F-18B453327FE9}" srcOrd="0" destOrd="0" presId="urn:microsoft.com/office/officeart/2005/8/layout/hProcess3"/>
    <dgm:cxn modelId="{8B793115-661E-994F-B8F2-214E500906B4}" type="presParOf" srcId="{6F194F8E-65AF-493F-9D85-136C3B35B50C}" destId="{CB7F4157-9047-434C-B219-3D13A7DAECAF}" srcOrd="1" destOrd="0" presId="urn:microsoft.com/office/officeart/2005/8/layout/hProcess3"/>
    <dgm:cxn modelId="{D637CD29-0E6C-904A-806E-C370DBCED5BD}" type="presParOf" srcId="{6F194F8E-65AF-493F-9D85-136C3B35B50C}" destId="{7CA22F85-BB94-4677-950F-5EE46F53ADA5}" srcOrd="2" destOrd="0" presId="urn:microsoft.com/office/officeart/2005/8/layout/hProcess3"/>
    <dgm:cxn modelId="{BF80F4D0-DC04-C54E-BDAF-7222ACF612F1}" type="presParOf" srcId="{6F194F8E-65AF-493F-9D85-136C3B35B50C}" destId="{151F4217-456E-4C5A-8F55-AA338EF1CDBE}" srcOrd="3" destOrd="0" presId="urn:microsoft.com/office/officeart/2005/8/layout/hProcess3"/>
    <dgm:cxn modelId="{C92AD536-84C9-A04A-A656-0984CA2FB19C}" type="presParOf" srcId="{296C5E58-627F-4705-B7D4-D45E7D1661E9}" destId="{135020A9-D422-4A99-917A-0454D9765CD4}" srcOrd="2" destOrd="0" presId="urn:microsoft.com/office/officeart/2005/8/layout/hProcess3"/>
    <dgm:cxn modelId="{273DF042-5BF2-CB4C-8808-1BEEF3202E1F}" type="presParOf" srcId="{296C5E58-627F-4705-B7D4-D45E7D1661E9}" destId="{09E86F75-5E80-41CF-A392-DD74AA33AF1A}" srcOrd="3" destOrd="0" presId="urn:microsoft.com/office/officeart/2005/8/layout/hProcess3"/>
    <dgm:cxn modelId="{1AB99EFE-9751-A14F-9E89-2F1AE99A1192}"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7424F-4D25-48DD-969C-7C9E471ACB57}" type="doc">
      <dgm:prSet loTypeId="urn:microsoft.com/office/officeart/2005/8/layout/hProcess3" loCatId="process" qsTypeId="urn:microsoft.com/office/officeart/2005/8/quickstyle/simple1" qsCatId="simple" csTypeId="urn:microsoft.com/office/officeart/2005/8/colors/accent1_2" csCatId="accent1" phldr="1"/>
      <dgm:spPr/>
    </dgm:pt>
    <dgm:pt modelId="{248B709F-21A3-496E-911E-53CDAE19B3BF}">
      <dgm:prSet phldrT="[Text]"/>
      <dgm:spPr/>
      <dgm:t>
        <a:bodyPr/>
        <a:lstStyle/>
        <a:p>
          <a:r>
            <a:rPr lang="en-US" dirty="0">
              <a:solidFill>
                <a:schemeClr val="bg1"/>
              </a:solidFill>
              <a:latin typeface="Calibri" panose="020F0502020204030204" pitchFamily="34" charset="0"/>
              <a:cs typeface="Calibri" panose="020F0502020204030204" pitchFamily="34" charset="0"/>
            </a:rPr>
            <a:t>Interest questions</a:t>
          </a:r>
        </a:p>
      </dgm:t>
    </dgm:pt>
    <dgm:pt modelId="{898674BB-9B06-4C50-A002-182A7B7B71C0}" type="parTrans" cxnId="{FD69DC4E-A796-4F15-AF89-C566F98B9EE9}">
      <dgm:prSet/>
      <dgm:spPr/>
      <dgm:t>
        <a:bodyPr/>
        <a:lstStyle/>
        <a:p>
          <a:endParaRPr lang="en-US"/>
        </a:p>
      </dgm:t>
    </dgm:pt>
    <dgm:pt modelId="{EA4997BF-BFF0-4A79-9E6D-1C5DC078F34C}" type="sibTrans" cxnId="{FD69DC4E-A796-4F15-AF89-C566F98B9EE9}">
      <dgm:prSet/>
      <dgm:spPr/>
      <dgm:t>
        <a:bodyPr/>
        <a:lstStyle/>
        <a:p>
          <a:endParaRPr lang="en-US"/>
        </a:p>
      </dgm:t>
    </dgm:pt>
    <dgm:pt modelId="{01C3CA0D-595F-4531-AC42-4BCE6C84AA95}" type="pres">
      <dgm:prSet presAssocID="{6EF7424F-4D25-48DD-969C-7C9E471ACB57}" presName="Name0" presStyleCnt="0">
        <dgm:presLayoutVars>
          <dgm:dir/>
          <dgm:animLvl val="lvl"/>
          <dgm:resizeHandles val="exact"/>
        </dgm:presLayoutVars>
      </dgm:prSet>
      <dgm:spPr/>
    </dgm:pt>
    <dgm:pt modelId="{85BAA476-3E8D-46C3-AF36-9963B7FAF380}" type="pres">
      <dgm:prSet presAssocID="{6EF7424F-4D25-48DD-969C-7C9E471ACB57}" presName="dummy" presStyleCnt="0"/>
      <dgm:spPr/>
    </dgm:pt>
    <dgm:pt modelId="{296C5E58-627F-4705-B7D4-D45E7D1661E9}" type="pres">
      <dgm:prSet presAssocID="{6EF7424F-4D25-48DD-969C-7C9E471ACB57}" presName="linH" presStyleCnt="0"/>
      <dgm:spPr/>
    </dgm:pt>
    <dgm:pt modelId="{53EF16F2-3464-4203-B1EE-EF08604C5E01}" type="pres">
      <dgm:prSet presAssocID="{6EF7424F-4D25-48DD-969C-7C9E471ACB57}" presName="padding1" presStyleCnt="0"/>
      <dgm:spPr/>
    </dgm:pt>
    <dgm:pt modelId="{6F194F8E-65AF-493F-9D85-136C3B35B50C}" type="pres">
      <dgm:prSet presAssocID="{248B709F-21A3-496E-911E-53CDAE19B3BF}" presName="linV" presStyleCnt="0"/>
      <dgm:spPr/>
    </dgm:pt>
    <dgm:pt modelId="{E87BF9AC-54D1-44C2-A62F-18B453327FE9}" type="pres">
      <dgm:prSet presAssocID="{248B709F-21A3-496E-911E-53CDAE19B3BF}" presName="spVertical1" presStyleCnt="0"/>
      <dgm:spPr/>
    </dgm:pt>
    <dgm:pt modelId="{CB7F4157-9047-434C-B219-3D13A7DAECAF}" type="pres">
      <dgm:prSet presAssocID="{248B709F-21A3-496E-911E-53CDAE19B3BF}" presName="parTx" presStyleLbl="revTx" presStyleIdx="0" presStyleCnt="1" custScaleX="104096" custScaleY="97219" custLinFactNeighborX="-4859" custLinFactNeighborY="-9765">
        <dgm:presLayoutVars>
          <dgm:chMax val="0"/>
          <dgm:chPref val="0"/>
          <dgm:bulletEnabled val="1"/>
        </dgm:presLayoutVars>
      </dgm:prSet>
      <dgm:spPr/>
    </dgm:pt>
    <dgm:pt modelId="{7CA22F85-BB94-4677-950F-5EE46F53ADA5}" type="pres">
      <dgm:prSet presAssocID="{248B709F-21A3-496E-911E-53CDAE19B3BF}" presName="spVertical2" presStyleCnt="0"/>
      <dgm:spPr/>
    </dgm:pt>
    <dgm:pt modelId="{151F4217-456E-4C5A-8F55-AA338EF1CDBE}" type="pres">
      <dgm:prSet presAssocID="{248B709F-21A3-496E-911E-53CDAE19B3BF}" presName="spVertical3" presStyleCnt="0"/>
      <dgm:spPr/>
    </dgm:pt>
    <dgm:pt modelId="{135020A9-D422-4A99-917A-0454D9765CD4}" type="pres">
      <dgm:prSet presAssocID="{6EF7424F-4D25-48DD-969C-7C9E471ACB57}" presName="padding2" presStyleCnt="0"/>
      <dgm:spPr/>
    </dgm:pt>
    <dgm:pt modelId="{09E86F75-5E80-41CF-A392-DD74AA33AF1A}" type="pres">
      <dgm:prSet presAssocID="{6EF7424F-4D25-48DD-969C-7C9E471ACB57}" presName="negArrow" presStyleCnt="0"/>
      <dgm:spPr/>
    </dgm:pt>
    <dgm:pt modelId="{A567F377-4AA0-4A26-89B6-067DCFC4288C}" type="pres">
      <dgm:prSet presAssocID="{6EF7424F-4D25-48DD-969C-7C9E471ACB57}" presName="backgroundArrow" presStyleLbl="node1" presStyleIdx="0" presStyleCnt="1" custLinFactNeighborX="0" custLinFactNeighborY="-4313"/>
      <dgm:spPr>
        <a:solidFill>
          <a:schemeClr val="accent2"/>
        </a:solidFill>
      </dgm:spPr>
    </dgm:pt>
  </dgm:ptLst>
  <dgm:cxnLst>
    <dgm:cxn modelId="{025E970A-B5C2-7840-8358-6DA19602A4C7}" type="presOf" srcId="{248B709F-21A3-496E-911E-53CDAE19B3BF}" destId="{CB7F4157-9047-434C-B219-3D13A7DAECAF}" srcOrd="0" destOrd="0" presId="urn:microsoft.com/office/officeart/2005/8/layout/hProcess3"/>
    <dgm:cxn modelId="{BAC43B34-FE54-554F-AF2A-017636FCB1A7}" type="presOf" srcId="{6EF7424F-4D25-48DD-969C-7C9E471ACB57}" destId="{01C3CA0D-595F-4531-AC42-4BCE6C84AA95}" srcOrd="0" destOrd="0" presId="urn:microsoft.com/office/officeart/2005/8/layout/hProcess3"/>
    <dgm:cxn modelId="{FD69DC4E-A796-4F15-AF89-C566F98B9EE9}" srcId="{6EF7424F-4D25-48DD-969C-7C9E471ACB57}" destId="{248B709F-21A3-496E-911E-53CDAE19B3BF}" srcOrd="0" destOrd="0" parTransId="{898674BB-9B06-4C50-A002-182A7B7B71C0}" sibTransId="{EA4997BF-BFF0-4A79-9E6D-1C5DC078F34C}"/>
    <dgm:cxn modelId="{F6DCE6A2-3514-A64A-B1D4-C096FCD34768}" type="presParOf" srcId="{01C3CA0D-595F-4531-AC42-4BCE6C84AA95}" destId="{85BAA476-3E8D-46C3-AF36-9963B7FAF380}" srcOrd="0" destOrd="0" presId="urn:microsoft.com/office/officeart/2005/8/layout/hProcess3"/>
    <dgm:cxn modelId="{578AF3F6-1B40-2E45-A49E-9169FA97085F}" type="presParOf" srcId="{01C3CA0D-595F-4531-AC42-4BCE6C84AA95}" destId="{296C5E58-627F-4705-B7D4-D45E7D1661E9}" srcOrd="1" destOrd="0" presId="urn:microsoft.com/office/officeart/2005/8/layout/hProcess3"/>
    <dgm:cxn modelId="{5A265AB3-27F4-D344-8F75-0DB8F6C83596}" type="presParOf" srcId="{296C5E58-627F-4705-B7D4-D45E7D1661E9}" destId="{53EF16F2-3464-4203-B1EE-EF08604C5E01}" srcOrd="0" destOrd="0" presId="urn:microsoft.com/office/officeart/2005/8/layout/hProcess3"/>
    <dgm:cxn modelId="{BB025A1C-4CDA-C24E-A8D4-AF5ED1F08A0B}" type="presParOf" srcId="{296C5E58-627F-4705-B7D4-D45E7D1661E9}" destId="{6F194F8E-65AF-493F-9D85-136C3B35B50C}" srcOrd="1" destOrd="0" presId="urn:microsoft.com/office/officeart/2005/8/layout/hProcess3"/>
    <dgm:cxn modelId="{68EFE59B-35DF-7B45-A94C-030EA4429491}" type="presParOf" srcId="{6F194F8E-65AF-493F-9D85-136C3B35B50C}" destId="{E87BF9AC-54D1-44C2-A62F-18B453327FE9}" srcOrd="0" destOrd="0" presId="urn:microsoft.com/office/officeart/2005/8/layout/hProcess3"/>
    <dgm:cxn modelId="{90E23CCA-4094-2E4B-9EB7-ED93F2530CAF}" type="presParOf" srcId="{6F194F8E-65AF-493F-9D85-136C3B35B50C}" destId="{CB7F4157-9047-434C-B219-3D13A7DAECAF}" srcOrd="1" destOrd="0" presId="urn:microsoft.com/office/officeart/2005/8/layout/hProcess3"/>
    <dgm:cxn modelId="{BB882650-EC48-1342-BA7C-38FEB0AFA8CC}" type="presParOf" srcId="{6F194F8E-65AF-493F-9D85-136C3B35B50C}" destId="{7CA22F85-BB94-4677-950F-5EE46F53ADA5}" srcOrd="2" destOrd="0" presId="urn:microsoft.com/office/officeart/2005/8/layout/hProcess3"/>
    <dgm:cxn modelId="{7B48B881-3711-F24D-B267-B48FEE4972BD}" type="presParOf" srcId="{6F194F8E-65AF-493F-9D85-136C3B35B50C}" destId="{151F4217-456E-4C5A-8F55-AA338EF1CDBE}" srcOrd="3" destOrd="0" presId="urn:microsoft.com/office/officeart/2005/8/layout/hProcess3"/>
    <dgm:cxn modelId="{733E7536-F6A5-6241-B84C-11BE44166988}" type="presParOf" srcId="{296C5E58-627F-4705-B7D4-D45E7D1661E9}" destId="{135020A9-D422-4A99-917A-0454D9765CD4}" srcOrd="2" destOrd="0" presId="urn:microsoft.com/office/officeart/2005/8/layout/hProcess3"/>
    <dgm:cxn modelId="{DDC40830-BE4A-B54A-8217-6BE5C36AEB8F}" type="presParOf" srcId="{296C5E58-627F-4705-B7D4-D45E7D1661E9}" destId="{09E86F75-5E80-41CF-A392-DD74AA33AF1A}" srcOrd="3" destOrd="0" presId="urn:microsoft.com/office/officeart/2005/8/layout/hProcess3"/>
    <dgm:cxn modelId="{F84660FD-DD9C-7E49-9105-0E0464F7C9AD}" type="presParOf" srcId="{296C5E58-627F-4705-B7D4-D45E7D1661E9}" destId="{A567F377-4AA0-4A26-89B6-067DCFC4288C}" srcOrd="4" destOrd="0" presId="urn:microsoft.com/office/officeart/2005/8/layout/hProcess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F377-4AA0-4A26-89B6-067DCFC4288C}">
      <dsp:nvSpPr>
        <dsp:cNvPr id="0" name=""/>
        <dsp:cNvSpPr/>
      </dsp:nvSpPr>
      <dsp:spPr>
        <a:xfrm>
          <a:off x="0" y="52656"/>
          <a:ext cx="1458605" cy="648000"/>
        </a:xfrm>
        <a:prstGeom prst="rightArrow">
          <a:avLst/>
        </a:prstGeom>
        <a:solidFill>
          <a:schemeClr val="accent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B7F4157-9047-434C-B219-3D13A7DAECAF}">
      <dsp:nvSpPr>
        <dsp:cNvPr id="0" name=""/>
        <dsp:cNvSpPr/>
      </dsp:nvSpPr>
      <dsp:spPr>
        <a:xfrm>
          <a:off x="117657" y="188328"/>
          <a:ext cx="1195087" cy="3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latin typeface="Calibri" panose="020F0502020204030204" pitchFamily="34" charset="0"/>
              <a:cs typeface="Calibri" panose="020F0502020204030204" pitchFamily="34" charset="0"/>
            </a:rPr>
            <a:t>Info about the speaker</a:t>
          </a:r>
        </a:p>
      </dsp:txBody>
      <dsp:txXfrm>
        <a:off x="117657" y="188328"/>
        <a:ext cx="1195087" cy="3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F377-4AA0-4A26-89B6-067DCFC4288C}">
      <dsp:nvSpPr>
        <dsp:cNvPr id="0" name=""/>
        <dsp:cNvSpPr/>
      </dsp:nvSpPr>
      <dsp:spPr>
        <a:xfrm>
          <a:off x="0" y="0"/>
          <a:ext cx="1365805" cy="576000"/>
        </a:xfrm>
        <a:prstGeom prst="leftArrow">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F4157-9047-434C-B219-3D13A7DAECAF}">
      <dsp:nvSpPr>
        <dsp:cNvPr id="0" name=""/>
        <dsp:cNvSpPr/>
      </dsp:nvSpPr>
      <dsp:spPr>
        <a:xfrm>
          <a:off x="201183" y="139462"/>
          <a:ext cx="1119053" cy="28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latin typeface="Calibri" panose="020F0502020204030204" pitchFamily="34" charset="0"/>
              <a:cs typeface="Calibri" panose="020F0502020204030204" pitchFamily="34" charset="0"/>
            </a:rPr>
            <a:t>Date, time &amp; location</a:t>
          </a:r>
        </a:p>
      </dsp:txBody>
      <dsp:txXfrm>
        <a:off x="201183" y="139462"/>
        <a:ext cx="1119053" cy="28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F377-4AA0-4A26-89B6-067DCFC4288C}">
      <dsp:nvSpPr>
        <dsp:cNvPr id="0" name=""/>
        <dsp:cNvSpPr/>
      </dsp:nvSpPr>
      <dsp:spPr>
        <a:xfrm>
          <a:off x="137531" y="46245"/>
          <a:ext cx="1407937" cy="753547"/>
        </a:xfrm>
        <a:prstGeom prst="leftArrow">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F4157-9047-434C-B219-3D13A7DAECAF}">
      <dsp:nvSpPr>
        <dsp:cNvPr id="0" name=""/>
        <dsp:cNvSpPr/>
      </dsp:nvSpPr>
      <dsp:spPr>
        <a:xfrm>
          <a:off x="252424" y="192184"/>
          <a:ext cx="1266929" cy="476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latin typeface="Calibri" panose="020F0502020204030204" pitchFamily="34" charset="0"/>
              <a:cs typeface="Calibri" panose="020F0502020204030204" pitchFamily="34" charset="0"/>
            </a:rPr>
            <a:t>Speaker/career info</a:t>
          </a:r>
        </a:p>
      </dsp:txBody>
      <dsp:txXfrm>
        <a:off x="252424" y="192184"/>
        <a:ext cx="1266929" cy="476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7F377-4AA0-4A26-89B6-067DCFC4288C}">
      <dsp:nvSpPr>
        <dsp:cNvPr id="0" name=""/>
        <dsp:cNvSpPr/>
      </dsp:nvSpPr>
      <dsp:spPr>
        <a:xfrm>
          <a:off x="0" y="0"/>
          <a:ext cx="1458605" cy="648000"/>
        </a:xfrm>
        <a:prstGeom prst="rightArrow">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F4157-9047-434C-B219-3D13A7DAECAF}">
      <dsp:nvSpPr>
        <dsp:cNvPr id="0" name=""/>
        <dsp:cNvSpPr/>
      </dsp:nvSpPr>
      <dsp:spPr>
        <a:xfrm>
          <a:off x="61852" y="172508"/>
          <a:ext cx="1195107" cy="314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9144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latin typeface="Calibri" panose="020F0502020204030204" pitchFamily="34" charset="0"/>
              <a:cs typeface="Calibri" panose="020F0502020204030204" pitchFamily="34" charset="0"/>
            </a:rPr>
            <a:t>Interest questions</a:t>
          </a:r>
        </a:p>
      </dsp:txBody>
      <dsp:txXfrm>
        <a:off x="61852" y="172508"/>
        <a:ext cx="1195107" cy="3149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sz="800" i="0" dirty="0">
                <a:solidFill>
                  <a:schemeClr val="accent3">
                    <a:lumMod val="50000"/>
                  </a:schemeClr>
                </a:solidFill>
                <a:latin typeface="+mj-lt"/>
              </a:rPr>
              <a:t>Hall, C., Dickerson, J., Batts, D., Kauffmann, P., &amp; </a:t>
            </a:r>
            <a:r>
              <a:rPr lang="en-US" sz="800" i="0" dirty="0" err="1">
                <a:solidFill>
                  <a:schemeClr val="accent3">
                    <a:lumMod val="50000"/>
                  </a:schemeClr>
                </a:solidFill>
                <a:latin typeface="+mj-lt"/>
              </a:rPr>
              <a:t>Bosse</a:t>
            </a:r>
            <a:r>
              <a:rPr lang="en-US" sz="800" i="0" dirty="0">
                <a:solidFill>
                  <a:schemeClr val="accent3">
                    <a:lumMod val="50000"/>
                  </a:schemeClr>
                </a:solidFill>
                <a:latin typeface="+mj-lt"/>
              </a:rPr>
              <a:t>, M. (2011). Are we missing opportunities to encourage interest in STEM fields?. </a:t>
            </a:r>
            <a:r>
              <a:rPr lang="en-US" sz="800" i="1" dirty="0">
                <a:solidFill>
                  <a:schemeClr val="accent3">
                    <a:lumMod val="50000"/>
                  </a:schemeClr>
                </a:solidFill>
                <a:latin typeface="+mj-lt"/>
              </a:rPr>
              <a:t>Journal of Technology Education, </a:t>
            </a:r>
            <a:r>
              <a:rPr lang="en-US" sz="800" i="0" dirty="0">
                <a:solidFill>
                  <a:schemeClr val="accent3">
                    <a:lumMod val="50000"/>
                  </a:schemeClr>
                </a:solidFill>
                <a:latin typeface="+mj-lt"/>
              </a:rPr>
              <a:t>23{1). </a:t>
            </a:r>
            <a:r>
              <a:rPr lang="en-US" sz="1100" b="0" i="0" dirty="0">
                <a:solidFill>
                  <a:srgbClr val="000000"/>
                </a:solidFill>
                <a:effectLst/>
                <a:latin typeface="Acherus"/>
              </a:rPr>
              <a:t>https://doi.org/10.21061/jte.v23i1.a.4</a:t>
            </a:r>
            <a:endParaRPr lang="en-US" sz="800" i="0" dirty="0">
              <a:solidFill>
                <a:schemeClr val="accent3">
                  <a:lumMod val="50000"/>
                </a:schemeClr>
              </a:solidFill>
              <a:latin typeface="+mj-lt"/>
            </a:endParaRPr>
          </a:p>
        </p:txBody>
      </p:sp>
    </p:spTree>
    <p:extLst>
      <p:ext uri="{BB962C8B-B14F-4D97-AF65-F5344CB8AC3E}">
        <p14:creationId xmlns:p14="http://schemas.microsoft.com/office/powerpoint/2010/main" val="74821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K20 Center. (2016. July 18). </a:t>
            </a:r>
            <a:r>
              <a:rPr lang="en-US" i="1" dirty="0"/>
              <a:t>Career café – K20 Center </a:t>
            </a:r>
            <a:r>
              <a:rPr lang="en-US" i="0" dirty="0"/>
              <a:t>[Video]. YouTube. https://youtu.be/2JaivPbGi7M</a:t>
            </a:r>
            <a:endParaRPr lang="en-US" dirty="0"/>
          </a:p>
        </p:txBody>
      </p:sp>
    </p:spTree>
    <p:extLst>
      <p:ext uri="{BB962C8B-B14F-4D97-AF65-F5344CB8AC3E}">
        <p14:creationId xmlns:p14="http://schemas.microsoft.com/office/powerpoint/2010/main" val="48634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t>Other</a:t>
            </a:r>
            <a:r>
              <a:rPr lang="en-US" sz="1100" baseline="0" dirty="0"/>
              <a:t> things students have said after attending a Career Café: </a:t>
            </a:r>
          </a:p>
          <a:p>
            <a:endParaRPr lang="en-US" sz="1100" baseline="0" dirty="0"/>
          </a:p>
          <a:p>
            <a:r>
              <a:rPr lang="en-US" sz="1100" dirty="0"/>
              <a:t>“If I have a goal then go for it.  Also the steps on how to get where I want to go.”</a:t>
            </a:r>
          </a:p>
          <a:p>
            <a:r>
              <a:rPr lang="en-US" sz="1100" dirty="0"/>
              <a:t>“Keep Pushing forward and never give up. I really enjoyed my self today (thanks)”</a:t>
            </a:r>
          </a:p>
          <a:p>
            <a:r>
              <a:rPr lang="en-US" sz="1100" dirty="0"/>
              <a:t>“That we are in charge of our own efforts or decisions and people can teach us all the things they know but it’s up to us to apply them.”</a:t>
            </a:r>
          </a:p>
          <a:p>
            <a:r>
              <a:rPr lang="en-US" sz="1100" dirty="0"/>
              <a:t>“You must be on top of things to be on top.”</a:t>
            </a:r>
          </a:p>
          <a:p>
            <a:r>
              <a:rPr lang="en-US" sz="1100" dirty="0"/>
              <a:t>“School is important and it can change your life completely.”</a:t>
            </a:r>
          </a:p>
          <a:p>
            <a:endParaRPr lang="en-US" sz="1100" dirty="0"/>
          </a:p>
          <a:p>
            <a:r>
              <a:rPr lang="en-US" sz="1100" dirty="0"/>
              <a:t>Ask: How</a:t>
            </a:r>
            <a:r>
              <a:rPr lang="en-US" sz="1100" baseline="0" dirty="0"/>
              <a:t> do these things influence the goals and benefits?</a:t>
            </a:r>
          </a:p>
          <a:p>
            <a:endParaRPr lang="en-US" sz="1100" baseline="0" dirty="0"/>
          </a:p>
          <a:p>
            <a:r>
              <a:rPr lang="en-US" sz="1100" baseline="0" dirty="0"/>
              <a:t>Then show the 4 top influences and ask the question: Does this change anything about what you just said? How?</a:t>
            </a:r>
            <a:endParaRPr lang="en-US" sz="1100" dirty="0"/>
          </a:p>
          <a:p>
            <a:endParaRPr lang="en-US" dirty="0"/>
          </a:p>
          <a:p>
            <a:endParaRPr lang="en-US" dirty="0"/>
          </a:p>
        </p:txBody>
      </p:sp>
    </p:spTree>
    <p:extLst>
      <p:ext uri="{BB962C8B-B14F-4D97-AF65-F5344CB8AC3E}">
        <p14:creationId xmlns:p14="http://schemas.microsoft.com/office/powerpoint/2010/main" val="239008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does a Career</a:t>
            </a:r>
            <a:r>
              <a:rPr lang="en-US" baseline="0" dirty="0"/>
              <a:t> Café look like? </a:t>
            </a:r>
          </a:p>
          <a:p>
            <a:pPr marL="171450" indent="-171450">
              <a:buFont typeface="Arial" charset="0"/>
              <a:buChar char="•"/>
            </a:pPr>
            <a:r>
              <a:rPr lang="en-US" dirty="0"/>
              <a:t>Sites</a:t>
            </a:r>
            <a:r>
              <a:rPr lang="en-US" baseline="0" dirty="0"/>
              <a:t> will need to evaluate their school and clientele with student surveys.</a:t>
            </a:r>
          </a:p>
          <a:p>
            <a:pPr marL="171450" indent="-171450">
              <a:buFont typeface="Arial" charset="0"/>
              <a:buChar char="•"/>
            </a:pPr>
            <a:r>
              <a:rPr lang="en-US" baseline="0" dirty="0"/>
              <a:t>Find a time when students will be able to attend and serve food. Is this breakfast, lunch, after school snack? Just remember that before and after school students may have transportation issues and extracurricular activities that conflicts with attendance. This creates a relaxed environment for students to not feel intimidated.</a:t>
            </a:r>
          </a:p>
          <a:p>
            <a:pPr marL="171450" indent="-171450">
              <a:buFont typeface="Arial" charset="0"/>
              <a:buChar char="•"/>
            </a:pPr>
            <a:r>
              <a:rPr lang="en-US" baseline="0" dirty="0"/>
              <a:t>Welcoming </a:t>
            </a:r>
          </a:p>
          <a:p>
            <a:pPr marL="171450" indent="-171450">
              <a:buFont typeface="Arial" charset="0"/>
              <a:buChar char="•"/>
            </a:pPr>
            <a:r>
              <a:rPr lang="en-US" baseline="0" dirty="0"/>
              <a:t>Special </a:t>
            </a:r>
          </a:p>
          <a:p>
            <a:pPr marL="171450" indent="-171450">
              <a:buFont typeface="Arial" charset="0"/>
              <a:buChar char="•"/>
            </a:pPr>
            <a:r>
              <a:rPr lang="en-US" baseline="0" dirty="0"/>
              <a:t>Small group of students who have a special interest in the presenter career </a:t>
            </a:r>
          </a:p>
          <a:p>
            <a:pPr marL="171450" indent="-171450">
              <a:buFont typeface="Arial" charset="0"/>
              <a:buChar char="•"/>
            </a:pPr>
            <a:r>
              <a:rPr lang="en-US" baseline="0" dirty="0"/>
              <a:t>Creates a safe atmosphere where students can learn and speak directly with community members about careers and college planning.</a:t>
            </a:r>
          </a:p>
          <a:p>
            <a:pPr marL="0" indent="0">
              <a:buFont typeface="Arial" charset="0"/>
              <a:buNone/>
            </a:pPr>
            <a:r>
              <a:rPr lang="en-US" baseline="0" dirty="0"/>
              <a:t>What steps do we need to take to implement a Career Café?</a:t>
            </a:r>
          </a:p>
          <a:p>
            <a:pPr marL="171450" indent="-171450">
              <a:buFont typeface="Arial" charset="0"/>
              <a:buChar char="•"/>
            </a:pPr>
            <a:r>
              <a:rPr lang="en-US" baseline="0" dirty="0"/>
              <a:t>Find space, a faculty member to supervise, money for food (speak to PTA, PTO, businesses around the area to donate food, </a:t>
            </a:r>
            <a:r>
              <a:rPr lang="en-US" baseline="0" dirty="0" err="1"/>
              <a:t>etc</a:t>
            </a:r>
            <a:r>
              <a:rPr lang="en-US" baseline="0" dirty="0"/>
              <a:t>), </a:t>
            </a:r>
          </a:p>
          <a:p>
            <a:pPr marL="171450" indent="-171450">
              <a:buFont typeface="Arial" charset="0"/>
              <a:buChar char="•"/>
            </a:pPr>
            <a:r>
              <a:rPr lang="en-US" sz="1200" dirty="0"/>
              <a:t>Developed a concept</a:t>
            </a:r>
          </a:p>
          <a:p>
            <a:pPr marL="171450" indent="-171450">
              <a:buFont typeface="Arial" charset="0"/>
              <a:buChar char="•"/>
            </a:pPr>
            <a:r>
              <a:rPr lang="en-US" sz="1200" dirty="0"/>
              <a:t>Research</a:t>
            </a:r>
          </a:p>
          <a:p>
            <a:pPr marL="171450" indent="-171450">
              <a:buFont typeface="Arial" charset="0"/>
              <a:buChar char="•"/>
            </a:pPr>
            <a:r>
              <a:rPr lang="en-US" sz="1200" dirty="0"/>
              <a:t>Introduced the concept to schools to get buy-in</a:t>
            </a:r>
          </a:p>
          <a:p>
            <a:pPr marL="171450" indent="-171450">
              <a:buFont typeface="Arial" charset="0"/>
              <a:buChar char="•"/>
            </a:pPr>
            <a:r>
              <a:rPr lang="en-US" sz="1200" dirty="0"/>
              <a:t>Developed materials</a:t>
            </a:r>
          </a:p>
          <a:p>
            <a:pPr marL="171450" indent="-171450">
              <a:buFont typeface="Arial" charset="0"/>
              <a:buChar char="•"/>
            </a:pPr>
            <a:r>
              <a:rPr lang="en-US" sz="1200" dirty="0"/>
              <a:t>Started with a small list of volunteers and provided training</a:t>
            </a:r>
          </a:p>
          <a:p>
            <a:pPr marL="171450" indent="-171450">
              <a:buFont typeface="Arial" charset="0"/>
              <a:buChar char="•"/>
            </a:pPr>
            <a:r>
              <a:rPr lang="en-US" sz="1200" dirty="0"/>
              <a:t>Identified student need and interests </a:t>
            </a:r>
          </a:p>
          <a:p>
            <a:pPr marL="0" indent="0">
              <a:buFont typeface="Arial" charset="0"/>
              <a:buNone/>
            </a:pPr>
            <a:r>
              <a:rPr lang="en-US" sz="1200" dirty="0"/>
              <a:t>How do we promote</a:t>
            </a:r>
            <a:r>
              <a:rPr lang="en-US" sz="1200" baseline="0" dirty="0"/>
              <a:t> this to the community, students, &amp; staff?</a:t>
            </a:r>
          </a:p>
          <a:p>
            <a:pPr marL="171450" indent="-171450">
              <a:buFont typeface="Arial" charset="0"/>
              <a:buChar char="•"/>
            </a:pPr>
            <a:r>
              <a:rPr lang="en-US" sz="1200" baseline="0" dirty="0"/>
              <a:t>Share with community leaders and organizations</a:t>
            </a:r>
          </a:p>
          <a:p>
            <a:pPr marL="171450" indent="-171450">
              <a:buFont typeface="Arial" charset="0"/>
              <a:buChar char="•"/>
            </a:pPr>
            <a:r>
              <a:rPr lang="en-US" sz="1200" baseline="0" dirty="0"/>
              <a:t>post signs around the school</a:t>
            </a:r>
          </a:p>
          <a:p>
            <a:pPr marL="171450" indent="-171450">
              <a:buFont typeface="Arial" charset="0"/>
              <a:buChar char="•"/>
            </a:pPr>
            <a:r>
              <a:rPr lang="en-US" sz="1200" baseline="0" dirty="0"/>
              <a:t>have a PD session with the staff and take note of those interested in helping support cafés</a:t>
            </a:r>
          </a:p>
          <a:p>
            <a:pPr marL="171450" indent="-171450">
              <a:buFont typeface="Arial" charset="0"/>
              <a:buChar char="•"/>
            </a:pPr>
            <a:r>
              <a:rPr lang="en-US" sz="1200" baseline="0" dirty="0"/>
              <a:t>Send flyers home with students</a:t>
            </a:r>
          </a:p>
          <a:p>
            <a:pPr marL="171450" indent="-171450">
              <a:buFont typeface="Arial" charset="0"/>
              <a:buChar char="•"/>
            </a:pPr>
            <a:r>
              <a:rPr lang="en-US" sz="1200" baseline="0" dirty="0"/>
              <a:t>Signup sheets for students to attend</a:t>
            </a:r>
          </a:p>
          <a:p>
            <a:pPr marL="171450" indent="-171450">
              <a:buFont typeface="Arial" charset="0"/>
              <a:buChar char="•"/>
            </a:pPr>
            <a:r>
              <a:rPr lang="en-US" sz="1200" baseline="0" dirty="0"/>
              <a:t>Student interest survey</a:t>
            </a:r>
          </a:p>
          <a:p>
            <a:pPr marL="0" indent="0">
              <a:buFont typeface="Arial" charset="0"/>
              <a:buNone/>
            </a:pPr>
            <a:r>
              <a:rPr lang="en-US" sz="1200" baseline="0" dirty="0"/>
              <a:t>What kind of speaker/job fields would our students want to hear about?</a:t>
            </a:r>
          </a:p>
          <a:p>
            <a:pPr marL="171450" indent="-171450">
              <a:buFont typeface="Arial" charset="0"/>
              <a:buChar char="•"/>
            </a:pPr>
            <a:r>
              <a:rPr lang="en-US" sz="1200" baseline="0" dirty="0"/>
              <a:t>Engineers</a:t>
            </a:r>
          </a:p>
          <a:p>
            <a:pPr marL="171450" indent="-171450">
              <a:buFont typeface="Arial" charset="0"/>
              <a:buChar char="•"/>
            </a:pPr>
            <a:r>
              <a:rPr lang="en-US" sz="1200" baseline="0" dirty="0"/>
              <a:t>Designers</a:t>
            </a:r>
          </a:p>
          <a:p>
            <a:pPr marL="171450" indent="-171450">
              <a:buFont typeface="Arial" charset="0"/>
              <a:buChar char="•"/>
            </a:pPr>
            <a:r>
              <a:rPr lang="en-US" sz="1200" baseline="0" dirty="0"/>
              <a:t>Technology Specialist</a:t>
            </a:r>
          </a:p>
          <a:p>
            <a:pPr marL="171450" indent="-171450">
              <a:buFont typeface="Arial" charset="0"/>
              <a:buChar char="•"/>
            </a:pPr>
            <a:r>
              <a:rPr lang="en-US" sz="1200" baseline="0" dirty="0"/>
              <a:t>Game Developers</a:t>
            </a:r>
          </a:p>
          <a:p>
            <a:pPr marL="171450" indent="-171450">
              <a:buFont typeface="Arial" charset="0"/>
              <a:buChar char="•"/>
            </a:pPr>
            <a:r>
              <a:rPr lang="en-US" sz="1200" baseline="0" dirty="0"/>
              <a:t>Oil </a:t>
            </a:r>
          </a:p>
          <a:p>
            <a:pPr marL="171450" indent="-171450">
              <a:buFont typeface="Arial" charset="0"/>
              <a:buChar char="•"/>
            </a:pPr>
            <a:r>
              <a:rPr lang="en-US" sz="1200" baseline="0" dirty="0"/>
              <a:t>Accountants</a:t>
            </a:r>
          </a:p>
          <a:p>
            <a:pPr marL="171450" indent="-171450">
              <a:buFont typeface="Arial" charset="0"/>
              <a:buChar char="•"/>
            </a:pPr>
            <a:r>
              <a:rPr lang="en-US" sz="1200" baseline="0" dirty="0"/>
              <a:t>Lawyers</a:t>
            </a:r>
          </a:p>
          <a:p>
            <a:pPr marL="171450" indent="-171450">
              <a:buFont typeface="Arial" charset="0"/>
              <a:buChar char="•"/>
            </a:pPr>
            <a:r>
              <a:rPr lang="en-US" sz="1200" baseline="0" dirty="0"/>
              <a:t>Etc.</a:t>
            </a:r>
          </a:p>
          <a:p>
            <a:pPr marL="171450" indent="-171450">
              <a:buFont typeface="Arial" charset="0"/>
              <a:buChar char="•"/>
            </a:pPr>
            <a:endParaRPr lang="en-US" sz="1200" baseline="0" dirty="0"/>
          </a:p>
          <a:p>
            <a:endParaRPr lang="en-US" dirty="0"/>
          </a:p>
        </p:txBody>
      </p:sp>
    </p:spTree>
    <p:extLst>
      <p:ext uri="{BB962C8B-B14F-4D97-AF65-F5344CB8AC3E}">
        <p14:creationId xmlns:p14="http://schemas.microsoft.com/office/powerpoint/2010/main" val="224266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Extend</a:t>
            </a:r>
            <a:r>
              <a:rPr lang="en-US" baseline="0" dirty="0"/>
              <a:t>:</a:t>
            </a:r>
          </a:p>
          <a:p>
            <a:endParaRPr lang="en-US" baseline="0" dirty="0"/>
          </a:p>
          <a:p>
            <a:r>
              <a:rPr lang="en-US" baseline="0" dirty="0"/>
              <a:t>Have participants return to their seats. Pass out the Career Café Resource Handout and instruct participants to begin working in groups to create a plan for the career cafés they will be hosting in the near future.  Tell participants to use what they just talked about during the roundabout conversations and use the packet to help guide and organize a plan of action. </a:t>
            </a:r>
          </a:p>
          <a:p>
            <a:pPr marL="171450" indent="-171450">
              <a:buFont typeface="Arial" charset="0"/>
              <a:buChar char="•"/>
            </a:pPr>
            <a:r>
              <a:rPr lang="en-US" baseline="0" dirty="0"/>
              <a:t>What are our next steps? </a:t>
            </a:r>
          </a:p>
          <a:p>
            <a:pPr marL="171450" indent="-171450">
              <a:buFont typeface="Arial" charset="0"/>
              <a:buChar char="•"/>
            </a:pPr>
            <a:r>
              <a:rPr lang="en-US" baseline="0" dirty="0"/>
              <a:t>Who is going to be the main contact person? </a:t>
            </a:r>
          </a:p>
          <a:p>
            <a:pPr marL="171450" indent="-171450">
              <a:buFont typeface="Arial" charset="0"/>
              <a:buChar char="•"/>
            </a:pPr>
            <a:r>
              <a:rPr lang="en-US" baseline="0" dirty="0"/>
              <a:t>Do we create a sign up sheet with dates that different teachers are in charge of planning and organizing? </a:t>
            </a:r>
          </a:p>
          <a:p>
            <a:pPr marL="171450" indent="-171450">
              <a:buFont typeface="Arial" charset="0"/>
              <a:buChar char="•"/>
            </a:pPr>
            <a:r>
              <a:rPr lang="en-US" baseline="0" dirty="0"/>
              <a:t>Where are we going to host? Which room or area of the school? </a:t>
            </a:r>
          </a:p>
          <a:p>
            <a:pPr marL="171450" indent="-171450">
              <a:buFont typeface="Arial" charset="0"/>
              <a:buChar char="•"/>
            </a:pPr>
            <a:r>
              <a:rPr lang="en-US" baseline="0" dirty="0"/>
              <a:t>How are we going to fund the food for the lunches? </a:t>
            </a:r>
          </a:p>
          <a:p>
            <a:pPr marL="171450" indent="-171450">
              <a:buFont typeface="Arial" charset="0"/>
              <a:buChar char="•"/>
            </a:pPr>
            <a:r>
              <a:rPr lang="en-US" baseline="0" dirty="0"/>
              <a:t>How do we promote? </a:t>
            </a:r>
          </a:p>
          <a:p>
            <a:pPr marL="171450" indent="-171450">
              <a:buFont typeface="Arial" charset="0"/>
              <a:buChar char="•"/>
            </a:pPr>
            <a:r>
              <a:rPr lang="en-US" baseline="0" dirty="0"/>
              <a:t>How many students are we going to allow to attend each time?</a:t>
            </a:r>
          </a:p>
          <a:p>
            <a:pPr marL="171450" indent="-171450">
              <a:buFont typeface="Arial" charset="0"/>
              <a:buChar char="•"/>
            </a:pPr>
            <a:r>
              <a:rPr lang="en-US" baseline="0" dirty="0"/>
              <a:t>Do we need one or two sessions each time (use lunches to help determine this schedule)?</a:t>
            </a:r>
            <a:endParaRPr lang="en-US" dirty="0"/>
          </a:p>
          <a:p>
            <a:endParaRPr lang="en-US" dirty="0"/>
          </a:p>
        </p:txBody>
      </p:sp>
    </p:spTree>
    <p:extLst>
      <p:ext uri="{BB962C8B-B14F-4D97-AF65-F5344CB8AC3E}">
        <p14:creationId xmlns:p14="http://schemas.microsoft.com/office/powerpoint/2010/main" val="3307236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7.emf"/><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6.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ideo" Target="https://www.youtube.com/embed/2JaivPbGi7M?feature=oembed" TargetMode="External"/><Relationship Id="rId5" Type="http://schemas.openxmlformats.org/officeDocument/2006/relationships/hyperlink" Target="https://youtu.be/2JaivPbGi7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9564C9-A0C6-F3B2-3B83-1166A86339D7}"/>
              </a:ext>
            </a:extLst>
          </p:cNvPr>
          <p:cNvSpPr>
            <a:spLocks noGrp="1"/>
          </p:cNvSpPr>
          <p:nvPr>
            <p:ph type="title"/>
          </p:nvPr>
        </p:nvSpPr>
        <p:spPr>
          <a:xfrm>
            <a:off x="457200" y="528066"/>
            <a:ext cx="8229600" cy="857250"/>
          </a:xfrm>
        </p:spPr>
        <p:txBody>
          <a:bodyPr/>
          <a:lstStyle/>
          <a:p>
            <a:r>
              <a:rPr lang="en-US" dirty="0"/>
              <a:t>Creating a Career Café </a:t>
            </a:r>
          </a:p>
        </p:txBody>
      </p:sp>
      <p:sp>
        <p:nvSpPr>
          <p:cNvPr id="5" name="Content Placeholder 2">
            <a:extLst>
              <a:ext uri="{FF2B5EF4-FFF2-40B4-BE49-F238E27FC236}">
                <a16:creationId xmlns:a16="http://schemas.microsoft.com/office/drawing/2014/main" id="{011C0CE3-53F7-7C71-B042-2996852812A4}"/>
              </a:ext>
            </a:extLst>
          </p:cNvPr>
          <p:cNvSpPr txBox="1">
            <a:spLocks/>
          </p:cNvSpPr>
          <p:nvPr/>
        </p:nvSpPr>
        <p:spPr>
          <a:xfrm>
            <a:off x="457200" y="1451610"/>
            <a:ext cx="4736926" cy="3291840"/>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93700" algn="l" rtl="0" eaLnBrk="1" hangingPunct="1">
              <a:lnSpc>
                <a:spcPct val="100000"/>
              </a:lnSpc>
              <a:spcBef>
                <a:spcPts val="520"/>
              </a:spcBef>
              <a:spcAft>
                <a:spcPts val="0"/>
              </a:spcAft>
              <a:buClr>
                <a:schemeClr val="accent4"/>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55600" algn="l" rtl="0" eaLnBrk="1" hangingPunct="1">
              <a:lnSpc>
                <a:spcPct val="100000"/>
              </a:lnSpc>
              <a:spcBef>
                <a:spcPts val="400"/>
              </a:spcBef>
              <a:spcAft>
                <a:spcPts val="0"/>
              </a:spcAft>
              <a:buClr>
                <a:schemeClr val="accent4"/>
              </a:buClr>
              <a:buSzPts val="2000"/>
              <a:buFont typeface="Calibri"/>
              <a:buAutoNum type="alphaLcParenR"/>
              <a:defRPr sz="2000" b="0" i="0" u="none" strike="noStrike" cap="none">
                <a:solidFill>
                  <a:schemeClr val="dk1"/>
                </a:solidFill>
                <a:latin typeface="Calibri"/>
                <a:ea typeface="Calibri"/>
                <a:cs typeface="Calibri"/>
                <a:sym typeface="Calibri"/>
              </a:defRPr>
            </a:lvl2pPr>
            <a:lvl3pPr marL="1371600" marR="0" lvl="2" indent="-336550" algn="l" rtl="0" eaLnBrk="1" hangingPunct="1">
              <a:lnSpc>
                <a:spcPct val="100000"/>
              </a:lnSpc>
              <a:spcBef>
                <a:spcPts val="340"/>
              </a:spcBef>
              <a:spcAft>
                <a:spcPts val="0"/>
              </a:spcAft>
              <a:buClr>
                <a:schemeClr val="accent4"/>
              </a:buClr>
              <a:buSzPts val="1700"/>
              <a:buFont typeface="Calibri"/>
              <a:buAutoNum type="romanLcPeriod"/>
              <a:defRPr sz="1700" b="0" i="0" u="none" strike="noStrike" cap="none">
                <a:solidFill>
                  <a:schemeClr val="dk1"/>
                </a:solidFill>
                <a:latin typeface="Calibri"/>
                <a:ea typeface="Calibri"/>
                <a:cs typeface="Calibri"/>
                <a:sym typeface="Calibri"/>
              </a:defRPr>
            </a:lvl3pPr>
            <a:lvl4pPr marL="1828800" marR="0" lvl="3" indent="-323850" algn="l" rtl="0" eaLnBrk="1" hangingPunct="1">
              <a:lnSpc>
                <a:spcPct val="100000"/>
              </a:lnSpc>
              <a:spcBef>
                <a:spcPts val="300"/>
              </a:spcBef>
              <a:spcAft>
                <a:spcPts val="0"/>
              </a:spcAft>
              <a:buClr>
                <a:schemeClr val="accent3"/>
              </a:buClr>
              <a:buSzPts val="1500"/>
              <a:buFont typeface="Calibri"/>
              <a:buAutoNum type="arabicPeriod"/>
              <a:defRPr sz="1500" b="0" i="0" u="none" strike="noStrike" cap="none">
                <a:solidFill>
                  <a:schemeClr val="dk1"/>
                </a:solidFill>
                <a:latin typeface="Calibri"/>
                <a:ea typeface="Calibri"/>
                <a:cs typeface="Calibri"/>
                <a:sym typeface="Calibri"/>
              </a:defRPr>
            </a:lvl4pPr>
            <a:lvl5pPr marL="2286000" marR="0" lvl="4" indent="-314325" algn="l" rtl="0" eaLnBrk="1" hangingPunct="1">
              <a:lnSpc>
                <a:spcPct val="100000"/>
              </a:lnSpc>
              <a:spcBef>
                <a:spcPts val="270"/>
              </a:spcBef>
              <a:spcAft>
                <a:spcPts val="0"/>
              </a:spcAft>
              <a:buClr>
                <a:schemeClr val="accent4"/>
              </a:buClr>
              <a:buSzPts val="1350"/>
              <a:buFont typeface="Calibri"/>
              <a:buAutoNum type="arabicPeriod"/>
              <a:defRPr sz="1350" b="0" i="0" u="none" strike="noStrike" cap="none">
                <a:solidFill>
                  <a:schemeClr val="dk1"/>
                </a:solidFill>
                <a:latin typeface="Calibri"/>
                <a:ea typeface="Calibri"/>
                <a:cs typeface="Calibri"/>
                <a:sym typeface="Calibri"/>
              </a:defRPr>
            </a:lvl5pPr>
            <a:lvl6pPr marL="2743200" marR="0" lvl="5" indent="-320039" algn="l" rtl="0" eaLnBrk="1" hangingPunct="1">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eaLnBrk="1" hangingPunct="1">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eaLnBrk="1" hangingPunct="1">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eaLnBrk="1" hangingPunct="1">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385763" indent="-385763">
              <a:buFont typeface="+mj-lt"/>
              <a:buAutoNum type="arabicPeriod"/>
            </a:pPr>
            <a:r>
              <a:rPr lang="en-US" sz="2400"/>
              <a:t>What does a Career Café look like?</a:t>
            </a:r>
          </a:p>
          <a:p>
            <a:pPr marL="385763" indent="-385763">
              <a:buFont typeface="+mj-lt"/>
              <a:buAutoNum type="arabicPeriod"/>
            </a:pPr>
            <a:r>
              <a:rPr lang="en-US" sz="2400"/>
              <a:t>What steps do we need to take to implement a Career Café?</a:t>
            </a:r>
          </a:p>
          <a:p>
            <a:pPr marL="385763" indent="-385763">
              <a:buFont typeface="+mj-lt"/>
              <a:buAutoNum type="arabicPeriod"/>
            </a:pPr>
            <a:r>
              <a:rPr lang="en-US" sz="2400"/>
              <a:t>How do we promote this to the community, students, and staff?</a:t>
            </a:r>
          </a:p>
          <a:p>
            <a:pPr marL="385763" indent="-385763">
              <a:buFont typeface="+mj-lt"/>
              <a:buAutoNum type="arabicPeriod"/>
            </a:pPr>
            <a:r>
              <a:rPr lang="en-US" sz="2400"/>
              <a:t>What kind of speakers / job fields would our students want to hear about?</a:t>
            </a:r>
          </a:p>
          <a:p>
            <a:endParaRPr lang="en-US" dirty="0"/>
          </a:p>
        </p:txBody>
      </p:sp>
      <p:pic>
        <p:nvPicPr>
          <p:cNvPr id="6" name="Picture 5">
            <a:extLst>
              <a:ext uri="{FF2B5EF4-FFF2-40B4-BE49-F238E27FC236}">
                <a16:creationId xmlns:a16="http://schemas.microsoft.com/office/drawing/2014/main" id="{9ABC6AFE-7797-19E1-24FF-F72C197B8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258" y="1531108"/>
            <a:ext cx="3121925" cy="208128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7232793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heckerboard(across)">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AEB471AF-5F90-0700-A22A-CBADC11271D9}"/>
              </a:ext>
            </a:extLst>
          </p:cNvPr>
          <p:cNvPicPr>
            <a:picLocks noChangeAspect="1"/>
          </p:cNvPicPr>
          <p:nvPr/>
        </p:nvPicPr>
        <p:blipFill>
          <a:blip r:embed="rId3"/>
          <a:stretch>
            <a:fillRect/>
          </a:stretch>
        </p:blipFill>
        <p:spPr>
          <a:xfrm>
            <a:off x="2520569" y="83507"/>
            <a:ext cx="4109927" cy="5059994"/>
          </a:xfrm>
          <a:prstGeom prst="rect">
            <a:avLst/>
          </a:prstGeom>
          <a:noFill/>
          <a:ln>
            <a:noFill/>
          </a:ln>
        </p:spPr>
      </p:pic>
      <p:graphicFrame>
        <p:nvGraphicFramePr>
          <p:cNvPr id="8" name="Diagram 7">
            <a:extLst>
              <a:ext uri="{FF2B5EF4-FFF2-40B4-BE49-F238E27FC236}">
                <a16:creationId xmlns:a16="http://schemas.microsoft.com/office/drawing/2014/main" id="{6EA5A952-6E5F-8156-5C0A-78E9D5E00C81}"/>
              </a:ext>
            </a:extLst>
          </p:cNvPr>
          <p:cNvGraphicFramePr/>
          <p:nvPr>
            <p:extLst>
              <p:ext uri="{D42A27DB-BD31-4B8C-83A1-F6EECF244321}">
                <p14:modId xmlns:p14="http://schemas.microsoft.com/office/powerpoint/2010/main" val="1227549210"/>
              </p:ext>
            </p:extLst>
          </p:nvPr>
        </p:nvGraphicFramePr>
        <p:xfrm>
          <a:off x="1239607" y="453791"/>
          <a:ext cx="1458605" cy="700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0ACCF125-8BF6-35AD-3A7C-B2C20F73644D}"/>
              </a:ext>
            </a:extLst>
          </p:cNvPr>
          <p:cNvGraphicFramePr/>
          <p:nvPr>
            <p:extLst>
              <p:ext uri="{D42A27DB-BD31-4B8C-83A1-F6EECF244321}">
                <p14:modId xmlns:p14="http://schemas.microsoft.com/office/powerpoint/2010/main" val="433741904"/>
              </p:ext>
            </p:extLst>
          </p:nvPr>
        </p:nvGraphicFramePr>
        <p:xfrm>
          <a:off x="5557594" y="974397"/>
          <a:ext cx="1365805" cy="6253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a:extLst>
              <a:ext uri="{FF2B5EF4-FFF2-40B4-BE49-F238E27FC236}">
                <a16:creationId xmlns:a16="http://schemas.microsoft.com/office/drawing/2014/main" id="{11CA43A5-1056-4B22-91A0-E2ADA4A036D5}"/>
              </a:ext>
            </a:extLst>
          </p:cNvPr>
          <p:cNvGraphicFramePr/>
          <p:nvPr>
            <p:extLst>
              <p:ext uri="{D42A27DB-BD31-4B8C-83A1-F6EECF244321}">
                <p14:modId xmlns:p14="http://schemas.microsoft.com/office/powerpoint/2010/main" val="4226180062"/>
              </p:ext>
            </p:extLst>
          </p:nvPr>
        </p:nvGraphicFramePr>
        <p:xfrm>
          <a:off x="4986044" y="1907087"/>
          <a:ext cx="1545469" cy="79979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a:extLst>
              <a:ext uri="{FF2B5EF4-FFF2-40B4-BE49-F238E27FC236}">
                <a16:creationId xmlns:a16="http://schemas.microsoft.com/office/drawing/2014/main" id="{A043D9FF-CCC6-AF81-BCEF-15EA8CBE0A57}"/>
              </a:ext>
            </a:extLst>
          </p:cNvPr>
          <p:cNvGraphicFramePr/>
          <p:nvPr>
            <p:extLst>
              <p:ext uri="{D42A27DB-BD31-4B8C-83A1-F6EECF244321}">
                <p14:modId xmlns:p14="http://schemas.microsoft.com/office/powerpoint/2010/main" val="830606152"/>
              </p:ext>
            </p:extLst>
          </p:nvPr>
        </p:nvGraphicFramePr>
        <p:xfrm>
          <a:off x="1239607" y="3536093"/>
          <a:ext cx="1458605" cy="70065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708495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1A871-0DC0-F8AB-220E-FF315960452C}"/>
              </a:ext>
            </a:extLst>
          </p:cNvPr>
          <p:cNvSpPr>
            <a:spLocks noGrp="1"/>
          </p:cNvSpPr>
          <p:nvPr>
            <p:ph type="body" idx="1"/>
          </p:nvPr>
        </p:nvSpPr>
        <p:spPr>
          <a:xfrm>
            <a:off x="457200" y="1309352"/>
            <a:ext cx="8035447" cy="3434098"/>
          </a:xfrm>
        </p:spPr>
        <p:txBody>
          <a:bodyPr/>
          <a:lstStyle/>
          <a:p>
            <a:pPr marL="0" indent="0">
              <a:buNone/>
            </a:pPr>
            <a:r>
              <a:rPr lang="en-US" dirty="0"/>
              <a:t>On a sticky note, write</a:t>
            </a:r>
            <a:r>
              <a:rPr lang="is-IS" dirty="0"/>
              <a:t>…</a:t>
            </a:r>
            <a:endParaRPr lang="en-US" dirty="0"/>
          </a:p>
          <a:p>
            <a:pPr marL="63500" indent="0">
              <a:buNone/>
            </a:pPr>
            <a:r>
              <a:rPr lang="en-US" b="1" dirty="0">
                <a:solidFill>
                  <a:schemeClr val="accent4"/>
                </a:solidFill>
              </a:rPr>
              <a:t>3</a:t>
            </a:r>
            <a:r>
              <a:rPr lang="en-US" dirty="0"/>
              <a:t> items you learned from today’s Career Café session</a:t>
            </a:r>
          </a:p>
          <a:p>
            <a:pPr marL="63500" indent="0">
              <a:buNone/>
            </a:pPr>
            <a:r>
              <a:rPr lang="en-US" b="1" dirty="0">
                <a:solidFill>
                  <a:schemeClr val="accent4"/>
                </a:solidFill>
              </a:rPr>
              <a:t>2</a:t>
            </a:r>
            <a:r>
              <a:rPr lang="en-US" dirty="0"/>
              <a:t> actions you plan to do next to help implement the Career Café at your site</a:t>
            </a:r>
          </a:p>
          <a:p>
            <a:pPr marL="63500" indent="0">
              <a:buNone/>
            </a:pPr>
            <a:r>
              <a:rPr lang="en-US" b="1" dirty="0">
                <a:solidFill>
                  <a:schemeClr val="accent4"/>
                </a:solidFill>
              </a:rPr>
              <a:t>1</a:t>
            </a:r>
            <a:r>
              <a:rPr lang="en-US" dirty="0"/>
              <a:t> question you still have about Career Cafés</a:t>
            </a:r>
          </a:p>
          <a:p>
            <a:endParaRPr lang="en-US" dirty="0"/>
          </a:p>
        </p:txBody>
      </p:sp>
      <p:sp>
        <p:nvSpPr>
          <p:cNvPr id="3" name="Title 2">
            <a:extLst>
              <a:ext uri="{FF2B5EF4-FFF2-40B4-BE49-F238E27FC236}">
                <a16:creationId xmlns:a16="http://schemas.microsoft.com/office/drawing/2014/main" id="{702371CF-7C26-7EC2-BFFA-1B41E4CFD6EA}"/>
              </a:ext>
            </a:extLst>
          </p:cNvPr>
          <p:cNvSpPr>
            <a:spLocks noGrp="1"/>
          </p:cNvSpPr>
          <p:nvPr>
            <p:ph type="title"/>
          </p:nvPr>
        </p:nvSpPr>
        <p:spPr/>
        <p:txBody>
          <a:bodyPr/>
          <a:lstStyle/>
          <a:p>
            <a:r>
              <a:rPr lang="en-US" dirty="0"/>
              <a:t>3-2-1</a:t>
            </a:r>
          </a:p>
        </p:txBody>
      </p:sp>
    </p:spTree>
    <p:extLst>
      <p:ext uri="{BB962C8B-B14F-4D97-AF65-F5344CB8AC3E}">
        <p14:creationId xmlns:p14="http://schemas.microsoft.com/office/powerpoint/2010/main" val="1958544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9FB7-CF3A-B18A-64A7-68457C060BF4}"/>
              </a:ext>
            </a:extLst>
          </p:cNvPr>
          <p:cNvSpPr>
            <a:spLocks noGrp="1"/>
          </p:cNvSpPr>
          <p:nvPr>
            <p:ph type="ctrTitle"/>
          </p:nvPr>
        </p:nvSpPr>
        <p:spPr/>
        <p:txBody>
          <a:bodyPr/>
          <a:lstStyle/>
          <a:p>
            <a:r>
              <a:rPr lang="en-US" dirty="0"/>
              <a:t>Career Café</a:t>
            </a:r>
          </a:p>
        </p:txBody>
      </p:sp>
      <p:sp>
        <p:nvSpPr>
          <p:cNvPr id="3" name="Subtitle 2">
            <a:extLst>
              <a:ext uri="{FF2B5EF4-FFF2-40B4-BE49-F238E27FC236}">
                <a16:creationId xmlns:a16="http://schemas.microsoft.com/office/drawing/2014/main" id="{6836D332-8F04-3EF1-B98F-16E8BDDACFBC}"/>
              </a:ext>
            </a:extLst>
          </p:cNvPr>
          <p:cNvSpPr>
            <a:spLocks noGrp="1"/>
          </p:cNvSpPr>
          <p:nvPr>
            <p:ph type="subTitle" idx="1"/>
          </p:nvPr>
        </p:nvSpPr>
        <p:spPr/>
        <p:txBody>
          <a:bodyPr/>
          <a:lstStyle/>
          <a:p>
            <a:r>
              <a:rPr lang="en-US" dirty="0"/>
              <a:t>A Recipe for Student Success</a:t>
            </a:r>
          </a:p>
        </p:txBody>
      </p:sp>
    </p:spTree>
    <p:extLst>
      <p:ext uri="{BB962C8B-B14F-4D97-AF65-F5344CB8AC3E}">
        <p14:creationId xmlns:p14="http://schemas.microsoft.com/office/powerpoint/2010/main" val="966903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0777-F93A-61D1-6580-B7A5BFF5E09B}"/>
              </a:ext>
            </a:extLst>
          </p:cNvPr>
          <p:cNvSpPr>
            <a:spLocks noGrp="1"/>
          </p:cNvSpPr>
          <p:nvPr>
            <p:ph type="title"/>
          </p:nvPr>
        </p:nvSpPr>
        <p:spPr/>
        <p:txBody>
          <a:bodyPr/>
          <a:lstStyle/>
          <a:p>
            <a:r>
              <a:rPr lang="en-US" dirty="0"/>
              <a:t>Essential Questions</a:t>
            </a:r>
          </a:p>
        </p:txBody>
      </p:sp>
      <p:sp>
        <p:nvSpPr>
          <p:cNvPr id="3" name="Text Placeholder 2">
            <a:extLst>
              <a:ext uri="{FF2B5EF4-FFF2-40B4-BE49-F238E27FC236}">
                <a16:creationId xmlns:a16="http://schemas.microsoft.com/office/drawing/2014/main" id="{5980F70F-F2EB-17EA-F704-D17530871AB0}"/>
              </a:ext>
            </a:extLst>
          </p:cNvPr>
          <p:cNvSpPr>
            <a:spLocks noGrp="1"/>
          </p:cNvSpPr>
          <p:nvPr>
            <p:ph type="body" idx="1"/>
          </p:nvPr>
        </p:nvSpPr>
        <p:spPr/>
        <p:txBody>
          <a:bodyPr/>
          <a:lstStyle/>
          <a:p>
            <a:r>
              <a:rPr lang="en-US" dirty="0"/>
              <a:t>What are the goals of a Career Café?</a:t>
            </a:r>
          </a:p>
          <a:p>
            <a:r>
              <a:rPr lang="en-US" dirty="0"/>
              <a:t>What are the benefits and purpose of a Career Café?</a:t>
            </a:r>
          </a:p>
          <a:p>
            <a:r>
              <a:rPr lang="en-US" dirty="0"/>
              <a:t>What do you believe are the differences between a Career Café and a Career Day/Fair?</a:t>
            </a:r>
          </a:p>
        </p:txBody>
      </p:sp>
    </p:spTree>
    <p:extLst>
      <p:ext uri="{BB962C8B-B14F-4D97-AF65-F5344CB8AC3E}">
        <p14:creationId xmlns:p14="http://schemas.microsoft.com/office/powerpoint/2010/main" val="649821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0777-F93A-61D1-6580-B7A5BFF5E09B}"/>
              </a:ext>
            </a:extLst>
          </p:cNvPr>
          <p:cNvSpPr>
            <a:spLocks noGrp="1"/>
          </p:cNvSpPr>
          <p:nvPr>
            <p:ph type="title"/>
          </p:nvPr>
        </p:nvSpPr>
        <p:spPr/>
        <p:txBody>
          <a:bodyPr/>
          <a:lstStyle/>
          <a:p>
            <a:r>
              <a:rPr lang="en-US" dirty="0"/>
              <a:t>Activity objectives</a:t>
            </a:r>
          </a:p>
        </p:txBody>
      </p:sp>
      <p:sp>
        <p:nvSpPr>
          <p:cNvPr id="3" name="Text Placeholder 2">
            <a:extLst>
              <a:ext uri="{FF2B5EF4-FFF2-40B4-BE49-F238E27FC236}">
                <a16:creationId xmlns:a16="http://schemas.microsoft.com/office/drawing/2014/main" id="{5980F70F-F2EB-17EA-F704-D17530871AB0}"/>
              </a:ext>
            </a:extLst>
          </p:cNvPr>
          <p:cNvSpPr>
            <a:spLocks noGrp="1"/>
          </p:cNvSpPr>
          <p:nvPr>
            <p:ph type="body" idx="1"/>
          </p:nvPr>
        </p:nvSpPr>
        <p:spPr/>
        <p:txBody>
          <a:bodyPr/>
          <a:lstStyle/>
          <a:p>
            <a:r>
              <a:rPr lang="en-US" sz="2400" dirty="0"/>
              <a:t>Learn about a Career Café.</a:t>
            </a:r>
          </a:p>
          <a:p>
            <a:r>
              <a:rPr lang="en-US" sz="2400" dirty="0"/>
              <a:t>Learn the importance of a Career Café.</a:t>
            </a:r>
          </a:p>
          <a:p>
            <a:r>
              <a:rPr lang="en-US" sz="2400" dirty="0"/>
              <a:t>Learn how to implement and host a Career Café.</a:t>
            </a:r>
          </a:p>
        </p:txBody>
      </p:sp>
    </p:spTree>
    <p:extLst>
      <p:ext uri="{BB962C8B-B14F-4D97-AF65-F5344CB8AC3E}">
        <p14:creationId xmlns:p14="http://schemas.microsoft.com/office/powerpoint/2010/main" val="3674076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5F62-E961-37EB-038E-5117829114F1}"/>
              </a:ext>
            </a:extLst>
          </p:cNvPr>
          <p:cNvSpPr>
            <a:spLocks noGrp="1"/>
          </p:cNvSpPr>
          <p:nvPr>
            <p:ph type="title"/>
          </p:nvPr>
        </p:nvSpPr>
        <p:spPr/>
        <p:txBody>
          <a:bodyPr/>
          <a:lstStyle/>
          <a:p>
            <a:r>
              <a:rPr lang="en-US" dirty="0"/>
              <a:t>Chain Notes</a:t>
            </a:r>
          </a:p>
        </p:txBody>
      </p:sp>
      <p:sp>
        <p:nvSpPr>
          <p:cNvPr id="4" name="Text Placeholder 3">
            <a:extLst>
              <a:ext uri="{FF2B5EF4-FFF2-40B4-BE49-F238E27FC236}">
                <a16:creationId xmlns:a16="http://schemas.microsoft.com/office/drawing/2014/main" id="{983E744D-7B7C-EFF8-6153-3DC9B767F7C8}"/>
              </a:ext>
            </a:extLst>
          </p:cNvPr>
          <p:cNvSpPr>
            <a:spLocks noGrp="1"/>
          </p:cNvSpPr>
          <p:nvPr>
            <p:ph type="body" idx="2"/>
          </p:nvPr>
        </p:nvSpPr>
        <p:spPr>
          <a:xfrm>
            <a:off x="457200" y="1317938"/>
            <a:ext cx="8229600" cy="3448256"/>
          </a:xfrm>
        </p:spPr>
        <p:txBody>
          <a:bodyPr/>
          <a:lstStyle/>
          <a:p>
            <a:pPr marL="76200" indent="0" algn="ctr">
              <a:buNone/>
            </a:pPr>
            <a:r>
              <a:rPr lang="en-US" sz="2400" b="1" dirty="0"/>
              <a:t>“Why is it important to educate students </a:t>
            </a:r>
            <a:br>
              <a:rPr lang="en-US" sz="2400" b="1" dirty="0"/>
            </a:br>
            <a:r>
              <a:rPr lang="en-US" sz="2400" b="1" dirty="0"/>
              <a:t>about career diversity?”</a:t>
            </a:r>
          </a:p>
          <a:p>
            <a:r>
              <a:rPr lang="en-US" sz="2400" dirty="0"/>
              <a:t>Create groups of four </a:t>
            </a:r>
          </a:p>
          <a:p>
            <a:r>
              <a:rPr lang="en-US" sz="2400" dirty="0"/>
              <a:t>Using one sheet of paper per group, make a list using the given question</a:t>
            </a:r>
          </a:p>
          <a:p>
            <a:r>
              <a:rPr lang="en-US" sz="2400" dirty="0"/>
              <a:t>Pass papers to the group on the right</a:t>
            </a:r>
          </a:p>
          <a:p>
            <a:r>
              <a:rPr lang="en-US" sz="2400" dirty="0"/>
              <a:t>Read that info and then add any additional information</a:t>
            </a:r>
          </a:p>
        </p:txBody>
      </p:sp>
    </p:spTree>
    <p:extLst>
      <p:ext uri="{BB962C8B-B14F-4D97-AF65-F5344CB8AC3E}">
        <p14:creationId xmlns:p14="http://schemas.microsoft.com/office/powerpoint/2010/main" val="1324306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23F669-B9EC-3B45-56E2-8AF3D8A848B0}"/>
              </a:ext>
            </a:extLst>
          </p:cNvPr>
          <p:cNvSpPr>
            <a:spLocks noGrp="1"/>
          </p:cNvSpPr>
          <p:nvPr>
            <p:ph type="body" idx="2"/>
          </p:nvPr>
        </p:nvSpPr>
        <p:spPr>
          <a:xfrm>
            <a:off x="450849" y="1330012"/>
            <a:ext cx="3925802" cy="3257550"/>
          </a:xfrm>
        </p:spPr>
        <p:txBody>
          <a:bodyPr/>
          <a:lstStyle/>
          <a:p>
            <a:r>
              <a:rPr lang="en-US" dirty="0"/>
              <a:t>A study published in 2011 found that “roughly half of college students in engineering made that decision while still in high school, making this a critical time period.” </a:t>
            </a:r>
          </a:p>
          <a:p>
            <a:r>
              <a:rPr lang="en-US" dirty="0"/>
              <a:t>Research also shows that “students who demonstrate a strong talent and interest in STEM are most influenced to become interested in STEM through extracurricular experiences.”</a:t>
            </a:r>
          </a:p>
          <a:p>
            <a:pPr marL="114300" indent="0">
              <a:buNone/>
            </a:pPr>
            <a:endParaRPr lang="en-US" dirty="0"/>
          </a:p>
          <a:p>
            <a:pPr marL="114300" indent="0">
              <a:buNone/>
            </a:pPr>
            <a:endParaRPr lang="en-US" dirty="0"/>
          </a:p>
        </p:txBody>
      </p:sp>
      <p:sp>
        <p:nvSpPr>
          <p:cNvPr id="4" name="Title 3">
            <a:extLst>
              <a:ext uri="{FF2B5EF4-FFF2-40B4-BE49-F238E27FC236}">
                <a16:creationId xmlns:a16="http://schemas.microsoft.com/office/drawing/2014/main" id="{054E1D5B-3D79-551E-3E0D-C65EDDCDAEC6}"/>
              </a:ext>
            </a:extLst>
          </p:cNvPr>
          <p:cNvSpPr>
            <a:spLocks noGrp="1"/>
          </p:cNvSpPr>
          <p:nvPr>
            <p:ph type="title"/>
          </p:nvPr>
        </p:nvSpPr>
        <p:spPr/>
        <p:txBody>
          <a:bodyPr/>
          <a:lstStyle/>
          <a:p>
            <a:r>
              <a:rPr lang="en-US" dirty="0"/>
              <a:t>Student Interest in STEM</a:t>
            </a:r>
          </a:p>
        </p:txBody>
      </p:sp>
      <p:pic>
        <p:nvPicPr>
          <p:cNvPr id="5" name="Picture 2" descr="Chart. Earnings and unemployment rates by educational attainment">
            <a:extLst>
              <a:ext uri="{FF2B5EF4-FFF2-40B4-BE49-F238E27FC236}">
                <a16:creationId xmlns:a16="http://schemas.microsoft.com/office/drawing/2014/main" id="{EC32A7E9-55EE-D8B5-DC10-F7BBF5199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3285"/>
            <a:ext cx="4074563" cy="225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65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85F52F-BBA9-78EA-19B0-005D1237D71A}"/>
              </a:ext>
            </a:extLst>
          </p:cNvPr>
          <p:cNvSpPr>
            <a:spLocks noGrp="1"/>
          </p:cNvSpPr>
          <p:nvPr>
            <p:ph type="title"/>
          </p:nvPr>
        </p:nvSpPr>
        <p:spPr/>
        <p:txBody>
          <a:bodyPr/>
          <a:lstStyle/>
          <a:p>
            <a:r>
              <a:rPr lang="en-US" dirty="0"/>
              <a:t>Video: Career Café</a:t>
            </a:r>
          </a:p>
        </p:txBody>
      </p:sp>
      <p:pic>
        <p:nvPicPr>
          <p:cNvPr id="4" name="Online Media 2" title="Career Cafe - K20 Center">
            <a:hlinkClick r:id="" action="ppaction://media"/>
            <a:extLst>
              <a:ext uri="{FF2B5EF4-FFF2-40B4-BE49-F238E27FC236}">
                <a16:creationId xmlns:a16="http://schemas.microsoft.com/office/drawing/2014/main" id="{67CF7C56-0C11-D770-6074-A562573ECD0C}"/>
              </a:ext>
            </a:extLst>
          </p:cNvPr>
          <p:cNvPicPr>
            <a:picLocks noRot="1" noChangeAspect="1"/>
          </p:cNvPicPr>
          <p:nvPr>
            <a:videoFile r:link="rId1"/>
          </p:nvPr>
        </p:nvPicPr>
        <p:blipFill>
          <a:blip r:embed="rId4"/>
          <a:stretch>
            <a:fillRect/>
          </a:stretch>
        </p:blipFill>
        <p:spPr>
          <a:xfrm>
            <a:off x="2118832" y="1461718"/>
            <a:ext cx="4906335" cy="2772079"/>
          </a:xfrm>
          <a:prstGeom prst="rect">
            <a:avLst/>
          </a:prstGeom>
        </p:spPr>
      </p:pic>
      <p:sp>
        <p:nvSpPr>
          <p:cNvPr id="6" name="Text Placeholder 1">
            <a:extLst>
              <a:ext uri="{FF2B5EF4-FFF2-40B4-BE49-F238E27FC236}">
                <a16:creationId xmlns:a16="http://schemas.microsoft.com/office/drawing/2014/main" id="{01779131-2AFD-0EA8-3C8E-C2A205419561}"/>
              </a:ext>
            </a:extLst>
          </p:cNvPr>
          <p:cNvSpPr txBox="1">
            <a:spLocks/>
          </p:cNvSpPr>
          <p:nvPr/>
        </p:nvSpPr>
        <p:spPr>
          <a:xfrm>
            <a:off x="457200" y="4233797"/>
            <a:ext cx="8229600" cy="37995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dirty="0">
                <a:hlinkClick r:id="rId5"/>
              </a:rPr>
              <a:t>Career Café – K20 Center</a:t>
            </a:r>
            <a:endParaRPr lang="en-US" sz="1000" dirty="0"/>
          </a:p>
        </p:txBody>
      </p:sp>
    </p:spTree>
    <p:extLst>
      <p:ext uri="{BB962C8B-B14F-4D97-AF65-F5344CB8AC3E}">
        <p14:creationId xmlns:p14="http://schemas.microsoft.com/office/powerpoint/2010/main" val="25859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C3A84F-B508-5165-BDC7-531F44556E6B}"/>
              </a:ext>
            </a:extLst>
          </p:cNvPr>
          <p:cNvSpPr>
            <a:spLocks noGrp="1"/>
          </p:cNvSpPr>
          <p:nvPr>
            <p:ph type="body" idx="1"/>
          </p:nvPr>
        </p:nvSpPr>
        <p:spPr/>
        <p:txBody>
          <a:bodyPr/>
          <a:lstStyle/>
          <a:p>
            <a:pPr marL="63500" indent="0">
              <a:buNone/>
            </a:pPr>
            <a:r>
              <a:rPr lang="en-US" sz="2700" b="1" dirty="0"/>
              <a:t>Turn to an elbow partner and share your thoughts and reflections from the guiding questions.</a:t>
            </a:r>
          </a:p>
          <a:p>
            <a:r>
              <a:rPr lang="en-US" sz="2700" dirty="0"/>
              <a:t>What are the goals of a Career Café?</a:t>
            </a:r>
          </a:p>
          <a:p>
            <a:r>
              <a:rPr lang="en-US" sz="2700" dirty="0"/>
              <a:t>What are the benefits and purpose of a Career Café?</a:t>
            </a:r>
          </a:p>
          <a:p>
            <a:r>
              <a:rPr lang="en-US" sz="2700" dirty="0"/>
              <a:t>What do you believe are the differences between a Career Café and a Career Day/Fair?</a:t>
            </a:r>
          </a:p>
        </p:txBody>
      </p:sp>
      <p:sp>
        <p:nvSpPr>
          <p:cNvPr id="3" name="Title 2">
            <a:extLst>
              <a:ext uri="{FF2B5EF4-FFF2-40B4-BE49-F238E27FC236}">
                <a16:creationId xmlns:a16="http://schemas.microsoft.com/office/drawing/2014/main" id="{DAEC1CD3-2894-0411-9833-1FFAC8E80A8C}"/>
              </a:ext>
            </a:extLst>
          </p:cNvPr>
          <p:cNvSpPr>
            <a:spLocks noGrp="1"/>
          </p:cNvSpPr>
          <p:nvPr>
            <p:ph type="title"/>
          </p:nvPr>
        </p:nvSpPr>
        <p:spPr/>
        <p:txBody>
          <a:bodyPr/>
          <a:lstStyle/>
          <a:p>
            <a:r>
              <a:rPr lang="en-US" dirty="0"/>
              <a:t>Video: Guided Questions</a:t>
            </a:r>
          </a:p>
        </p:txBody>
      </p:sp>
    </p:spTree>
    <p:extLst>
      <p:ext uri="{BB962C8B-B14F-4D97-AF65-F5344CB8AC3E}">
        <p14:creationId xmlns:p14="http://schemas.microsoft.com/office/powerpoint/2010/main" val="3339700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53B4EC-39DB-F8F6-E640-B111F836CD1F}"/>
              </a:ext>
            </a:extLst>
          </p:cNvPr>
          <p:cNvSpPr>
            <a:spLocks noGrp="1"/>
          </p:cNvSpPr>
          <p:nvPr>
            <p:ph type="body" idx="1"/>
          </p:nvPr>
        </p:nvSpPr>
        <p:spPr>
          <a:xfrm>
            <a:off x="2655517" y="1330012"/>
            <a:ext cx="6125227" cy="3257550"/>
          </a:xfrm>
        </p:spPr>
        <p:txBody>
          <a:bodyPr/>
          <a:lstStyle/>
          <a:p>
            <a:pPr marL="514350" indent="-285750">
              <a:buFont typeface="Arial" panose="020B0604020202020204" pitchFamily="34" charset="0"/>
              <a:buChar char="•"/>
            </a:pPr>
            <a:r>
              <a:rPr lang="en-US" sz="1600" dirty="0"/>
              <a:t>“I learned that no matter where you work, if you are interested in your job, you will always be good at it.”</a:t>
            </a:r>
          </a:p>
          <a:p>
            <a:pPr marL="514350" indent="-285750">
              <a:buFont typeface="Arial" panose="020B0604020202020204" pitchFamily="34" charset="0"/>
              <a:buChar char="•"/>
            </a:pPr>
            <a:r>
              <a:rPr lang="en-US" sz="1600" dirty="0"/>
              <a:t>“I learned that you have to work hard and stay focused in school to get what you want.”</a:t>
            </a:r>
          </a:p>
          <a:p>
            <a:pPr marL="514350" indent="-285750">
              <a:buFont typeface="Arial" panose="020B0604020202020204" pitchFamily="34" charset="0"/>
              <a:buChar char="•"/>
            </a:pPr>
            <a:r>
              <a:rPr lang="en-US" sz="1600" dirty="0"/>
              <a:t>“I learned that we must know the skills we’re good at. It'll help us make career-focused decisions for college or technical school.”</a:t>
            </a:r>
          </a:p>
          <a:p>
            <a:pPr marL="514350" indent="-285750">
              <a:buFont typeface="Arial" panose="020B0604020202020204" pitchFamily="34" charset="0"/>
              <a:buChar char="•"/>
            </a:pPr>
            <a:r>
              <a:rPr lang="en-US" sz="1600" dirty="0"/>
              <a:t>“I learned that there are a lot of opportunities in the study field I’m interested in. I also learned the difference between freelance and working for a major company.”</a:t>
            </a:r>
          </a:p>
          <a:p>
            <a:pPr marL="514350" indent="-285750">
              <a:buFont typeface="Arial" panose="020B0604020202020204" pitchFamily="34" charset="0"/>
              <a:buChar char="•"/>
            </a:pPr>
            <a:r>
              <a:rPr lang="en-US" sz="1600" dirty="0"/>
              <a:t>“I learned that law firms do more than I thought they did.”</a:t>
            </a:r>
          </a:p>
          <a:p>
            <a:pPr marL="514350" indent="-285750">
              <a:buFont typeface="Arial" panose="020B0604020202020204" pitchFamily="34" charset="0"/>
              <a:buChar char="•"/>
            </a:pPr>
            <a:r>
              <a:rPr lang="en-US" sz="1600" dirty="0"/>
              <a:t>“I learned that my field would require hard work, but I’m </a:t>
            </a:r>
            <a:br>
              <a:rPr lang="en-US" sz="1600" dirty="0"/>
            </a:br>
            <a:r>
              <a:rPr lang="en-US" sz="1600" dirty="0"/>
              <a:t>still going to for it.”</a:t>
            </a:r>
          </a:p>
          <a:p>
            <a:endParaRPr lang="en-US" sz="1600" dirty="0"/>
          </a:p>
        </p:txBody>
      </p:sp>
      <p:sp>
        <p:nvSpPr>
          <p:cNvPr id="3" name="Text Placeholder 2">
            <a:extLst>
              <a:ext uri="{FF2B5EF4-FFF2-40B4-BE49-F238E27FC236}">
                <a16:creationId xmlns:a16="http://schemas.microsoft.com/office/drawing/2014/main" id="{C6FB0FD6-B665-2881-BA7F-DB335ACA81B8}"/>
              </a:ext>
            </a:extLst>
          </p:cNvPr>
          <p:cNvSpPr>
            <a:spLocks noGrp="1"/>
          </p:cNvSpPr>
          <p:nvPr>
            <p:ph type="body" idx="2"/>
          </p:nvPr>
        </p:nvSpPr>
        <p:spPr>
          <a:xfrm>
            <a:off x="450850" y="1330012"/>
            <a:ext cx="2388383" cy="3257550"/>
          </a:xfrm>
        </p:spPr>
        <p:txBody>
          <a:bodyPr/>
          <a:lstStyle/>
          <a:p>
            <a:pPr marL="114300" indent="0">
              <a:buNone/>
            </a:pPr>
            <a:r>
              <a:rPr lang="en-US" sz="1600" b="1" dirty="0"/>
              <a:t>Top four influences on career choice reported by students: </a:t>
            </a:r>
          </a:p>
          <a:p>
            <a:pPr>
              <a:buFont typeface="+mj-lt"/>
              <a:buAutoNum type="arabicPeriod"/>
            </a:pPr>
            <a:r>
              <a:rPr lang="en-US" sz="1600" dirty="0"/>
              <a:t>Personal interests</a:t>
            </a:r>
          </a:p>
          <a:p>
            <a:pPr>
              <a:buFont typeface="+mj-lt"/>
              <a:buAutoNum type="arabicPeriod"/>
            </a:pPr>
            <a:r>
              <a:rPr lang="en-US" sz="1600" dirty="0"/>
              <a:t>Parents</a:t>
            </a:r>
          </a:p>
          <a:p>
            <a:pPr>
              <a:buFont typeface="+mj-lt"/>
              <a:buAutoNum type="arabicPeriod"/>
            </a:pPr>
            <a:r>
              <a:rPr lang="en-US" sz="1600" dirty="0"/>
              <a:t>Earning potentials</a:t>
            </a:r>
          </a:p>
          <a:p>
            <a:pPr>
              <a:buFont typeface="+mj-lt"/>
              <a:buAutoNum type="arabicPeriod"/>
            </a:pPr>
            <a:r>
              <a:rPr lang="en-US" sz="1600" dirty="0"/>
              <a:t>Teachers.</a:t>
            </a:r>
          </a:p>
          <a:p>
            <a:endParaRPr lang="en-US" sz="1600" dirty="0"/>
          </a:p>
        </p:txBody>
      </p:sp>
      <p:sp>
        <p:nvSpPr>
          <p:cNvPr id="4" name="Title 3">
            <a:extLst>
              <a:ext uri="{FF2B5EF4-FFF2-40B4-BE49-F238E27FC236}">
                <a16:creationId xmlns:a16="http://schemas.microsoft.com/office/drawing/2014/main" id="{9CF8309D-03C7-461F-FCA6-84DF4C396C06}"/>
              </a:ext>
            </a:extLst>
          </p:cNvPr>
          <p:cNvSpPr>
            <a:spLocks noGrp="1"/>
          </p:cNvSpPr>
          <p:nvPr>
            <p:ph type="title"/>
          </p:nvPr>
        </p:nvSpPr>
        <p:spPr/>
        <p:txBody>
          <a:bodyPr/>
          <a:lstStyle/>
          <a:p>
            <a:r>
              <a:rPr lang="en-US" dirty="0"/>
              <a:t>What Student Say About Career Cafés</a:t>
            </a:r>
          </a:p>
        </p:txBody>
      </p:sp>
    </p:spTree>
    <p:extLst>
      <p:ext uri="{BB962C8B-B14F-4D97-AF65-F5344CB8AC3E}">
        <p14:creationId xmlns:p14="http://schemas.microsoft.com/office/powerpoint/2010/main" val="4268143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Lesson Slides (Save As Template)" id="{8B3279E7-1553-4347-AFE4-9AF0D55C11E7}" vid="{81FC7BEC-5ECA-48C6-A702-CCD613BA210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Lesson Slides (Save As Template)</Template>
  <TotalTime>113</TotalTime>
  <Words>1182</Words>
  <Application>Microsoft Office PowerPoint</Application>
  <PresentationFormat>On-screen Show (16:9)</PresentationFormat>
  <Paragraphs>107</Paragraphs>
  <Slides>12</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Acherus</vt:lpstr>
      <vt:lpstr>Arial</vt:lpstr>
      <vt:lpstr>Calibri</vt:lpstr>
      <vt:lpstr>Noto Sans Symbols</vt:lpstr>
      <vt:lpstr>LEARN theme</vt:lpstr>
      <vt:lpstr>PowerPoint Presentation</vt:lpstr>
      <vt:lpstr>Career Café</vt:lpstr>
      <vt:lpstr>Essential Questions</vt:lpstr>
      <vt:lpstr>Activity objectives</vt:lpstr>
      <vt:lpstr>Chain Notes</vt:lpstr>
      <vt:lpstr>Student Interest in STEM</vt:lpstr>
      <vt:lpstr>Video: Career Café</vt:lpstr>
      <vt:lpstr>Video: Guided Questions</vt:lpstr>
      <vt:lpstr>What Student Say About Career Cafés</vt:lpstr>
      <vt:lpstr>Creating a Career Café </vt:lpstr>
      <vt:lpstr>PowerPoint Presentation</vt:lpstr>
      <vt:lpstr>3-2-1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Cafe</dc:title>
  <dc:creator>K20 Center</dc:creator>
  <cp:lastModifiedBy>Zuchrinata, Farid A.</cp:lastModifiedBy>
  <cp:revision>2</cp:revision>
  <dcterms:created xsi:type="dcterms:W3CDTF">2022-06-29T19:59:44Z</dcterms:created>
  <dcterms:modified xsi:type="dcterms:W3CDTF">2023-08-14T20:52:42Z</dcterms:modified>
</cp:coreProperties>
</file>