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Lst>
  <p:notesMasterIdLst>
    <p:notesMasterId r:id="rId25"/>
  </p:notesMasterIdLst>
  <p:sldIdLst>
    <p:sldId id="256" r:id="rId2"/>
    <p:sldId id="291" r:id="rId3"/>
    <p:sldId id="289" r:id="rId4"/>
    <p:sldId id="258" r:id="rId5"/>
    <p:sldId id="260" r:id="rId6"/>
    <p:sldId id="259" r:id="rId7"/>
    <p:sldId id="262" r:id="rId8"/>
    <p:sldId id="263" r:id="rId9"/>
    <p:sldId id="261" r:id="rId10"/>
    <p:sldId id="264" r:id="rId11"/>
    <p:sldId id="266" r:id="rId12"/>
    <p:sldId id="267" r:id="rId13"/>
    <p:sldId id="268" r:id="rId14"/>
    <p:sldId id="269" r:id="rId15"/>
    <p:sldId id="270" r:id="rId16"/>
    <p:sldId id="271" r:id="rId17"/>
    <p:sldId id="272" r:id="rId18"/>
    <p:sldId id="273" r:id="rId19"/>
    <p:sldId id="274" r:id="rId20"/>
    <p:sldId id="275" r:id="rId21"/>
    <p:sldId id="292" r:id="rId22"/>
    <p:sldId id="293" r:id="rId23"/>
    <p:sldId id="27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3959DA-A361-444D-BE79-F32527E85480}" v="6" dt="2023-08-21T19:26:44.411"/>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varScale="1">
        <p:scale>
          <a:sx n="118" d="100"/>
          <a:sy n="118" d="100"/>
        </p:scale>
        <p:origin x="42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chrinata, Farid A." userId="2ef738f1-ee74-4f27-a45a-2ef27cd6eb40" providerId="ADAL" clId="{70386E7C-6FD7-44EB-B929-212C0C18EE96}"/>
    <pc:docChg chg="undo custSel addSld delSld modSld sldOrd delMainMaster">
      <pc:chgData name="Zuchrinata, Farid A." userId="2ef738f1-ee74-4f27-a45a-2ef27cd6eb40" providerId="ADAL" clId="{70386E7C-6FD7-44EB-B929-212C0C18EE96}" dt="2023-08-14T20:51:15.230" v="1716" actId="47"/>
      <pc:docMkLst>
        <pc:docMk/>
      </pc:docMkLst>
      <pc:sldChg chg="del">
        <pc:chgData name="Zuchrinata, Farid A." userId="2ef738f1-ee74-4f27-a45a-2ef27cd6eb40" providerId="ADAL" clId="{70386E7C-6FD7-44EB-B929-212C0C18EE96}" dt="2023-08-14T18:56:50.431" v="0" actId="47"/>
        <pc:sldMkLst>
          <pc:docMk/>
          <pc:sldMk cId="0" sldId="257"/>
        </pc:sldMkLst>
      </pc:sldChg>
      <pc:sldChg chg="delSp add del mod">
        <pc:chgData name="Zuchrinata, Farid A." userId="2ef738f1-ee74-4f27-a45a-2ef27cd6eb40" providerId="ADAL" clId="{70386E7C-6FD7-44EB-B929-212C0C18EE96}" dt="2023-08-14T18:57:35.500" v="74" actId="47"/>
        <pc:sldMkLst>
          <pc:docMk/>
          <pc:sldMk cId="420889957" sldId="257"/>
        </pc:sldMkLst>
        <pc:spChg chg="del">
          <ac:chgData name="Zuchrinata, Farid A." userId="2ef738f1-ee74-4f27-a45a-2ef27cd6eb40" providerId="ADAL" clId="{70386E7C-6FD7-44EB-B929-212C0C18EE96}" dt="2023-08-14T18:56:58.569" v="4" actId="478"/>
          <ac:spMkLst>
            <pc:docMk/>
            <pc:sldMk cId="420889957" sldId="257"/>
            <ac:spMk id="6" creationId="{00000000-0000-0000-0000-000000000000}"/>
          </ac:spMkLst>
        </pc:spChg>
        <pc:picChg chg="del">
          <ac:chgData name="Zuchrinata, Farid A." userId="2ef738f1-ee74-4f27-a45a-2ef27cd6eb40" providerId="ADAL" clId="{70386E7C-6FD7-44EB-B929-212C0C18EE96}" dt="2023-08-14T18:56:57.369" v="3" actId="478"/>
          <ac:picMkLst>
            <pc:docMk/>
            <pc:sldMk cId="420889957" sldId="257"/>
            <ac:picMk id="4" creationId="{00000000-0000-0000-0000-000000000000}"/>
          </ac:picMkLst>
        </pc:picChg>
      </pc:sldChg>
      <pc:sldChg chg="add">
        <pc:chgData name="Zuchrinata, Farid A." userId="2ef738f1-ee74-4f27-a45a-2ef27cd6eb40" providerId="ADAL" clId="{70386E7C-6FD7-44EB-B929-212C0C18EE96}" dt="2023-08-14T18:56:51.078" v="1"/>
        <pc:sldMkLst>
          <pc:docMk/>
          <pc:sldMk cId="803033981" sldId="258"/>
        </pc:sldMkLst>
        <pc:spChg chg="del">
          <ac:chgData name="Zuchrinata, Farid A." userId="2ef738f1-ee74-4f27-a45a-2ef27cd6eb40" providerId="ADAL" clId="{70386E7C-6FD7-44EB-B929-212C0C18EE96}" dt="2023-08-14T20:16:14.764" v="471" actId="478"/>
          <ac:spMkLst>
            <pc:docMk/>
            <pc:sldMk cId="803033981" sldId="258"/>
            <ac:spMk id="5" creationId="{00000000-0000-0000-0000-000000000000}"/>
          </ac:spMkLst>
        </pc:spChg>
        <pc:spChg chg="del">
          <ac:chgData name="Zuchrinata, Farid A." userId="2ef738f1-ee74-4f27-a45a-2ef27cd6eb40" providerId="ADAL" clId="{70386E7C-6FD7-44EB-B929-212C0C18EE96}" dt="2023-08-14T20:16:11.017" v="470" actId="478"/>
          <ac:spMkLst>
            <pc:docMk/>
            <pc:sldMk cId="803033981" sldId="258"/>
            <ac:spMk id="6" creationId="{00000000-0000-0000-0000-000000000000}"/>
          </ac:spMkLst>
        </pc:spChg>
        <pc:picChg chg="add del mod">
          <ac:chgData name="Zuchrinata, Farid A." userId="2ef738f1-ee74-4f27-a45a-2ef27cd6eb40" providerId="ADAL" clId="{70386E7C-6FD7-44EB-B929-212C0C18EE96}" dt="2023-08-14T20:16:32.915" v="508" actId="21"/>
          <ac:picMkLst>
            <pc:docMk/>
            <pc:sldMk cId="803033981" sldId="258"/>
            <ac:picMk id="3" creationId="{97CC1299-4502-0CF7-8202-ABD880C61597}"/>
          </ac:picMkLst>
        </pc:picChg>
      </pc:sldChg>
      <pc:sldChg chg="addSp delSp modSp del mod">
        <pc:chgData name="Zuchrinata, Farid A." userId="2ef738f1-ee74-4f27-a45a-2ef27cd6eb40" providerId="ADAL" clId="{70386E7C-6FD7-44EB-B929-212C0C18EE96}" dt="2023-08-14T20:23:36.187" v="769" actId="47"/>
        <pc:sldMkLst>
          <pc:docMk/>
          <pc:sldMk cId="1427091758" sldId="259"/>
        </pc:sldMkLst>
        <pc:spChg chg="add del mod">
          <ac:chgData name="Zuchrinata, Farid A." userId="2ef738f1-ee74-4f27-a45a-2ef27cd6eb40" providerId="ADAL" clId="{70386E7C-6FD7-44EB-B929-212C0C18EE96}" dt="2023-08-14T20:21:51.746" v="688" actId="478"/>
          <ac:spMkLst>
            <pc:docMk/>
            <pc:sldMk cId="1427091758" sldId="259"/>
            <ac:spMk id="5" creationId="{607F3FE9-E0BE-397E-F40D-2166551E2F6B}"/>
          </ac:spMkLst>
        </pc:spChg>
        <pc:picChg chg="add del">
          <ac:chgData name="Zuchrinata, Farid A." userId="2ef738f1-ee74-4f27-a45a-2ef27cd6eb40" providerId="ADAL" clId="{70386E7C-6FD7-44EB-B929-212C0C18EE96}" dt="2023-08-14T20:21:51.746" v="688" actId="478"/>
          <ac:picMkLst>
            <pc:docMk/>
            <pc:sldMk cId="1427091758" sldId="259"/>
            <ac:picMk id="4" creationId="{00000000-0000-0000-0000-000000000000}"/>
          </ac:picMkLst>
        </pc:picChg>
      </pc:sldChg>
      <pc:sldChg chg="del">
        <pc:chgData name="Zuchrinata, Farid A." userId="2ef738f1-ee74-4f27-a45a-2ef27cd6eb40" providerId="ADAL" clId="{70386E7C-6FD7-44EB-B929-212C0C18EE96}" dt="2023-08-14T19:01:01.918" v="194" actId="47"/>
        <pc:sldMkLst>
          <pc:docMk/>
          <pc:sldMk cId="984788006" sldId="260"/>
        </pc:sldMkLst>
        <pc:spChg chg="mod">
          <ac:chgData name="Zuchrinata, Farid A." userId="2ef738f1-ee74-4f27-a45a-2ef27cd6eb40" providerId="ADAL" clId="{70386E7C-6FD7-44EB-B929-212C0C18EE96}" dt="2023-08-14T18:59:04.589" v="99" actId="20577"/>
          <ac:spMkLst>
            <pc:docMk/>
            <pc:sldMk cId="984788006" sldId="260"/>
            <ac:spMk id="4" creationId="{00000000-0000-0000-0000-000000000000}"/>
          </ac:spMkLst>
        </pc:spChg>
      </pc:sldChg>
      <pc:sldChg chg="del">
        <pc:chgData name="Zuchrinata, Farid A." userId="2ef738f1-ee74-4f27-a45a-2ef27cd6eb40" providerId="ADAL" clId="{70386E7C-6FD7-44EB-B929-212C0C18EE96}" dt="2023-08-14T20:12:17.095" v="468" actId="47"/>
        <pc:sldMkLst>
          <pc:docMk/>
          <pc:sldMk cId="53572559" sldId="261"/>
        </pc:sldMkLst>
      </pc:sldChg>
      <pc:sldChg chg="add">
        <pc:chgData name="Zuchrinata, Farid A." userId="2ef738f1-ee74-4f27-a45a-2ef27cd6eb40" providerId="ADAL" clId="{70386E7C-6FD7-44EB-B929-212C0C18EE96}" dt="2023-08-14T18:56:51.078" v="1"/>
        <pc:sldMkLst>
          <pc:docMk/>
          <pc:sldMk cId="665103365" sldId="262"/>
        </pc:sldMkLst>
      </pc:sldChg>
      <pc:sldChg chg="add">
        <pc:chgData name="Zuchrinata, Farid A." userId="2ef738f1-ee74-4f27-a45a-2ef27cd6eb40" providerId="ADAL" clId="{70386E7C-6FD7-44EB-B929-212C0C18EE96}" dt="2023-08-14T18:56:51.078" v="1"/>
        <pc:sldMkLst>
          <pc:docMk/>
          <pc:sldMk cId="1875209222" sldId="263"/>
        </pc:sldMkLst>
        <pc:spChg chg="del">
          <ac:chgData name="Zuchrinata, Farid A." userId="2ef738f1-ee74-4f27-a45a-2ef27cd6eb40" providerId="ADAL" clId="{70386E7C-6FD7-44EB-B929-212C0C18EE96}" dt="2023-08-14T20:42:33.913" v="1545" actId="21"/>
          <ac:spMkLst>
            <pc:docMk/>
            <pc:sldMk cId="1875209222" sldId="263"/>
            <ac:spMk id="2" creationId="{00000000-0000-0000-0000-000000000000}"/>
          </ac:spMkLst>
        </pc:spChg>
        <pc:spChg chg="del mod">
          <ac:chgData name="Zuchrinata, Farid A." userId="2ef738f1-ee74-4f27-a45a-2ef27cd6eb40" providerId="ADAL" clId="{70386E7C-6FD7-44EB-B929-212C0C18EE96}" dt="2023-08-14T20:42:33.913" v="1545" actId="21"/>
          <ac:spMkLst>
            <pc:docMk/>
            <pc:sldMk cId="1875209222" sldId="263"/>
            <ac:spMk id="3" creationId="{00000000-0000-0000-0000-000000000000}"/>
          </ac:spMkLst>
        </pc:spChg>
        <pc:spChg chg="add mod">
          <ac:chgData name="Zuchrinata, Farid A." userId="2ef738f1-ee74-4f27-a45a-2ef27cd6eb40" providerId="ADAL" clId="{70386E7C-6FD7-44EB-B929-212C0C18EE96}" dt="2023-08-14T20:42:33.913" v="1545" actId="21"/>
          <ac:spMkLst>
            <pc:docMk/>
            <pc:sldMk cId="1875209222" sldId="263"/>
            <ac:spMk id="6" creationId="{2F07F5C5-D81A-4397-1918-7A9DEB41F46D}"/>
          </ac:spMkLst>
        </pc:spChg>
        <pc:spChg chg="add mod">
          <ac:chgData name="Zuchrinata, Farid A." userId="2ef738f1-ee74-4f27-a45a-2ef27cd6eb40" providerId="ADAL" clId="{70386E7C-6FD7-44EB-B929-212C0C18EE96}" dt="2023-08-14T20:42:33.913" v="1545" actId="21"/>
          <ac:spMkLst>
            <pc:docMk/>
            <pc:sldMk cId="1875209222" sldId="263"/>
            <ac:spMk id="8" creationId="{DF187510-1147-3F40-DC40-6DB92B50AA55}"/>
          </ac:spMkLst>
        </pc:spChg>
        <pc:picChg chg="del mod">
          <ac:chgData name="Zuchrinata, Farid A." userId="2ef738f1-ee74-4f27-a45a-2ef27cd6eb40" providerId="ADAL" clId="{70386E7C-6FD7-44EB-B929-212C0C18EE96}" dt="2023-08-14T20:42:33.913" v="1545" actId="21"/>
          <ac:picMkLst>
            <pc:docMk/>
            <pc:sldMk cId="1875209222" sldId="263"/>
            <ac:picMk id="4" creationId="{00000000-0000-0000-0000-000000000000}"/>
          </ac:picMkLst>
        </pc:picChg>
      </pc:sldChg>
      <pc:sldChg chg="del">
        <pc:chgData name="Zuchrinata, Farid A." userId="2ef738f1-ee74-4f27-a45a-2ef27cd6eb40" providerId="ADAL" clId="{70386E7C-6FD7-44EB-B929-212C0C18EE96}" dt="2023-08-14T18:56:50.431" v="0" actId="47"/>
        <pc:sldMkLst>
          <pc:docMk/>
          <pc:sldMk cId="0" sldId="264"/>
        </pc:sldMkLst>
      </pc:sldChg>
      <pc:sldChg chg="add">
        <pc:chgData name="Zuchrinata, Farid A." userId="2ef738f1-ee74-4f27-a45a-2ef27cd6eb40" providerId="ADAL" clId="{70386E7C-6FD7-44EB-B929-212C0C18EE96}" dt="2023-08-14T18:56:51.078" v="1"/>
        <pc:sldMkLst>
          <pc:docMk/>
          <pc:sldMk cId="2137516997" sldId="265"/>
        </pc:sldMkLst>
        <pc:spChg chg="mod">
          <ac:chgData name="Zuchrinata, Farid A." userId="2ef738f1-ee74-4f27-a45a-2ef27cd6eb40" providerId="ADAL" clId="{70386E7C-6FD7-44EB-B929-212C0C18EE96}" dt="2023-08-14T20:42:14.826" v="1543" actId="1076"/>
          <ac:spMkLst>
            <pc:docMk/>
            <pc:sldMk cId="2137516997" sldId="265"/>
            <ac:spMk id="3" creationId="{00000000-0000-0000-0000-000000000000}"/>
          </ac:spMkLst>
        </pc:spChg>
        <pc:picChg chg="del">
          <ac:chgData name="Zuchrinata, Farid A." userId="2ef738f1-ee74-4f27-a45a-2ef27cd6eb40" providerId="ADAL" clId="{70386E7C-6FD7-44EB-B929-212C0C18EE96}" dt="2023-08-14T20:42:12.099" v="1542" actId="478"/>
          <ac:picMkLst>
            <pc:docMk/>
            <pc:sldMk cId="2137516997" sldId="265"/>
            <ac:picMk id="4" creationId="{00000000-0000-0000-0000-000000000000}"/>
          </ac:picMkLst>
        </pc:picChg>
      </pc:sldChg>
      <pc:sldChg chg="del">
        <pc:chgData name="Zuchrinata, Farid A." userId="2ef738f1-ee74-4f27-a45a-2ef27cd6eb40" providerId="ADAL" clId="{70386E7C-6FD7-44EB-B929-212C0C18EE96}" dt="2023-08-14T18:56:50.431" v="0" actId="47"/>
        <pc:sldMkLst>
          <pc:docMk/>
          <pc:sldMk cId="804598727" sldId="266"/>
        </pc:sldMkLst>
      </pc:sldChg>
      <pc:sldChg chg="del">
        <pc:chgData name="Zuchrinata, Farid A." userId="2ef738f1-ee74-4f27-a45a-2ef27cd6eb40" providerId="ADAL" clId="{70386E7C-6FD7-44EB-B929-212C0C18EE96}" dt="2023-08-14T18:56:50.431" v="0" actId="47"/>
        <pc:sldMkLst>
          <pc:docMk/>
          <pc:sldMk cId="516016585" sldId="267"/>
        </pc:sldMkLst>
      </pc:sldChg>
      <pc:sldChg chg="add del">
        <pc:chgData name="Zuchrinata, Farid A." userId="2ef738f1-ee74-4f27-a45a-2ef27cd6eb40" providerId="ADAL" clId="{70386E7C-6FD7-44EB-B929-212C0C18EE96}" dt="2023-08-14T20:11:34.208" v="453" actId="47"/>
        <pc:sldMkLst>
          <pc:docMk/>
          <pc:sldMk cId="136443764" sldId="272"/>
        </pc:sldMkLst>
      </pc:sldChg>
      <pc:sldChg chg="addSp delSp modSp add del mod setBg modNotes modNotesTx">
        <pc:chgData name="Zuchrinata, Farid A." userId="2ef738f1-ee74-4f27-a45a-2ef27cd6eb40" providerId="ADAL" clId="{70386E7C-6FD7-44EB-B929-212C0C18EE96}" dt="2023-08-14T20:43:31.732" v="1563" actId="47"/>
        <pc:sldMkLst>
          <pc:docMk/>
          <pc:sldMk cId="1239033177" sldId="274"/>
        </pc:sldMkLst>
        <pc:spChg chg="add del mod">
          <ac:chgData name="Zuchrinata, Farid A." userId="2ef738f1-ee74-4f27-a45a-2ef27cd6eb40" providerId="ADAL" clId="{70386E7C-6FD7-44EB-B929-212C0C18EE96}" dt="2023-08-14T20:40:54.408" v="1508" actId="478"/>
          <ac:spMkLst>
            <pc:docMk/>
            <pc:sldMk cId="1239033177" sldId="274"/>
            <ac:spMk id="2" creationId="{630D9481-E834-3F14-25AE-772840EFA1C8}"/>
          </ac:spMkLst>
        </pc:spChg>
        <pc:graphicFrameChg chg="del mod">
          <ac:chgData name="Zuchrinata, Farid A." userId="2ef738f1-ee74-4f27-a45a-2ef27cd6eb40" providerId="ADAL" clId="{70386E7C-6FD7-44EB-B929-212C0C18EE96}" dt="2023-08-14T20:43:23.332" v="1559" actId="21"/>
          <ac:graphicFrameMkLst>
            <pc:docMk/>
            <pc:sldMk cId="1239033177" sldId="274"/>
            <ac:graphicFrameMk id="6" creationId="{00000000-0000-0000-0000-000000000000}"/>
          </ac:graphicFrameMkLst>
        </pc:graphicFrameChg>
        <pc:graphicFrameChg chg="del mod modGraphic">
          <ac:chgData name="Zuchrinata, Farid A." userId="2ef738f1-ee74-4f27-a45a-2ef27cd6eb40" providerId="ADAL" clId="{70386E7C-6FD7-44EB-B929-212C0C18EE96}" dt="2023-08-14T20:43:23.332" v="1559" actId="21"/>
          <ac:graphicFrameMkLst>
            <pc:docMk/>
            <pc:sldMk cId="1239033177" sldId="274"/>
            <ac:graphicFrameMk id="7" creationId="{00000000-0000-0000-0000-000000000000}"/>
          </ac:graphicFrameMkLst>
        </pc:graphicFrameChg>
        <pc:graphicFrameChg chg="del mod modGraphic">
          <ac:chgData name="Zuchrinata, Farid A." userId="2ef738f1-ee74-4f27-a45a-2ef27cd6eb40" providerId="ADAL" clId="{70386E7C-6FD7-44EB-B929-212C0C18EE96}" dt="2023-08-14T20:43:23.332" v="1559" actId="21"/>
          <ac:graphicFrameMkLst>
            <pc:docMk/>
            <pc:sldMk cId="1239033177" sldId="274"/>
            <ac:graphicFrameMk id="8" creationId="{00000000-0000-0000-0000-000000000000}"/>
          </ac:graphicFrameMkLst>
        </pc:graphicFrameChg>
        <pc:graphicFrameChg chg="del mod">
          <ac:chgData name="Zuchrinata, Farid A." userId="2ef738f1-ee74-4f27-a45a-2ef27cd6eb40" providerId="ADAL" clId="{70386E7C-6FD7-44EB-B929-212C0C18EE96}" dt="2023-08-14T20:43:23.332" v="1559" actId="21"/>
          <ac:graphicFrameMkLst>
            <pc:docMk/>
            <pc:sldMk cId="1239033177" sldId="274"/>
            <ac:graphicFrameMk id="9" creationId="{00000000-0000-0000-0000-000000000000}"/>
          </ac:graphicFrameMkLst>
        </pc:graphicFrameChg>
        <pc:picChg chg="del mod">
          <ac:chgData name="Zuchrinata, Farid A." userId="2ef738f1-ee74-4f27-a45a-2ef27cd6eb40" providerId="ADAL" clId="{70386E7C-6FD7-44EB-B929-212C0C18EE96}" dt="2023-08-14T20:43:23.332" v="1559" actId="21"/>
          <ac:picMkLst>
            <pc:docMk/>
            <pc:sldMk cId="1239033177" sldId="274"/>
            <ac:picMk id="5" creationId="{00000000-0000-0000-0000-000000000000}"/>
          </ac:picMkLst>
        </pc:picChg>
      </pc:sldChg>
      <pc:sldChg chg="add del">
        <pc:chgData name="Zuchrinata, Farid A." userId="2ef738f1-ee74-4f27-a45a-2ef27cd6eb40" providerId="ADAL" clId="{70386E7C-6FD7-44EB-B929-212C0C18EE96}" dt="2023-08-14T20:36:08.193" v="1482" actId="47"/>
        <pc:sldMkLst>
          <pc:docMk/>
          <pc:sldMk cId="1840239161" sldId="275"/>
        </pc:sldMkLst>
      </pc:sldChg>
      <pc:sldChg chg="modSp new mod">
        <pc:chgData name="Zuchrinata, Farid A." userId="2ef738f1-ee74-4f27-a45a-2ef27cd6eb40" providerId="ADAL" clId="{70386E7C-6FD7-44EB-B929-212C0C18EE96}" dt="2023-08-14T18:57:14.419" v="73" actId="20577"/>
        <pc:sldMkLst>
          <pc:docMk/>
          <pc:sldMk cId="966903650" sldId="276"/>
        </pc:sldMkLst>
        <pc:spChg chg="mod">
          <ac:chgData name="Zuchrinata, Farid A." userId="2ef738f1-ee74-4f27-a45a-2ef27cd6eb40" providerId="ADAL" clId="{70386E7C-6FD7-44EB-B929-212C0C18EE96}" dt="2023-08-14T18:57:05.091" v="19" actId="20577"/>
          <ac:spMkLst>
            <pc:docMk/>
            <pc:sldMk cId="966903650" sldId="276"/>
            <ac:spMk id="2" creationId="{3C019FB7-CF3A-B18A-64A7-68457C060BF4}"/>
          </ac:spMkLst>
        </pc:spChg>
        <pc:spChg chg="mod">
          <ac:chgData name="Zuchrinata, Farid A." userId="2ef738f1-ee74-4f27-a45a-2ef27cd6eb40" providerId="ADAL" clId="{70386E7C-6FD7-44EB-B929-212C0C18EE96}" dt="2023-08-14T18:57:14.419" v="73" actId="20577"/>
          <ac:spMkLst>
            <pc:docMk/>
            <pc:sldMk cId="966903650" sldId="276"/>
            <ac:spMk id="3" creationId="{6836D332-8F04-3EF1-B98F-16E8BDDACFBC}"/>
          </ac:spMkLst>
        </pc:spChg>
      </pc:sldChg>
      <pc:sldChg chg="addSp delSp modSp new mod">
        <pc:chgData name="Zuchrinata, Farid A." userId="2ef738f1-ee74-4f27-a45a-2ef27cd6eb40" providerId="ADAL" clId="{70386E7C-6FD7-44EB-B929-212C0C18EE96}" dt="2023-08-14T19:00:46.191" v="193" actId="20577"/>
        <pc:sldMkLst>
          <pc:docMk/>
          <pc:sldMk cId="1324306615" sldId="277"/>
        </pc:sldMkLst>
        <pc:spChg chg="mod">
          <ac:chgData name="Zuchrinata, Farid A." userId="2ef738f1-ee74-4f27-a45a-2ef27cd6eb40" providerId="ADAL" clId="{70386E7C-6FD7-44EB-B929-212C0C18EE96}" dt="2023-08-14T18:58:51.050" v="94" actId="20577"/>
          <ac:spMkLst>
            <pc:docMk/>
            <pc:sldMk cId="1324306615" sldId="277"/>
            <ac:spMk id="2" creationId="{3BCD5F62-E961-37EB-038E-5117829114F1}"/>
          </ac:spMkLst>
        </pc:spChg>
        <pc:spChg chg="del mod">
          <ac:chgData name="Zuchrinata, Farid A." userId="2ef738f1-ee74-4f27-a45a-2ef27cd6eb40" providerId="ADAL" clId="{70386E7C-6FD7-44EB-B929-212C0C18EE96}" dt="2023-08-14T19:00:07.440" v="180" actId="478"/>
          <ac:spMkLst>
            <pc:docMk/>
            <pc:sldMk cId="1324306615" sldId="277"/>
            <ac:spMk id="3" creationId="{54F07C57-FB8E-43C8-E187-ACE2682B199F}"/>
          </ac:spMkLst>
        </pc:spChg>
        <pc:spChg chg="mod">
          <ac:chgData name="Zuchrinata, Farid A." userId="2ef738f1-ee74-4f27-a45a-2ef27cd6eb40" providerId="ADAL" clId="{70386E7C-6FD7-44EB-B929-212C0C18EE96}" dt="2023-08-14T19:00:46.191" v="193" actId="20577"/>
          <ac:spMkLst>
            <pc:docMk/>
            <pc:sldMk cId="1324306615" sldId="277"/>
            <ac:spMk id="4" creationId="{983E744D-7B7C-EFF8-6153-3DC9B767F7C8}"/>
          </ac:spMkLst>
        </pc:spChg>
        <pc:spChg chg="add del mod">
          <ac:chgData name="Zuchrinata, Farid A." userId="2ef738f1-ee74-4f27-a45a-2ef27cd6eb40" providerId="ADAL" clId="{70386E7C-6FD7-44EB-B929-212C0C18EE96}" dt="2023-08-14T19:00:10.500" v="181" actId="478"/>
          <ac:spMkLst>
            <pc:docMk/>
            <pc:sldMk cId="1324306615" sldId="277"/>
            <ac:spMk id="6" creationId="{767808FC-7900-8E53-E82C-F7E7C1FD5DD3}"/>
          </ac:spMkLst>
        </pc:spChg>
      </pc:sldChg>
      <pc:sldChg chg="addSp delSp modSp new mod ord modNotesTx">
        <pc:chgData name="Zuchrinata, Farid A." userId="2ef738f1-ee74-4f27-a45a-2ef27cd6eb40" providerId="ADAL" clId="{70386E7C-6FD7-44EB-B929-212C0C18EE96}" dt="2023-08-14T19:17:32.118" v="452" actId="20577"/>
        <pc:sldMkLst>
          <pc:docMk/>
          <pc:sldMk cId="2639165084" sldId="278"/>
        </pc:sldMkLst>
        <pc:spChg chg="del">
          <ac:chgData name="Zuchrinata, Farid A." userId="2ef738f1-ee74-4f27-a45a-2ef27cd6eb40" providerId="ADAL" clId="{70386E7C-6FD7-44EB-B929-212C0C18EE96}" dt="2023-08-14T19:03:38.521" v="213" actId="478"/>
          <ac:spMkLst>
            <pc:docMk/>
            <pc:sldMk cId="2639165084" sldId="278"/>
            <ac:spMk id="2" creationId="{C080CF63-47F2-BE0D-9AA1-553E651397DA}"/>
          </ac:spMkLst>
        </pc:spChg>
        <pc:spChg chg="mod">
          <ac:chgData name="Zuchrinata, Farid A." userId="2ef738f1-ee74-4f27-a45a-2ef27cd6eb40" providerId="ADAL" clId="{70386E7C-6FD7-44EB-B929-212C0C18EE96}" dt="2023-08-14T19:07:25.767" v="232" actId="20577"/>
          <ac:spMkLst>
            <pc:docMk/>
            <pc:sldMk cId="2639165084" sldId="278"/>
            <ac:spMk id="3" creationId="{4623F669-B9EC-3B45-56E2-8AF3D8A848B0}"/>
          </ac:spMkLst>
        </pc:spChg>
        <pc:spChg chg="mod">
          <ac:chgData name="Zuchrinata, Farid A." userId="2ef738f1-ee74-4f27-a45a-2ef27cd6eb40" providerId="ADAL" clId="{70386E7C-6FD7-44EB-B929-212C0C18EE96}" dt="2023-08-14T19:17:32.118" v="452" actId="20577"/>
          <ac:spMkLst>
            <pc:docMk/>
            <pc:sldMk cId="2639165084" sldId="278"/>
            <ac:spMk id="4" creationId="{054E1D5B-3D79-551E-3E0D-C65EDDCDAEC6}"/>
          </ac:spMkLst>
        </pc:spChg>
        <pc:picChg chg="add mod">
          <ac:chgData name="Zuchrinata, Farid A." userId="2ef738f1-ee74-4f27-a45a-2ef27cd6eb40" providerId="ADAL" clId="{70386E7C-6FD7-44EB-B929-212C0C18EE96}" dt="2023-08-14T19:04:06.984" v="221" actId="1076"/>
          <ac:picMkLst>
            <pc:docMk/>
            <pc:sldMk cId="2639165084" sldId="278"/>
            <ac:picMk id="5" creationId="{EC32A7E9-55EE-D8B5-DC10-F7BBF51996D4}"/>
          </ac:picMkLst>
        </pc:picChg>
      </pc:sldChg>
      <pc:sldChg chg="modSp new add del mod">
        <pc:chgData name="Zuchrinata, Farid A." userId="2ef738f1-ee74-4f27-a45a-2ef27cd6eb40" providerId="ADAL" clId="{70386E7C-6FD7-44EB-B929-212C0C18EE96}" dt="2023-08-14T20:51:12.433" v="1715" actId="47"/>
        <pc:sldMkLst>
          <pc:docMk/>
          <pc:sldMk cId="514327177" sldId="279"/>
        </pc:sldMkLst>
        <pc:spChg chg="mod">
          <ac:chgData name="Zuchrinata, Farid A." userId="2ef738f1-ee74-4f27-a45a-2ef27cd6eb40" providerId="ADAL" clId="{70386E7C-6FD7-44EB-B929-212C0C18EE96}" dt="2023-08-14T20:12:11.053" v="467" actId="20577"/>
          <ac:spMkLst>
            <pc:docMk/>
            <pc:sldMk cId="514327177" sldId="279"/>
            <ac:spMk id="2" creationId="{C0690370-3676-17A2-4F1C-5ACD4FD4EAA8}"/>
          </ac:spMkLst>
        </pc:spChg>
        <pc:spChg chg="mod">
          <ac:chgData name="Zuchrinata, Farid A." userId="2ef738f1-ee74-4f27-a45a-2ef27cd6eb40" providerId="ADAL" clId="{70386E7C-6FD7-44EB-B929-212C0C18EE96}" dt="2023-08-14T20:11:52.841" v="455"/>
          <ac:spMkLst>
            <pc:docMk/>
            <pc:sldMk cId="514327177" sldId="279"/>
            <ac:spMk id="3" creationId="{01F78C71-BFB2-7726-B369-B00DC72061E9}"/>
          </ac:spMkLst>
        </pc:spChg>
      </pc:sldChg>
      <pc:sldChg chg="addSp delSp modSp new mod modAnim modNotesTx">
        <pc:chgData name="Zuchrinata, Farid A." userId="2ef738f1-ee74-4f27-a45a-2ef27cd6eb40" providerId="ADAL" clId="{70386E7C-6FD7-44EB-B929-212C0C18EE96}" dt="2023-08-14T20:21:07.264" v="686" actId="1076"/>
        <pc:sldMkLst>
          <pc:docMk/>
          <pc:sldMk cId="2585977998" sldId="280"/>
        </pc:sldMkLst>
        <pc:spChg chg="del">
          <ac:chgData name="Zuchrinata, Farid A." userId="2ef738f1-ee74-4f27-a45a-2ef27cd6eb40" providerId="ADAL" clId="{70386E7C-6FD7-44EB-B929-212C0C18EE96}" dt="2023-08-14T20:16:36.131" v="510" actId="478"/>
          <ac:spMkLst>
            <pc:docMk/>
            <pc:sldMk cId="2585977998" sldId="280"/>
            <ac:spMk id="2" creationId="{3FB3FCD2-D5EA-F808-7279-EFD5E6E69CEA}"/>
          </ac:spMkLst>
        </pc:spChg>
        <pc:spChg chg="mod">
          <ac:chgData name="Zuchrinata, Farid A." userId="2ef738f1-ee74-4f27-a45a-2ef27cd6eb40" providerId="ADAL" clId="{70386E7C-6FD7-44EB-B929-212C0C18EE96}" dt="2023-08-14T20:16:30.525" v="507" actId="20577"/>
          <ac:spMkLst>
            <pc:docMk/>
            <pc:sldMk cId="2585977998" sldId="280"/>
            <ac:spMk id="3" creationId="{0185F52F-BBA9-78EA-19B0-005D1237D71A}"/>
          </ac:spMkLst>
        </pc:spChg>
        <pc:spChg chg="add mod">
          <ac:chgData name="Zuchrinata, Farid A." userId="2ef738f1-ee74-4f27-a45a-2ef27cd6eb40" providerId="ADAL" clId="{70386E7C-6FD7-44EB-B929-212C0C18EE96}" dt="2023-08-14T20:21:07.264" v="686" actId="1076"/>
          <ac:spMkLst>
            <pc:docMk/>
            <pc:sldMk cId="2585977998" sldId="280"/>
            <ac:spMk id="6" creationId="{01779131-2AFD-0EA8-3C8E-C2A205419561}"/>
          </ac:spMkLst>
        </pc:spChg>
        <pc:picChg chg="add mod">
          <ac:chgData name="Zuchrinata, Farid A." userId="2ef738f1-ee74-4f27-a45a-2ef27cd6eb40" providerId="ADAL" clId="{70386E7C-6FD7-44EB-B929-212C0C18EE96}" dt="2023-08-14T20:20:39.525" v="683" actId="1076"/>
          <ac:picMkLst>
            <pc:docMk/>
            <pc:sldMk cId="2585977998" sldId="280"/>
            <ac:picMk id="4" creationId="{67CF7C56-0C11-D770-6074-A562573ECD0C}"/>
          </ac:picMkLst>
        </pc:picChg>
        <pc:picChg chg="add del mod">
          <ac:chgData name="Zuchrinata, Farid A." userId="2ef738f1-ee74-4f27-a45a-2ef27cd6eb40" providerId="ADAL" clId="{70386E7C-6FD7-44EB-B929-212C0C18EE96}" dt="2023-08-14T20:17:19.473" v="598"/>
          <ac:picMkLst>
            <pc:docMk/>
            <pc:sldMk cId="2585977998" sldId="280"/>
            <ac:picMk id="5" creationId="{8DC12B92-8B26-0EF8-B345-809641849FC6}"/>
          </ac:picMkLst>
        </pc:picChg>
      </pc:sldChg>
      <pc:sldChg chg="addSp modSp new add del mod">
        <pc:chgData name="Zuchrinata, Farid A." userId="2ef738f1-ee74-4f27-a45a-2ef27cd6eb40" providerId="ADAL" clId="{70386E7C-6FD7-44EB-B929-212C0C18EE96}" dt="2023-08-14T20:51:15.230" v="1716" actId="47"/>
        <pc:sldMkLst>
          <pc:docMk/>
          <pc:sldMk cId="3982052085" sldId="281"/>
        </pc:sldMkLst>
        <pc:spChg chg="mod">
          <ac:chgData name="Zuchrinata, Farid A." userId="2ef738f1-ee74-4f27-a45a-2ef27cd6eb40" providerId="ADAL" clId="{70386E7C-6FD7-44EB-B929-212C0C18EE96}" dt="2023-08-14T20:19:13.079" v="629" actId="403"/>
          <ac:spMkLst>
            <pc:docMk/>
            <pc:sldMk cId="3982052085" sldId="281"/>
            <ac:spMk id="2" creationId="{8FE80813-A67D-A8C5-3B18-987D517DD28A}"/>
          </ac:spMkLst>
        </pc:spChg>
        <pc:spChg chg="mod">
          <ac:chgData name="Zuchrinata, Farid A." userId="2ef738f1-ee74-4f27-a45a-2ef27cd6eb40" providerId="ADAL" clId="{70386E7C-6FD7-44EB-B929-212C0C18EE96}" dt="2023-08-14T20:18:00.154" v="620" actId="20577"/>
          <ac:spMkLst>
            <pc:docMk/>
            <pc:sldMk cId="3982052085" sldId="281"/>
            <ac:spMk id="3" creationId="{949FCFE8-E171-A80D-6457-0FA4D13B331D}"/>
          </ac:spMkLst>
        </pc:spChg>
        <pc:picChg chg="add mod">
          <ac:chgData name="Zuchrinata, Farid A." userId="2ef738f1-ee74-4f27-a45a-2ef27cd6eb40" providerId="ADAL" clId="{70386E7C-6FD7-44EB-B929-212C0C18EE96}" dt="2023-08-14T20:19:59.475" v="636" actId="1076"/>
          <ac:picMkLst>
            <pc:docMk/>
            <pc:sldMk cId="3982052085" sldId="281"/>
            <ac:picMk id="4" creationId="{1BF1B095-D805-9E7A-E132-216D989C3FA9}"/>
          </ac:picMkLst>
        </pc:picChg>
      </pc:sldChg>
      <pc:sldChg chg="modSp new mod">
        <pc:chgData name="Zuchrinata, Farid A." userId="2ef738f1-ee74-4f27-a45a-2ef27cd6eb40" providerId="ADAL" clId="{70386E7C-6FD7-44EB-B929-212C0C18EE96}" dt="2023-08-14T20:23:23.592" v="768" actId="255"/>
        <pc:sldMkLst>
          <pc:docMk/>
          <pc:sldMk cId="3339700127" sldId="282"/>
        </pc:sldMkLst>
        <pc:spChg chg="mod">
          <ac:chgData name="Zuchrinata, Farid A." userId="2ef738f1-ee74-4f27-a45a-2ef27cd6eb40" providerId="ADAL" clId="{70386E7C-6FD7-44EB-B929-212C0C18EE96}" dt="2023-08-14T20:23:23.592" v="768" actId="255"/>
          <ac:spMkLst>
            <pc:docMk/>
            <pc:sldMk cId="3339700127" sldId="282"/>
            <ac:spMk id="2" creationId="{52C3A84F-B508-5165-BDC7-531F44556E6B}"/>
          </ac:spMkLst>
        </pc:spChg>
        <pc:spChg chg="mod">
          <ac:chgData name="Zuchrinata, Farid A." userId="2ef738f1-ee74-4f27-a45a-2ef27cd6eb40" providerId="ADAL" clId="{70386E7C-6FD7-44EB-B929-212C0C18EE96}" dt="2023-08-14T20:22:08.820" v="712" actId="20577"/>
          <ac:spMkLst>
            <pc:docMk/>
            <pc:sldMk cId="3339700127" sldId="282"/>
            <ac:spMk id="3" creationId="{DAEC1CD3-2894-0411-9833-1FFAC8E80A8C}"/>
          </ac:spMkLst>
        </pc:spChg>
      </pc:sldChg>
      <pc:sldChg chg="addSp delSp modSp new del mod">
        <pc:chgData name="Zuchrinata, Farid A." userId="2ef738f1-ee74-4f27-a45a-2ef27cd6eb40" providerId="ADAL" clId="{70386E7C-6FD7-44EB-B929-212C0C18EE96}" dt="2023-08-14T20:34:35.389" v="1456" actId="47"/>
        <pc:sldMkLst>
          <pc:docMk/>
          <pc:sldMk cId="3751708676" sldId="283"/>
        </pc:sldMkLst>
        <pc:spChg chg="mod">
          <ac:chgData name="Zuchrinata, Farid A." userId="2ef738f1-ee74-4f27-a45a-2ef27cd6eb40" providerId="ADAL" clId="{70386E7C-6FD7-44EB-B929-212C0C18EE96}" dt="2023-08-14T20:31:25.032" v="1390" actId="20577"/>
          <ac:spMkLst>
            <pc:docMk/>
            <pc:sldMk cId="3751708676" sldId="283"/>
            <ac:spMk id="2" creationId="{AC52577A-DDBD-47E2-7F47-2E2A727DBCEB}"/>
          </ac:spMkLst>
        </pc:spChg>
        <pc:spChg chg="mod">
          <ac:chgData name="Zuchrinata, Farid A." userId="2ef738f1-ee74-4f27-a45a-2ef27cd6eb40" providerId="ADAL" clId="{70386E7C-6FD7-44EB-B929-212C0C18EE96}" dt="2023-08-14T20:23:49.665" v="771"/>
          <ac:spMkLst>
            <pc:docMk/>
            <pc:sldMk cId="3751708676" sldId="283"/>
            <ac:spMk id="3" creationId="{C0703EA8-E9C3-16CF-91DE-AA0192869CFF}"/>
          </ac:spMkLst>
        </pc:spChg>
        <pc:spChg chg="add del mod">
          <ac:chgData name="Zuchrinata, Farid A." userId="2ef738f1-ee74-4f27-a45a-2ef27cd6eb40" providerId="ADAL" clId="{70386E7C-6FD7-44EB-B929-212C0C18EE96}" dt="2023-08-14T20:28:26.593" v="1064" actId="478"/>
          <ac:spMkLst>
            <pc:docMk/>
            <pc:sldMk cId="3751708676" sldId="283"/>
            <ac:spMk id="4" creationId="{4FA8C893-9DF4-4453-0CFF-99FF9298B91B}"/>
          </ac:spMkLst>
        </pc:spChg>
        <pc:spChg chg="add del mod">
          <ac:chgData name="Zuchrinata, Farid A." userId="2ef738f1-ee74-4f27-a45a-2ef27cd6eb40" providerId="ADAL" clId="{70386E7C-6FD7-44EB-B929-212C0C18EE96}" dt="2023-08-14T20:29:33.712" v="1164" actId="478"/>
          <ac:spMkLst>
            <pc:docMk/>
            <pc:sldMk cId="3751708676" sldId="283"/>
            <ac:spMk id="5" creationId="{2A7437EF-F9FF-7579-C898-C880FB0A9E86}"/>
          </ac:spMkLst>
        </pc:spChg>
      </pc:sldChg>
      <pc:sldChg chg="modSp add del mod">
        <pc:chgData name="Zuchrinata, Farid A." userId="2ef738f1-ee74-4f27-a45a-2ef27cd6eb40" providerId="ADAL" clId="{70386E7C-6FD7-44EB-B929-212C0C18EE96}" dt="2023-08-14T20:32:48.375" v="1394"/>
        <pc:sldMkLst>
          <pc:docMk/>
          <pc:sldMk cId="3748277909" sldId="284"/>
        </pc:sldMkLst>
        <pc:spChg chg="mod">
          <ac:chgData name="Zuchrinata, Farid A." userId="2ef738f1-ee74-4f27-a45a-2ef27cd6eb40" providerId="ADAL" clId="{70386E7C-6FD7-44EB-B929-212C0C18EE96}" dt="2023-08-14T20:32:47.836" v="1393" actId="20577"/>
          <ac:spMkLst>
            <pc:docMk/>
            <pc:sldMk cId="3748277909" sldId="284"/>
            <ac:spMk id="2" creationId="{AC52577A-DDBD-47E2-7F47-2E2A727DBCEB}"/>
          </ac:spMkLst>
        </pc:spChg>
      </pc:sldChg>
      <pc:sldChg chg="modSp new mod modNotesTx">
        <pc:chgData name="Zuchrinata, Farid A." userId="2ef738f1-ee74-4f27-a45a-2ef27cd6eb40" providerId="ADAL" clId="{70386E7C-6FD7-44EB-B929-212C0C18EE96}" dt="2023-08-14T20:36:04.707" v="1481"/>
        <pc:sldMkLst>
          <pc:docMk/>
          <pc:sldMk cId="4268143768" sldId="284"/>
        </pc:sldMkLst>
        <pc:spChg chg="mod">
          <ac:chgData name="Zuchrinata, Farid A." userId="2ef738f1-ee74-4f27-a45a-2ef27cd6eb40" providerId="ADAL" clId="{70386E7C-6FD7-44EB-B929-212C0C18EE96}" dt="2023-08-14T20:35:46.007" v="1480" actId="20577"/>
          <ac:spMkLst>
            <pc:docMk/>
            <pc:sldMk cId="4268143768" sldId="284"/>
            <ac:spMk id="2" creationId="{2D53B4EC-39DB-F8F6-E640-B111F836CD1F}"/>
          </ac:spMkLst>
        </pc:spChg>
        <pc:spChg chg="mod">
          <ac:chgData name="Zuchrinata, Farid A." userId="2ef738f1-ee74-4f27-a45a-2ef27cd6eb40" providerId="ADAL" clId="{70386E7C-6FD7-44EB-B929-212C0C18EE96}" dt="2023-08-14T20:35:18.781" v="1477" actId="403"/>
          <ac:spMkLst>
            <pc:docMk/>
            <pc:sldMk cId="4268143768" sldId="284"/>
            <ac:spMk id="3" creationId="{C6FB0FD6-B665-2881-BA7F-DB335ACA81B8}"/>
          </ac:spMkLst>
        </pc:spChg>
        <pc:spChg chg="mod">
          <ac:chgData name="Zuchrinata, Farid A." userId="2ef738f1-ee74-4f27-a45a-2ef27cd6eb40" providerId="ADAL" clId="{70386E7C-6FD7-44EB-B929-212C0C18EE96}" dt="2023-08-14T20:34:33.749" v="1455"/>
          <ac:spMkLst>
            <pc:docMk/>
            <pc:sldMk cId="4268143768" sldId="284"/>
            <ac:spMk id="4" creationId="{9CF8309D-03C7-461F-FCA6-84DF4C396C06}"/>
          </ac:spMkLst>
        </pc:spChg>
      </pc:sldChg>
      <pc:sldChg chg="addSp delSp modSp new mod modAnim modNotesTx">
        <pc:chgData name="Zuchrinata, Farid A." userId="2ef738f1-ee74-4f27-a45a-2ef27cd6eb40" providerId="ADAL" clId="{70386E7C-6FD7-44EB-B929-212C0C18EE96}" dt="2023-08-14T20:43:08.258" v="1554"/>
        <pc:sldMkLst>
          <pc:docMk/>
          <pc:sldMk cId="3723279386" sldId="285"/>
        </pc:sldMkLst>
        <pc:spChg chg="del">
          <ac:chgData name="Zuchrinata, Farid A." userId="2ef738f1-ee74-4f27-a45a-2ef27cd6eb40" providerId="ADAL" clId="{70386E7C-6FD7-44EB-B929-212C0C18EE96}" dt="2023-08-14T20:42:36.772" v="1546" actId="478"/>
          <ac:spMkLst>
            <pc:docMk/>
            <pc:sldMk cId="3723279386" sldId="285"/>
            <ac:spMk id="2" creationId="{0873587B-6456-19EE-F3EA-5184C94B7A2A}"/>
          </ac:spMkLst>
        </pc:spChg>
        <pc:spChg chg="del">
          <ac:chgData name="Zuchrinata, Farid A." userId="2ef738f1-ee74-4f27-a45a-2ef27cd6eb40" providerId="ADAL" clId="{70386E7C-6FD7-44EB-B929-212C0C18EE96}" dt="2023-08-14T20:42:36.772" v="1546" actId="478"/>
          <ac:spMkLst>
            <pc:docMk/>
            <pc:sldMk cId="3723279386" sldId="285"/>
            <ac:spMk id="3" creationId="{D16CC969-31DF-694A-9221-3129F7DB0E76}"/>
          </ac:spMkLst>
        </pc:spChg>
        <pc:spChg chg="add del mod">
          <ac:chgData name="Zuchrinata, Farid A." userId="2ef738f1-ee74-4f27-a45a-2ef27cd6eb40" providerId="ADAL" clId="{70386E7C-6FD7-44EB-B929-212C0C18EE96}" dt="2023-08-14T20:43:04.916" v="1553"/>
          <ac:spMkLst>
            <pc:docMk/>
            <pc:sldMk cId="3723279386" sldId="285"/>
            <ac:spMk id="4" creationId="{8B9564C9-A0C6-F3B2-3B83-1166A86339D7}"/>
          </ac:spMkLst>
        </pc:spChg>
        <pc:spChg chg="add del mod">
          <ac:chgData name="Zuchrinata, Farid A." userId="2ef738f1-ee74-4f27-a45a-2ef27cd6eb40" providerId="ADAL" clId="{70386E7C-6FD7-44EB-B929-212C0C18EE96}" dt="2023-08-14T20:43:04.916" v="1553"/>
          <ac:spMkLst>
            <pc:docMk/>
            <pc:sldMk cId="3723279386" sldId="285"/>
            <ac:spMk id="5" creationId="{011C0CE3-53F7-7C71-B042-2996852812A4}"/>
          </ac:spMkLst>
        </pc:spChg>
        <pc:picChg chg="add del mod">
          <ac:chgData name="Zuchrinata, Farid A." userId="2ef738f1-ee74-4f27-a45a-2ef27cd6eb40" providerId="ADAL" clId="{70386E7C-6FD7-44EB-B929-212C0C18EE96}" dt="2023-08-14T20:43:04.916" v="1553"/>
          <ac:picMkLst>
            <pc:docMk/>
            <pc:sldMk cId="3723279386" sldId="285"/>
            <ac:picMk id="6" creationId="{9ABC6AFE-7797-19E1-24FF-F72C197B8E6A}"/>
          </ac:picMkLst>
        </pc:picChg>
      </pc:sldChg>
      <pc:sldChg chg="add del">
        <pc:chgData name="Zuchrinata, Farid A." userId="2ef738f1-ee74-4f27-a45a-2ef27cd6eb40" providerId="ADAL" clId="{70386E7C-6FD7-44EB-B929-212C0C18EE96}" dt="2023-08-14T20:43:01.894" v="1550"/>
        <pc:sldMkLst>
          <pc:docMk/>
          <pc:sldMk cId="3333881722" sldId="286"/>
        </pc:sldMkLst>
      </pc:sldChg>
      <pc:sldChg chg="addSp delSp modSp add mod delAnim modNotesTx">
        <pc:chgData name="Zuchrinata, Farid A." userId="2ef738f1-ee74-4f27-a45a-2ef27cd6eb40" providerId="ADAL" clId="{70386E7C-6FD7-44EB-B929-212C0C18EE96}" dt="2023-08-14T20:43:28.756" v="1562" actId="478"/>
        <pc:sldMkLst>
          <pc:docMk/>
          <pc:sldMk cId="3708495336" sldId="286"/>
        </pc:sldMkLst>
        <pc:spChg chg="add del mod">
          <ac:chgData name="Zuchrinata, Farid A." userId="2ef738f1-ee74-4f27-a45a-2ef27cd6eb40" providerId="ADAL" clId="{70386E7C-6FD7-44EB-B929-212C0C18EE96}" dt="2023-08-14T20:43:28.756" v="1562" actId="478"/>
          <ac:spMkLst>
            <pc:docMk/>
            <pc:sldMk cId="3708495336" sldId="286"/>
            <ac:spMk id="3" creationId="{884E4C76-159F-DDD7-B230-1A8BA08569EB}"/>
          </ac:spMkLst>
        </pc:spChg>
        <pc:spChg chg="del">
          <ac:chgData name="Zuchrinata, Farid A." userId="2ef738f1-ee74-4f27-a45a-2ef27cd6eb40" providerId="ADAL" clId="{70386E7C-6FD7-44EB-B929-212C0C18EE96}" dt="2023-08-14T20:43:25.435" v="1560" actId="478"/>
          <ac:spMkLst>
            <pc:docMk/>
            <pc:sldMk cId="3708495336" sldId="286"/>
            <ac:spMk id="4" creationId="{8B9564C9-A0C6-F3B2-3B83-1166A86339D7}"/>
          </ac:spMkLst>
        </pc:spChg>
        <pc:spChg chg="del">
          <ac:chgData name="Zuchrinata, Farid A." userId="2ef738f1-ee74-4f27-a45a-2ef27cd6eb40" providerId="ADAL" clId="{70386E7C-6FD7-44EB-B929-212C0C18EE96}" dt="2023-08-14T20:43:25.435" v="1560" actId="478"/>
          <ac:spMkLst>
            <pc:docMk/>
            <pc:sldMk cId="3708495336" sldId="286"/>
            <ac:spMk id="5" creationId="{011C0CE3-53F7-7C71-B042-2996852812A4}"/>
          </ac:spMkLst>
        </pc:spChg>
        <pc:graphicFrameChg chg="add mod">
          <ac:chgData name="Zuchrinata, Farid A." userId="2ef738f1-ee74-4f27-a45a-2ef27cd6eb40" providerId="ADAL" clId="{70386E7C-6FD7-44EB-B929-212C0C18EE96}" dt="2023-08-14T20:43:25.779" v="1561"/>
          <ac:graphicFrameMkLst>
            <pc:docMk/>
            <pc:sldMk cId="3708495336" sldId="286"/>
            <ac:graphicFrameMk id="8" creationId="{6EA5A952-6E5F-8156-5C0A-78E9D5E00C81}"/>
          </ac:graphicFrameMkLst>
        </pc:graphicFrameChg>
        <pc:graphicFrameChg chg="add mod">
          <ac:chgData name="Zuchrinata, Farid A." userId="2ef738f1-ee74-4f27-a45a-2ef27cd6eb40" providerId="ADAL" clId="{70386E7C-6FD7-44EB-B929-212C0C18EE96}" dt="2023-08-14T20:43:25.779" v="1561"/>
          <ac:graphicFrameMkLst>
            <pc:docMk/>
            <pc:sldMk cId="3708495336" sldId="286"/>
            <ac:graphicFrameMk id="9" creationId="{0ACCF125-8BF6-35AD-3A7C-B2C20F73644D}"/>
          </ac:graphicFrameMkLst>
        </pc:graphicFrameChg>
        <pc:graphicFrameChg chg="add mod">
          <ac:chgData name="Zuchrinata, Farid A." userId="2ef738f1-ee74-4f27-a45a-2ef27cd6eb40" providerId="ADAL" clId="{70386E7C-6FD7-44EB-B929-212C0C18EE96}" dt="2023-08-14T20:43:25.779" v="1561"/>
          <ac:graphicFrameMkLst>
            <pc:docMk/>
            <pc:sldMk cId="3708495336" sldId="286"/>
            <ac:graphicFrameMk id="10" creationId="{11CA43A5-1056-4B22-91A0-E2ADA4A036D5}"/>
          </ac:graphicFrameMkLst>
        </pc:graphicFrameChg>
        <pc:graphicFrameChg chg="add mod">
          <ac:chgData name="Zuchrinata, Farid A." userId="2ef738f1-ee74-4f27-a45a-2ef27cd6eb40" providerId="ADAL" clId="{70386E7C-6FD7-44EB-B929-212C0C18EE96}" dt="2023-08-14T20:43:25.779" v="1561"/>
          <ac:graphicFrameMkLst>
            <pc:docMk/>
            <pc:sldMk cId="3708495336" sldId="286"/>
            <ac:graphicFrameMk id="11" creationId="{A043D9FF-CCC6-AF81-BCEF-15EA8CBE0A57}"/>
          </ac:graphicFrameMkLst>
        </pc:graphicFrameChg>
        <pc:picChg chg="del">
          <ac:chgData name="Zuchrinata, Farid A." userId="2ef738f1-ee74-4f27-a45a-2ef27cd6eb40" providerId="ADAL" clId="{70386E7C-6FD7-44EB-B929-212C0C18EE96}" dt="2023-08-14T20:43:25.435" v="1560" actId="478"/>
          <ac:picMkLst>
            <pc:docMk/>
            <pc:sldMk cId="3708495336" sldId="286"/>
            <ac:picMk id="6" creationId="{9ABC6AFE-7797-19E1-24FF-F72C197B8E6A}"/>
          </ac:picMkLst>
        </pc:picChg>
        <pc:picChg chg="add mod">
          <ac:chgData name="Zuchrinata, Farid A." userId="2ef738f1-ee74-4f27-a45a-2ef27cd6eb40" providerId="ADAL" clId="{70386E7C-6FD7-44EB-B929-212C0C18EE96}" dt="2023-08-14T20:43:25.779" v="1561"/>
          <ac:picMkLst>
            <pc:docMk/>
            <pc:sldMk cId="3708495336" sldId="286"/>
            <ac:picMk id="7" creationId="{AEB471AF-5F90-0700-A22A-CBADC11271D9}"/>
          </ac:picMkLst>
        </pc:picChg>
      </pc:sldChg>
      <pc:sldChg chg="delSp add del mod modNotesTx">
        <pc:chgData name="Zuchrinata, Farid A." userId="2ef738f1-ee74-4f27-a45a-2ef27cd6eb40" providerId="ADAL" clId="{70386E7C-6FD7-44EB-B929-212C0C18EE96}" dt="2023-08-14T20:43:47.503" v="1573" actId="47"/>
        <pc:sldMkLst>
          <pc:docMk/>
          <pc:sldMk cId="2698346696" sldId="287"/>
        </pc:sldMkLst>
        <pc:graphicFrameChg chg="del">
          <ac:chgData name="Zuchrinata, Farid A." userId="2ef738f1-ee74-4f27-a45a-2ef27cd6eb40" providerId="ADAL" clId="{70386E7C-6FD7-44EB-B929-212C0C18EE96}" dt="2023-08-14T20:43:36.030" v="1565" actId="478"/>
          <ac:graphicFrameMkLst>
            <pc:docMk/>
            <pc:sldMk cId="2698346696" sldId="287"/>
            <ac:graphicFrameMk id="8" creationId="{6EA5A952-6E5F-8156-5C0A-78E9D5E00C81}"/>
          </ac:graphicFrameMkLst>
        </pc:graphicFrameChg>
        <pc:graphicFrameChg chg="del">
          <ac:chgData name="Zuchrinata, Farid A." userId="2ef738f1-ee74-4f27-a45a-2ef27cd6eb40" providerId="ADAL" clId="{70386E7C-6FD7-44EB-B929-212C0C18EE96}" dt="2023-08-14T20:43:36.030" v="1565" actId="478"/>
          <ac:graphicFrameMkLst>
            <pc:docMk/>
            <pc:sldMk cId="2698346696" sldId="287"/>
            <ac:graphicFrameMk id="9" creationId="{0ACCF125-8BF6-35AD-3A7C-B2C20F73644D}"/>
          </ac:graphicFrameMkLst>
        </pc:graphicFrameChg>
        <pc:graphicFrameChg chg="del">
          <ac:chgData name="Zuchrinata, Farid A." userId="2ef738f1-ee74-4f27-a45a-2ef27cd6eb40" providerId="ADAL" clId="{70386E7C-6FD7-44EB-B929-212C0C18EE96}" dt="2023-08-14T20:43:36.030" v="1565" actId="478"/>
          <ac:graphicFrameMkLst>
            <pc:docMk/>
            <pc:sldMk cId="2698346696" sldId="287"/>
            <ac:graphicFrameMk id="10" creationId="{11CA43A5-1056-4B22-91A0-E2ADA4A036D5}"/>
          </ac:graphicFrameMkLst>
        </pc:graphicFrameChg>
        <pc:graphicFrameChg chg="del">
          <ac:chgData name="Zuchrinata, Farid A." userId="2ef738f1-ee74-4f27-a45a-2ef27cd6eb40" providerId="ADAL" clId="{70386E7C-6FD7-44EB-B929-212C0C18EE96}" dt="2023-08-14T20:43:36.030" v="1565" actId="478"/>
          <ac:graphicFrameMkLst>
            <pc:docMk/>
            <pc:sldMk cId="2698346696" sldId="287"/>
            <ac:graphicFrameMk id="11" creationId="{A043D9FF-CCC6-AF81-BCEF-15EA8CBE0A57}"/>
          </ac:graphicFrameMkLst>
        </pc:graphicFrameChg>
        <pc:picChg chg="del">
          <ac:chgData name="Zuchrinata, Farid A." userId="2ef738f1-ee74-4f27-a45a-2ef27cd6eb40" providerId="ADAL" clId="{70386E7C-6FD7-44EB-B929-212C0C18EE96}" dt="2023-08-14T20:43:36.030" v="1565" actId="478"/>
          <ac:picMkLst>
            <pc:docMk/>
            <pc:sldMk cId="2698346696" sldId="287"/>
            <ac:picMk id="7" creationId="{AEB471AF-5F90-0700-A22A-CBADC11271D9}"/>
          </ac:picMkLst>
        </pc:picChg>
      </pc:sldChg>
      <pc:sldChg chg="addSp delSp modSp new mod">
        <pc:chgData name="Zuchrinata, Farid A." userId="2ef738f1-ee74-4f27-a45a-2ef27cd6eb40" providerId="ADAL" clId="{70386E7C-6FD7-44EB-B929-212C0C18EE96}" dt="2023-08-14T20:49:04.667" v="1622" actId="14100"/>
        <pc:sldMkLst>
          <pc:docMk/>
          <pc:sldMk cId="1958544174" sldId="288"/>
        </pc:sldMkLst>
        <pc:spChg chg="mod">
          <ac:chgData name="Zuchrinata, Farid A." userId="2ef738f1-ee74-4f27-a45a-2ef27cd6eb40" providerId="ADAL" clId="{70386E7C-6FD7-44EB-B929-212C0C18EE96}" dt="2023-08-14T20:49:04.667" v="1622" actId="14100"/>
          <ac:spMkLst>
            <pc:docMk/>
            <pc:sldMk cId="1958544174" sldId="288"/>
            <ac:spMk id="2" creationId="{C011A871-0DC0-F8AB-220E-FF315960452C}"/>
          </ac:spMkLst>
        </pc:spChg>
        <pc:spChg chg="mod">
          <ac:chgData name="Zuchrinata, Farid A." userId="2ef738f1-ee74-4f27-a45a-2ef27cd6eb40" providerId="ADAL" clId="{70386E7C-6FD7-44EB-B929-212C0C18EE96}" dt="2023-08-14T20:43:45.215" v="1572" actId="20577"/>
          <ac:spMkLst>
            <pc:docMk/>
            <pc:sldMk cId="1958544174" sldId="288"/>
            <ac:spMk id="3" creationId="{702371CF-7C26-7EC2-BFFA-1B41E4CFD6EA}"/>
          </ac:spMkLst>
        </pc:spChg>
        <pc:spChg chg="add del mod">
          <ac:chgData name="Zuchrinata, Farid A." userId="2ef738f1-ee74-4f27-a45a-2ef27cd6eb40" providerId="ADAL" clId="{70386E7C-6FD7-44EB-B929-212C0C18EE96}" dt="2023-08-14T20:45:03.173" v="1591" actId="478"/>
          <ac:spMkLst>
            <pc:docMk/>
            <pc:sldMk cId="1958544174" sldId="288"/>
            <ac:spMk id="4" creationId="{F6D5103A-4F2A-F5A1-DBBE-C9AC799C9A4C}"/>
          </ac:spMkLst>
        </pc:spChg>
        <pc:picChg chg="add del mod">
          <ac:chgData name="Zuchrinata, Farid A." userId="2ef738f1-ee74-4f27-a45a-2ef27cd6eb40" providerId="ADAL" clId="{70386E7C-6FD7-44EB-B929-212C0C18EE96}" dt="2023-08-14T20:45:26.676" v="1593" actId="478"/>
          <ac:picMkLst>
            <pc:docMk/>
            <pc:sldMk cId="1958544174" sldId="288"/>
            <ac:picMk id="6" creationId="{F761B0B2-5451-0C9A-E0BC-2390A742AC13}"/>
          </ac:picMkLst>
        </pc:picChg>
        <pc:picChg chg="add del mod">
          <ac:chgData name="Zuchrinata, Farid A." userId="2ef738f1-ee74-4f27-a45a-2ef27cd6eb40" providerId="ADAL" clId="{70386E7C-6FD7-44EB-B929-212C0C18EE96}" dt="2023-08-14T20:48:56.034" v="1618" actId="478"/>
          <ac:picMkLst>
            <pc:docMk/>
            <pc:sldMk cId="1958544174" sldId="288"/>
            <ac:picMk id="8" creationId="{D1D6BE8A-4034-4F6D-9363-1C93C92CE7F3}"/>
          </ac:picMkLst>
        </pc:picChg>
        <pc:picChg chg="add del">
          <ac:chgData name="Zuchrinata, Farid A." userId="2ef738f1-ee74-4f27-a45a-2ef27cd6eb40" providerId="ADAL" clId="{70386E7C-6FD7-44EB-B929-212C0C18EE96}" dt="2023-08-14T20:47:21.282" v="1595" actId="21"/>
          <ac:picMkLst>
            <pc:docMk/>
            <pc:sldMk cId="1958544174" sldId="288"/>
            <ac:picMk id="1028" creationId="{3E27BC86-C235-B517-E2EB-3B96809EA152}"/>
          </ac:picMkLst>
        </pc:picChg>
      </pc:sldChg>
      <pc:sldChg chg="modSp new mod">
        <pc:chgData name="Zuchrinata, Farid A." userId="2ef738f1-ee74-4f27-a45a-2ef27cd6eb40" providerId="ADAL" clId="{70386E7C-6FD7-44EB-B929-212C0C18EE96}" dt="2023-08-14T20:51:06.281" v="1714" actId="20577"/>
        <pc:sldMkLst>
          <pc:docMk/>
          <pc:sldMk cId="649821859" sldId="289"/>
        </pc:sldMkLst>
        <pc:spChg chg="mod">
          <ac:chgData name="Zuchrinata, Farid A." userId="2ef738f1-ee74-4f27-a45a-2ef27cd6eb40" providerId="ADAL" clId="{70386E7C-6FD7-44EB-B929-212C0C18EE96}" dt="2023-08-14T20:50:20.813" v="1692" actId="20577"/>
          <ac:spMkLst>
            <pc:docMk/>
            <pc:sldMk cId="649821859" sldId="289"/>
            <ac:spMk id="2" creationId="{7CCB0777-F93A-61D1-6580-B7A5BFF5E09B}"/>
          </ac:spMkLst>
        </pc:spChg>
        <pc:spChg chg="mod">
          <ac:chgData name="Zuchrinata, Farid A." userId="2ef738f1-ee74-4f27-a45a-2ef27cd6eb40" providerId="ADAL" clId="{70386E7C-6FD7-44EB-B929-212C0C18EE96}" dt="2023-08-14T20:51:06.281" v="1714" actId="20577"/>
          <ac:spMkLst>
            <pc:docMk/>
            <pc:sldMk cId="649821859" sldId="289"/>
            <ac:spMk id="3" creationId="{5980F70F-F2EB-17EA-F704-D17530871AB0}"/>
          </ac:spMkLst>
        </pc:spChg>
      </pc:sldChg>
      <pc:sldChg chg="modSp add mod">
        <pc:chgData name="Zuchrinata, Farid A." userId="2ef738f1-ee74-4f27-a45a-2ef27cd6eb40" providerId="ADAL" clId="{70386E7C-6FD7-44EB-B929-212C0C18EE96}" dt="2023-08-14T20:50:28.860" v="1697" actId="20577"/>
        <pc:sldMkLst>
          <pc:docMk/>
          <pc:sldMk cId="3674076268" sldId="290"/>
        </pc:sldMkLst>
        <pc:spChg chg="mod">
          <ac:chgData name="Zuchrinata, Farid A." userId="2ef738f1-ee74-4f27-a45a-2ef27cd6eb40" providerId="ADAL" clId="{70386E7C-6FD7-44EB-B929-212C0C18EE96}" dt="2023-08-14T20:50:28.860" v="1697" actId="20577"/>
          <ac:spMkLst>
            <pc:docMk/>
            <pc:sldMk cId="3674076268" sldId="290"/>
            <ac:spMk id="3" creationId="{5980F70F-F2EB-17EA-F704-D17530871AB0}"/>
          </ac:spMkLst>
        </pc:spChg>
      </pc:sldChg>
      <pc:sldMasterChg chg="delSldLayout">
        <pc:chgData name="Zuchrinata, Farid A." userId="2ef738f1-ee74-4f27-a45a-2ef27cd6eb40" providerId="ADAL" clId="{70386E7C-6FD7-44EB-B929-212C0C18EE96}" dt="2023-08-14T20:49:07.938" v="1623" actId="47"/>
        <pc:sldMasterMkLst>
          <pc:docMk/>
          <pc:sldMasterMk cId="0" sldId="2147483667"/>
        </pc:sldMasterMkLst>
        <pc:sldLayoutChg chg="del">
          <pc:chgData name="Zuchrinata, Farid A." userId="2ef738f1-ee74-4f27-a45a-2ef27cd6eb40" providerId="ADAL" clId="{70386E7C-6FD7-44EB-B929-212C0C18EE96}" dt="2023-08-14T18:56:50.431" v="0" actId="47"/>
          <pc:sldLayoutMkLst>
            <pc:docMk/>
            <pc:sldMasterMk cId="0" sldId="2147483667"/>
            <pc:sldLayoutMk cId="0" sldId="2147483649"/>
          </pc:sldLayoutMkLst>
        </pc:sldLayoutChg>
        <pc:sldLayoutChg chg="del">
          <pc:chgData name="Zuchrinata, Farid A." userId="2ef738f1-ee74-4f27-a45a-2ef27cd6eb40" providerId="ADAL" clId="{70386E7C-6FD7-44EB-B929-212C0C18EE96}" dt="2023-08-14T18:56:50.431" v="0" actId="47"/>
          <pc:sldLayoutMkLst>
            <pc:docMk/>
            <pc:sldMasterMk cId="0" sldId="2147483667"/>
            <pc:sldLayoutMk cId="0" sldId="2147483650"/>
          </pc:sldLayoutMkLst>
        </pc:sldLayoutChg>
        <pc:sldLayoutChg chg="del">
          <pc:chgData name="Zuchrinata, Farid A." userId="2ef738f1-ee74-4f27-a45a-2ef27cd6eb40" providerId="ADAL" clId="{70386E7C-6FD7-44EB-B929-212C0C18EE96}" dt="2023-08-14T18:56:50.431" v="0" actId="47"/>
          <pc:sldLayoutMkLst>
            <pc:docMk/>
            <pc:sldMasterMk cId="0" sldId="2147483667"/>
            <pc:sldLayoutMk cId="0" sldId="2147483651"/>
          </pc:sldLayoutMkLst>
        </pc:sldLayoutChg>
        <pc:sldLayoutChg chg="del">
          <pc:chgData name="Zuchrinata, Farid A." userId="2ef738f1-ee74-4f27-a45a-2ef27cd6eb40" providerId="ADAL" clId="{70386E7C-6FD7-44EB-B929-212C0C18EE96}" dt="2023-08-14T18:56:50.431" v="0" actId="47"/>
          <pc:sldLayoutMkLst>
            <pc:docMk/>
            <pc:sldMasterMk cId="0" sldId="2147483667"/>
            <pc:sldLayoutMk cId="0" sldId="2147483652"/>
          </pc:sldLayoutMkLst>
        </pc:sldLayoutChg>
        <pc:sldLayoutChg chg="del">
          <pc:chgData name="Zuchrinata, Farid A." userId="2ef738f1-ee74-4f27-a45a-2ef27cd6eb40" providerId="ADAL" clId="{70386E7C-6FD7-44EB-B929-212C0C18EE96}" dt="2023-08-14T20:12:17.095" v="468" actId="47"/>
          <pc:sldLayoutMkLst>
            <pc:docMk/>
            <pc:sldMasterMk cId="0" sldId="2147483667"/>
            <pc:sldLayoutMk cId="1987902336" sldId="2147483668"/>
          </pc:sldLayoutMkLst>
        </pc:sldLayoutChg>
        <pc:sldLayoutChg chg="del">
          <pc:chgData name="Zuchrinata, Farid A." userId="2ef738f1-ee74-4f27-a45a-2ef27cd6eb40" providerId="ADAL" clId="{70386E7C-6FD7-44EB-B929-212C0C18EE96}" dt="2023-08-14T20:11:34.208" v="453" actId="47"/>
          <pc:sldLayoutMkLst>
            <pc:docMk/>
            <pc:sldMasterMk cId="0" sldId="2147483667"/>
            <pc:sldLayoutMk cId="318865567" sldId="2147483669"/>
          </pc:sldLayoutMkLst>
        </pc:sldLayoutChg>
        <pc:sldLayoutChg chg="del">
          <pc:chgData name="Zuchrinata, Farid A." userId="2ef738f1-ee74-4f27-a45a-2ef27cd6eb40" providerId="ADAL" clId="{70386E7C-6FD7-44EB-B929-212C0C18EE96}" dt="2023-08-14T20:49:07.938" v="1623" actId="47"/>
          <pc:sldLayoutMkLst>
            <pc:docMk/>
            <pc:sldMasterMk cId="0" sldId="2147483667"/>
            <pc:sldLayoutMk cId="1629735776" sldId="2147483670"/>
          </pc:sldLayoutMkLst>
        </pc:sldLayoutChg>
      </pc:sldMasterChg>
      <pc:sldMasterChg chg="del delSldLayout">
        <pc:chgData name="Zuchrinata, Farid A." userId="2ef738f1-ee74-4f27-a45a-2ef27cd6eb40" providerId="ADAL" clId="{70386E7C-6FD7-44EB-B929-212C0C18EE96}" dt="2023-08-14T18:56:50.431" v="0" actId="47"/>
        <pc:sldMasterMkLst>
          <pc:docMk/>
          <pc:sldMasterMk cId="0" sldId="2147483668"/>
        </pc:sldMasterMkLst>
        <pc:sldLayoutChg chg="del">
          <pc:chgData name="Zuchrinata, Farid A." userId="2ef738f1-ee74-4f27-a45a-2ef27cd6eb40" providerId="ADAL" clId="{70386E7C-6FD7-44EB-B929-212C0C18EE96}" dt="2023-08-14T18:56:50.431" v="0" actId="47"/>
          <pc:sldLayoutMkLst>
            <pc:docMk/>
            <pc:sldMasterMk cId="0" sldId="2147483668"/>
            <pc:sldLayoutMk cId="0" sldId="2147483665"/>
          </pc:sldLayoutMkLst>
        </pc:sldLayoutChg>
        <pc:sldLayoutChg chg="del">
          <pc:chgData name="Zuchrinata, Farid A." userId="2ef738f1-ee74-4f27-a45a-2ef27cd6eb40" providerId="ADAL" clId="{70386E7C-6FD7-44EB-B929-212C0C18EE96}" dt="2023-08-14T18:56:50.431" v="0" actId="47"/>
          <pc:sldLayoutMkLst>
            <pc:docMk/>
            <pc:sldMasterMk cId="0" sldId="2147483668"/>
            <pc:sldLayoutMk cId="0" sldId="2147483666"/>
          </pc:sldLayoutMkLst>
        </pc:sldLayoutChg>
      </pc:sldMasterChg>
    </pc:docChg>
  </pc:docChgLst>
  <pc:docChgLst>
    <pc:chgData name="Zuchrinata, Farid A." userId="2ef738f1-ee74-4f27-a45a-2ef27cd6eb40" providerId="ADAL" clId="{223959DA-A361-444D-BE79-F32527E85480}"/>
    <pc:docChg chg="undo custSel addSld delSld modSld sldOrd">
      <pc:chgData name="Zuchrinata, Farid A." userId="2ef738f1-ee74-4f27-a45a-2ef27cd6eb40" providerId="ADAL" clId="{223959DA-A361-444D-BE79-F32527E85480}" dt="2023-08-21T19:30:07.304" v="431" actId="1076"/>
      <pc:docMkLst>
        <pc:docMk/>
      </pc:docMkLst>
      <pc:sldChg chg="add del">
        <pc:chgData name="Zuchrinata, Farid A." userId="2ef738f1-ee74-4f27-a45a-2ef27cd6eb40" providerId="ADAL" clId="{223959DA-A361-444D-BE79-F32527E85480}" dt="2023-08-21T19:26:21.453" v="8" actId="47"/>
        <pc:sldMkLst>
          <pc:docMk/>
          <pc:sldMk cId="0" sldId="256"/>
        </pc:sldMkLst>
      </pc:sldChg>
      <pc:sldChg chg="add del">
        <pc:chgData name="Zuchrinata, Farid A." userId="2ef738f1-ee74-4f27-a45a-2ef27cd6eb40" providerId="ADAL" clId="{223959DA-A361-444D-BE79-F32527E85480}" dt="2023-08-21T19:25:59.455" v="4"/>
        <pc:sldMkLst>
          <pc:docMk/>
          <pc:sldMk cId="420889957" sldId="256"/>
        </pc:sldMkLst>
      </pc:sldChg>
      <pc:sldChg chg="add del">
        <pc:chgData name="Zuchrinata, Farid A." userId="2ef738f1-ee74-4f27-a45a-2ef27cd6eb40" providerId="ADAL" clId="{223959DA-A361-444D-BE79-F32527E85480}" dt="2023-08-21T19:29:20.192" v="365" actId="47"/>
        <pc:sldMkLst>
          <pc:docMk/>
          <pc:sldMk cId="1554603795" sldId="257"/>
        </pc:sldMkLst>
      </pc:sldChg>
      <pc:sldChg chg="add del">
        <pc:chgData name="Zuchrinata, Farid A." userId="2ef738f1-ee74-4f27-a45a-2ef27cd6eb40" providerId="ADAL" clId="{223959DA-A361-444D-BE79-F32527E85480}" dt="2023-08-21T19:26:12.194" v="6"/>
        <pc:sldMkLst>
          <pc:docMk/>
          <pc:sldMk cId="251591573" sldId="258"/>
        </pc:sldMkLst>
      </pc:sldChg>
      <pc:sldChg chg="add del">
        <pc:chgData name="Zuchrinata, Farid A." userId="2ef738f1-ee74-4f27-a45a-2ef27cd6eb40" providerId="ADAL" clId="{223959DA-A361-444D-BE79-F32527E85480}" dt="2023-08-21T19:26:12.194" v="6"/>
        <pc:sldMkLst>
          <pc:docMk/>
          <pc:sldMk cId="83129833" sldId="259"/>
        </pc:sldMkLst>
      </pc:sldChg>
      <pc:sldChg chg="delSp modSp add del mod">
        <pc:chgData name="Zuchrinata, Farid A." userId="2ef738f1-ee74-4f27-a45a-2ef27cd6eb40" providerId="ADAL" clId="{223959DA-A361-444D-BE79-F32527E85480}" dt="2023-08-21T19:30:07.304" v="431" actId="1076"/>
        <pc:sldMkLst>
          <pc:docMk/>
          <pc:sldMk cId="461883296" sldId="260"/>
        </pc:sldMkLst>
        <pc:spChg chg="mod">
          <ac:chgData name="Zuchrinata, Farid A." userId="2ef738f1-ee74-4f27-a45a-2ef27cd6eb40" providerId="ADAL" clId="{223959DA-A361-444D-BE79-F32527E85480}" dt="2023-08-21T19:30:07.304" v="431" actId="1076"/>
          <ac:spMkLst>
            <pc:docMk/>
            <pc:sldMk cId="461883296" sldId="260"/>
            <ac:spMk id="2" creationId="{00000000-0000-0000-0000-000000000000}"/>
          </ac:spMkLst>
        </pc:spChg>
        <pc:picChg chg="del">
          <ac:chgData name="Zuchrinata, Farid A." userId="2ef738f1-ee74-4f27-a45a-2ef27cd6eb40" providerId="ADAL" clId="{223959DA-A361-444D-BE79-F32527E85480}" dt="2023-08-21T19:29:42.311" v="370" actId="478"/>
          <ac:picMkLst>
            <pc:docMk/>
            <pc:sldMk cId="461883296" sldId="260"/>
            <ac:picMk id="4" creationId="{00000000-0000-0000-0000-000000000000}"/>
          </ac:picMkLst>
        </pc:picChg>
      </pc:sldChg>
      <pc:sldChg chg="add del">
        <pc:chgData name="Zuchrinata, Farid A." userId="2ef738f1-ee74-4f27-a45a-2ef27cd6eb40" providerId="ADAL" clId="{223959DA-A361-444D-BE79-F32527E85480}" dt="2023-08-21T19:26:12.194" v="6"/>
        <pc:sldMkLst>
          <pc:docMk/>
          <pc:sldMk cId="14054167" sldId="261"/>
        </pc:sldMkLst>
      </pc:sldChg>
      <pc:sldChg chg="add del">
        <pc:chgData name="Zuchrinata, Farid A." userId="2ef738f1-ee74-4f27-a45a-2ef27cd6eb40" providerId="ADAL" clId="{223959DA-A361-444D-BE79-F32527E85480}" dt="2023-08-21T19:26:12.194" v="6"/>
        <pc:sldMkLst>
          <pc:docMk/>
          <pc:sldMk cId="2064482213" sldId="262"/>
        </pc:sldMkLst>
      </pc:sldChg>
      <pc:sldChg chg="add del">
        <pc:chgData name="Zuchrinata, Farid A." userId="2ef738f1-ee74-4f27-a45a-2ef27cd6eb40" providerId="ADAL" clId="{223959DA-A361-444D-BE79-F32527E85480}" dt="2023-08-21T19:26:12.194" v="6"/>
        <pc:sldMkLst>
          <pc:docMk/>
          <pc:sldMk cId="1311789541" sldId="263"/>
        </pc:sldMkLst>
      </pc:sldChg>
      <pc:sldChg chg="add del">
        <pc:chgData name="Zuchrinata, Farid A." userId="2ef738f1-ee74-4f27-a45a-2ef27cd6eb40" providerId="ADAL" clId="{223959DA-A361-444D-BE79-F32527E85480}" dt="2023-08-21T19:26:12.194" v="6"/>
        <pc:sldMkLst>
          <pc:docMk/>
          <pc:sldMk cId="268565343" sldId="264"/>
        </pc:sldMkLst>
      </pc:sldChg>
      <pc:sldChg chg="add del">
        <pc:chgData name="Zuchrinata, Farid A." userId="2ef738f1-ee74-4f27-a45a-2ef27cd6eb40" providerId="ADAL" clId="{223959DA-A361-444D-BE79-F32527E85480}" dt="2023-08-21T19:26:12.194" v="6"/>
        <pc:sldMkLst>
          <pc:docMk/>
          <pc:sldMk cId="45835380" sldId="266"/>
        </pc:sldMkLst>
      </pc:sldChg>
      <pc:sldChg chg="add del">
        <pc:chgData name="Zuchrinata, Farid A." userId="2ef738f1-ee74-4f27-a45a-2ef27cd6eb40" providerId="ADAL" clId="{223959DA-A361-444D-BE79-F32527E85480}" dt="2023-08-21T19:26:12.194" v="6"/>
        <pc:sldMkLst>
          <pc:docMk/>
          <pc:sldMk cId="303752181" sldId="267"/>
        </pc:sldMkLst>
      </pc:sldChg>
      <pc:sldChg chg="add del">
        <pc:chgData name="Zuchrinata, Farid A." userId="2ef738f1-ee74-4f27-a45a-2ef27cd6eb40" providerId="ADAL" clId="{223959DA-A361-444D-BE79-F32527E85480}" dt="2023-08-21T19:26:12.194" v="6"/>
        <pc:sldMkLst>
          <pc:docMk/>
          <pc:sldMk cId="300591921" sldId="268"/>
        </pc:sldMkLst>
      </pc:sldChg>
      <pc:sldChg chg="add del">
        <pc:chgData name="Zuchrinata, Farid A." userId="2ef738f1-ee74-4f27-a45a-2ef27cd6eb40" providerId="ADAL" clId="{223959DA-A361-444D-BE79-F32527E85480}" dt="2023-08-21T19:26:12.194" v="6"/>
        <pc:sldMkLst>
          <pc:docMk/>
          <pc:sldMk cId="2026338786" sldId="269"/>
        </pc:sldMkLst>
      </pc:sldChg>
      <pc:sldChg chg="add del">
        <pc:chgData name="Zuchrinata, Farid A." userId="2ef738f1-ee74-4f27-a45a-2ef27cd6eb40" providerId="ADAL" clId="{223959DA-A361-444D-BE79-F32527E85480}" dt="2023-08-21T19:26:12.194" v="6"/>
        <pc:sldMkLst>
          <pc:docMk/>
          <pc:sldMk cId="1215472038" sldId="270"/>
        </pc:sldMkLst>
      </pc:sldChg>
      <pc:sldChg chg="add del">
        <pc:chgData name="Zuchrinata, Farid A." userId="2ef738f1-ee74-4f27-a45a-2ef27cd6eb40" providerId="ADAL" clId="{223959DA-A361-444D-BE79-F32527E85480}" dt="2023-08-21T19:26:12.194" v="6"/>
        <pc:sldMkLst>
          <pc:docMk/>
          <pc:sldMk cId="919953021" sldId="271"/>
        </pc:sldMkLst>
      </pc:sldChg>
      <pc:sldChg chg="add del">
        <pc:chgData name="Zuchrinata, Farid A." userId="2ef738f1-ee74-4f27-a45a-2ef27cd6eb40" providerId="ADAL" clId="{223959DA-A361-444D-BE79-F32527E85480}" dt="2023-08-21T19:26:12.194" v="6"/>
        <pc:sldMkLst>
          <pc:docMk/>
          <pc:sldMk cId="112273121" sldId="272"/>
        </pc:sldMkLst>
      </pc:sldChg>
      <pc:sldChg chg="add del">
        <pc:chgData name="Zuchrinata, Farid A." userId="2ef738f1-ee74-4f27-a45a-2ef27cd6eb40" providerId="ADAL" clId="{223959DA-A361-444D-BE79-F32527E85480}" dt="2023-08-21T19:26:12.194" v="6"/>
        <pc:sldMkLst>
          <pc:docMk/>
          <pc:sldMk cId="9169903" sldId="273"/>
        </pc:sldMkLst>
      </pc:sldChg>
      <pc:sldChg chg="add del">
        <pc:chgData name="Zuchrinata, Farid A." userId="2ef738f1-ee74-4f27-a45a-2ef27cd6eb40" providerId="ADAL" clId="{223959DA-A361-444D-BE79-F32527E85480}" dt="2023-08-21T19:26:12.194" v="6"/>
        <pc:sldMkLst>
          <pc:docMk/>
          <pc:sldMk cId="1628023211" sldId="274"/>
        </pc:sldMkLst>
      </pc:sldChg>
      <pc:sldChg chg="add del">
        <pc:chgData name="Zuchrinata, Farid A." userId="2ef738f1-ee74-4f27-a45a-2ef27cd6eb40" providerId="ADAL" clId="{223959DA-A361-444D-BE79-F32527E85480}" dt="2023-08-21T19:26:12.194" v="6"/>
        <pc:sldMkLst>
          <pc:docMk/>
          <pc:sldMk cId="1165300544" sldId="275"/>
        </pc:sldMkLst>
      </pc:sldChg>
      <pc:sldChg chg="add del">
        <pc:chgData name="Zuchrinata, Farid A." userId="2ef738f1-ee74-4f27-a45a-2ef27cd6eb40" providerId="ADAL" clId="{223959DA-A361-444D-BE79-F32527E85480}" dt="2023-08-21T19:25:59.455" v="4"/>
        <pc:sldMkLst>
          <pc:docMk/>
          <pc:sldMk cId="9270120" sldId="276"/>
        </pc:sldMkLst>
      </pc:sldChg>
      <pc:sldChg chg="add del">
        <pc:chgData name="Zuchrinata, Farid A." userId="2ef738f1-ee74-4f27-a45a-2ef27cd6eb40" providerId="ADAL" clId="{223959DA-A361-444D-BE79-F32527E85480}" dt="2023-08-21T19:26:25.275" v="9" actId="47"/>
        <pc:sldMkLst>
          <pc:docMk/>
          <pc:sldMk cId="966903650" sldId="276"/>
        </pc:sldMkLst>
      </pc:sldChg>
      <pc:sldChg chg="add del">
        <pc:chgData name="Zuchrinata, Farid A." userId="2ef738f1-ee74-4f27-a45a-2ef27cd6eb40" providerId="ADAL" clId="{223959DA-A361-444D-BE79-F32527E85480}" dt="2023-08-21T19:25:59.455" v="4"/>
        <pc:sldMkLst>
          <pc:docMk/>
          <pc:sldMk cId="413807334" sldId="277"/>
        </pc:sldMkLst>
      </pc:sldChg>
      <pc:sldChg chg="add del">
        <pc:chgData name="Zuchrinata, Farid A." userId="2ef738f1-ee74-4f27-a45a-2ef27cd6eb40" providerId="ADAL" clId="{223959DA-A361-444D-BE79-F32527E85480}" dt="2023-08-21T19:26:25.275" v="9" actId="47"/>
        <pc:sldMkLst>
          <pc:docMk/>
          <pc:sldMk cId="1324306615" sldId="277"/>
        </pc:sldMkLst>
      </pc:sldChg>
      <pc:sldChg chg="add del">
        <pc:chgData name="Zuchrinata, Farid A." userId="2ef738f1-ee74-4f27-a45a-2ef27cd6eb40" providerId="ADAL" clId="{223959DA-A361-444D-BE79-F32527E85480}" dt="2023-08-21T19:26:25.275" v="9" actId="47"/>
        <pc:sldMkLst>
          <pc:docMk/>
          <pc:sldMk cId="2639165084" sldId="278"/>
        </pc:sldMkLst>
      </pc:sldChg>
      <pc:sldChg chg="add del">
        <pc:chgData name="Zuchrinata, Farid A." userId="2ef738f1-ee74-4f27-a45a-2ef27cd6eb40" providerId="ADAL" clId="{223959DA-A361-444D-BE79-F32527E85480}" dt="2023-08-21T19:26:12.194" v="6"/>
        <pc:sldMkLst>
          <pc:docMk/>
          <pc:sldMk cId="1878109764" sldId="279"/>
        </pc:sldMkLst>
      </pc:sldChg>
      <pc:sldChg chg="add del">
        <pc:chgData name="Zuchrinata, Farid A." userId="2ef738f1-ee74-4f27-a45a-2ef27cd6eb40" providerId="ADAL" clId="{223959DA-A361-444D-BE79-F32527E85480}" dt="2023-08-21T19:26:25.275" v="9" actId="47"/>
        <pc:sldMkLst>
          <pc:docMk/>
          <pc:sldMk cId="2585977998" sldId="280"/>
        </pc:sldMkLst>
      </pc:sldChg>
      <pc:sldChg chg="add del">
        <pc:chgData name="Zuchrinata, Farid A." userId="2ef738f1-ee74-4f27-a45a-2ef27cd6eb40" providerId="ADAL" clId="{223959DA-A361-444D-BE79-F32527E85480}" dt="2023-08-21T19:26:25.275" v="9" actId="47"/>
        <pc:sldMkLst>
          <pc:docMk/>
          <pc:sldMk cId="3339700127" sldId="282"/>
        </pc:sldMkLst>
      </pc:sldChg>
      <pc:sldChg chg="add del">
        <pc:chgData name="Zuchrinata, Farid A." userId="2ef738f1-ee74-4f27-a45a-2ef27cd6eb40" providerId="ADAL" clId="{223959DA-A361-444D-BE79-F32527E85480}" dt="2023-08-21T19:26:25.275" v="9" actId="47"/>
        <pc:sldMkLst>
          <pc:docMk/>
          <pc:sldMk cId="4268143768" sldId="284"/>
        </pc:sldMkLst>
      </pc:sldChg>
      <pc:sldChg chg="add del">
        <pc:chgData name="Zuchrinata, Farid A." userId="2ef738f1-ee74-4f27-a45a-2ef27cd6eb40" providerId="ADAL" clId="{223959DA-A361-444D-BE79-F32527E85480}" dt="2023-08-21T19:26:25.275" v="9" actId="47"/>
        <pc:sldMkLst>
          <pc:docMk/>
          <pc:sldMk cId="3723279386" sldId="285"/>
        </pc:sldMkLst>
      </pc:sldChg>
      <pc:sldChg chg="add del">
        <pc:chgData name="Zuchrinata, Farid A." userId="2ef738f1-ee74-4f27-a45a-2ef27cd6eb40" providerId="ADAL" clId="{223959DA-A361-444D-BE79-F32527E85480}" dt="2023-08-21T19:26:25.275" v="9" actId="47"/>
        <pc:sldMkLst>
          <pc:docMk/>
          <pc:sldMk cId="3708495336" sldId="286"/>
        </pc:sldMkLst>
      </pc:sldChg>
      <pc:sldChg chg="add del">
        <pc:chgData name="Zuchrinata, Farid A." userId="2ef738f1-ee74-4f27-a45a-2ef27cd6eb40" providerId="ADAL" clId="{223959DA-A361-444D-BE79-F32527E85480}" dt="2023-08-21T19:26:25.275" v="9" actId="47"/>
        <pc:sldMkLst>
          <pc:docMk/>
          <pc:sldMk cId="1958544174" sldId="288"/>
        </pc:sldMkLst>
      </pc:sldChg>
      <pc:sldChg chg="modSp add del mod ord">
        <pc:chgData name="Zuchrinata, Farid A." userId="2ef738f1-ee74-4f27-a45a-2ef27cd6eb40" providerId="ADAL" clId="{223959DA-A361-444D-BE79-F32527E85480}" dt="2023-08-21T19:29:15.224" v="364" actId="20577"/>
        <pc:sldMkLst>
          <pc:docMk/>
          <pc:sldMk cId="649821859" sldId="289"/>
        </pc:sldMkLst>
        <pc:spChg chg="mod">
          <ac:chgData name="Zuchrinata, Farid A." userId="2ef738f1-ee74-4f27-a45a-2ef27cd6eb40" providerId="ADAL" clId="{223959DA-A361-444D-BE79-F32527E85480}" dt="2023-08-21T19:29:15.224" v="364" actId="20577"/>
          <ac:spMkLst>
            <pc:docMk/>
            <pc:sldMk cId="649821859" sldId="289"/>
            <ac:spMk id="3" creationId="{5980F70F-F2EB-17EA-F704-D17530871AB0}"/>
          </ac:spMkLst>
        </pc:spChg>
      </pc:sldChg>
      <pc:sldChg chg="modSp add del mod ord">
        <pc:chgData name="Zuchrinata, Farid A." userId="2ef738f1-ee74-4f27-a45a-2ef27cd6eb40" providerId="ADAL" clId="{223959DA-A361-444D-BE79-F32527E85480}" dt="2023-08-21T19:29:32.457" v="368" actId="47"/>
        <pc:sldMkLst>
          <pc:docMk/>
          <pc:sldMk cId="3674076268" sldId="290"/>
        </pc:sldMkLst>
        <pc:spChg chg="mod">
          <ac:chgData name="Zuchrinata, Farid A." userId="2ef738f1-ee74-4f27-a45a-2ef27cd6eb40" providerId="ADAL" clId="{223959DA-A361-444D-BE79-F32527E85480}" dt="2023-08-21T19:29:29.008" v="367"/>
          <ac:spMkLst>
            <pc:docMk/>
            <pc:sldMk cId="3674076268" sldId="290"/>
            <ac:spMk id="3" creationId="{5980F70F-F2EB-17EA-F704-D17530871AB0}"/>
          </ac:spMkLst>
        </pc:spChg>
      </pc:sldChg>
      <pc:sldChg chg="add">
        <pc:chgData name="Zuchrinata, Farid A." userId="2ef738f1-ee74-4f27-a45a-2ef27cd6eb40" providerId="ADAL" clId="{223959DA-A361-444D-BE79-F32527E85480}" dt="2023-08-21T19:26:12.194" v="6"/>
        <pc:sldMkLst>
          <pc:docMk/>
          <pc:sldMk cId="420889957" sldId="291"/>
        </pc:sldMkLst>
      </pc:sldChg>
      <pc:sldChg chg="add">
        <pc:chgData name="Zuchrinata, Farid A." userId="2ef738f1-ee74-4f27-a45a-2ef27cd6eb40" providerId="ADAL" clId="{223959DA-A361-444D-BE79-F32527E85480}" dt="2023-08-21T19:26:12.194" v="6"/>
        <pc:sldMkLst>
          <pc:docMk/>
          <pc:sldMk cId="9270120" sldId="292"/>
        </pc:sldMkLst>
      </pc:sldChg>
      <pc:sldChg chg="add">
        <pc:chgData name="Zuchrinata, Farid A." userId="2ef738f1-ee74-4f27-a45a-2ef27cd6eb40" providerId="ADAL" clId="{223959DA-A361-444D-BE79-F32527E85480}" dt="2023-08-21T19:26:12.194" v="6"/>
        <pc:sldMkLst>
          <pc:docMk/>
          <pc:sldMk cId="413807334" sldId="293"/>
        </pc:sldMkLst>
      </pc:sldChg>
      <pc:sldMasterChg chg="addSldLayout delSldLayout">
        <pc:chgData name="Zuchrinata, Farid A." userId="2ef738f1-ee74-4f27-a45a-2ef27cd6eb40" providerId="ADAL" clId="{223959DA-A361-444D-BE79-F32527E85480}" dt="2023-08-21T19:26:25.275" v="9" actId="47"/>
        <pc:sldMasterMkLst>
          <pc:docMk/>
          <pc:sldMasterMk cId="0" sldId="2147483667"/>
        </pc:sldMasterMkLst>
        <pc:sldLayoutChg chg="add del">
          <pc:chgData name="Zuchrinata, Farid A." userId="2ef738f1-ee74-4f27-a45a-2ef27cd6eb40" providerId="ADAL" clId="{223959DA-A361-444D-BE79-F32527E85480}" dt="2023-08-21T19:26:00.056" v="5" actId="47"/>
          <pc:sldLayoutMkLst>
            <pc:docMk/>
            <pc:sldMasterMk cId="0" sldId="2147483667"/>
            <pc:sldLayoutMk cId="0" sldId="2147483648"/>
          </pc:sldLayoutMkLst>
        </pc:sldLayoutChg>
        <pc:sldLayoutChg chg="add del">
          <pc:chgData name="Zuchrinata, Farid A." userId="2ef738f1-ee74-4f27-a45a-2ef27cd6eb40" providerId="ADAL" clId="{223959DA-A361-444D-BE79-F32527E85480}" dt="2023-08-21T19:26:00.056" v="5" actId="47"/>
          <pc:sldLayoutMkLst>
            <pc:docMk/>
            <pc:sldMasterMk cId="0" sldId="2147483667"/>
            <pc:sldLayoutMk cId="0" sldId="2147483653"/>
          </pc:sldLayoutMkLst>
        </pc:sldLayoutChg>
        <pc:sldLayoutChg chg="add del">
          <pc:chgData name="Zuchrinata, Farid A." userId="2ef738f1-ee74-4f27-a45a-2ef27cd6eb40" providerId="ADAL" clId="{223959DA-A361-444D-BE79-F32527E85480}" dt="2023-08-21T19:26:25.275" v="9" actId="47"/>
          <pc:sldLayoutMkLst>
            <pc:docMk/>
            <pc:sldMasterMk cId="0" sldId="2147483667"/>
            <pc:sldLayoutMk cId="0" sldId="2147483654"/>
          </pc:sldLayoutMkLst>
        </pc:sldLayoutChg>
        <pc:sldLayoutChg chg="add del">
          <pc:chgData name="Zuchrinata, Farid A." userId="2ef738f1-ee74-4f27-a45a-2ef27cd6eb40" providerId="ADAL" clId="{223959DA-A361-444D-BE79-F32527E85480}" dt="2023-08-21T19:26:00.056" v="5" actId="47"/>
          <pc:sldLayoutMkLst>
            <pc:docMk/>
            <pc:sldMasterMk cId="0" sldId="2147483667"/>
            <pc:sldLayoutMk cId="0" sldId="2147483655"/>
          </pc:sldLayoutMkLst>
        </pc:sldLayoutChg>
        <pc:sldLayoutChg chg="add del">
          <pc:chgData name="Zuchrinata, Farid A." userId="2ef738f1-ee74-4f27-a45a-2ef27cd6eb40" providerId="ADAL" clId="{223959DA-A361-444D-BE79-F32527E85480}" dt="2023-08-21T19:26:25.275" v="9" actId="47"/>
          <pc:sldLayoutMkLst>
            <pc:docMk/>
            <pc:sldMasterMk cId="0" sldId="2147483667"/>
            <pc:sldLayoutMk cId="0" sldId="2147483656"/>
          </pc:sldLayoutMkLst>
        </pc:sldLayoutChg>
        <pc:sldLayoutChg chg="add del">
          <pc:chgData name="Zuchrinata, Farid A." userId="2ef738f1-ee74-4f27-a45a-2ef27cd6eb40" providerId="ADAL" clId="{223959DA-A361-444D-BE79-F32527E85480}" dt="2023-08-21T19:26:25.275" v="9" actId="47"/>
          <pc:sldLayoutMkLst>
            <pc:docMk/>
            <pc:sldMasterMk cId="0" sldId="2147483667"/>
            <pc:sldLayoutMk cId="0" sldId="2147483658"/>
          </pc:sldLayoutMkLst>
        </pc:sldLayoutChg>
        <pc:sldLayoutChg chg="add del">
          <pc:chgData name="Zuchrinata, Farid A." userId="2ef738f1-ee74-4f27-a45a-2ef27cd6eb40" providerId="ADAL" clId="{223959DA-A361-444D-BE79-F32527E85480}" dt="2023-08-21T19:26:25.275" v="9" actId="47"/>
          <pc:sldLayoutMkLst>
            <pc:docMk/>
            <pc:sldMasterMk cId="0" sldId="2147483667"/>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8640284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037268"/>
      </p:ext>
    </p:extLst>
  </p:cSld>
  <p:clrMapOvr>
    <a:masterClrMapping/>
  </p:clrMapOvr>
  <p:transition spd="med"/>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7" r:id="rId4"/>
    <p:sldLayoutId id="2147483660" r:id="rId5"/>
    <p:sldLayoutId id="2147483661" r:id="rId6"/>
    <p:sldLayoutId id="2147483662" r:id="rId7"/>
    <p:sldLayoutId id="2147483663" r:id="rId8"/>
    <p:sldLayoutId id="2147483664" r:id="rId9"/>
    <p:sldLayoutId id="2147483668" r:id="rId10"/>
    <p:sldLayoutId id="2147483669" r:id="rId1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scribd.com/document/109263333/P2P-Speakers-Guidelines" TargetMode="External"/><Relationship Id="rId2" Type="http://schemas.openxmlformats.org/officeDocument/2006/relationships/hyperlink" Target="http://scholar.lib.vt.edu/ejournals/JTE/v23nl/hall.html" TargetMode="External"/><Relationship Id="rId1" Type="http://schemas.openxmlformats.org/officeDocument/2006/relationships/slideLayout" Target="../slideLayouts/slideLayout10.xml"/><Relationship Id="rId4" Type="http://schemas.openxmlformats.org/officeDocument/2006/relationships/hyperlink" Target="http://collegetools.berkeley.edu/documents/cat_1-19/Tip_and_Questions_for_presenting_to_MS_students.do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SO HOW WILL THIS WORK?</a:t>
            </a:r>
          </a:p>
        </p:txBody>
      </p:sp>
      <p:sp>
        <p:nvSpPr>
          <p:cNvPr id="3" name="Content Placeholder 2"/>
          <p:cNvSpPr>
            <a:spLocks noGrp="1"/>
          </p:cNvSpPr>
          <p:nvPr>
            <p:ph idx="1"/>
          </p:nvPr>
        </p:nvSpPr>
        <p:spPr/>
        <p:txBody>
          <a:bodyPr>
            <a:normAutofit lnSpcReduction="10000"/>
          </a:bodyPr>
          <a:lstStyle/>
          <a:p>
            <a:pPr marL="385763" indent="-385763">
              <a:buFont typeface="+mj-lt"/>
              <a:buAutoNum type="arabicPeriod"/>
            </a:pPr>
            <a:r>
              <a:rPr lang="en-US" sz="3000" dirty="0"/>
              <a:t>Schools identify dates and times for their Career Cafés.</a:t>
            </a:r>
          </a:p>
          <a:p>
            <a:pPr marL="385763" indent="-385763">
              <a:buFont typeface="+mj-lt"/>
              <a:buAutoNum type="arabicPeriod"/>
            </a:pPr>
            <a:r>
              <a:rPr lang="en-US" sz="3000" dirty="0"/>
              <a:t>They will contact the site facilitator with those dates and their preferred career fields then I will contact you to see who is available as a speaker.</a:t>
            </a:r>
          </a:p>
          <a:p>
            <a:pPr marL="385763" indent="-385763">
              <a:buFont typeface="+mj-lt"/>
              <a:buAutoNum type="arabicPeriod"/>
            </a:pPr>
            <a:r>
              <a:rPr lang="en-US" sz="3000" dirty="0"/>
              <a:t>Once we identify an available speaker, I will confirm and make arrangements with the school.</a:t>
            </a:r>
          </a:p>
          <a:p>
            <a:pPr marL="385763" indent="-385763">
              <a:buFont typeface="+mj-lt"/>
              <a:buAutoNum type="arabicPeriod"/>
            </a:pPr>
            <a:endParaRPr lang="en-US" dirty="0"/>
          </a:p>
        </p:txBody>
      </p:sp>
    </p:spTree>
    <p:extLst>
      <p:ext uri="{BB962C8B-B14F-4D97-AF65-F5344CB8AC3E}">
        <p14:creationId xmlns:p14="http://schemas.microsoft.com/office/powerpoint/2010/main" val="2685653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85800" y="802857"/>
            <a:ext cx="7772400" cy="3509963"/>
          </a:xfrm>
        </p:spPr>
        <p:txBody>
          <a:bodyPr anchor="ctr">
            <a:normAutofit/>
          </a:bodyPr>
          <a:lstStyle/>
          <a:p>
            <a:pPr marL="0" indent="0" algn="ctr">
              <a:buNone/>
            </a:pPr>
            <a:r>
              <a:rPr lang="en-US" sz="3000" dirty="0">
                <a:solidFill>
                  <a:schemeClr val="accent1"/>
                </a:solidFill>
              </a:rPr>
              <a:t>4. </a:t>
            </a:r>
            <a:r>
              <a:rPr lang="en-US" sz="3000" dirty="0"/>
              <a:t>Once the Career Café is confirmed, I will provide you with information on the school and its location, contacts, and the number of students with their grade level.</a:t>
            </a:r>
          </a:p>
        </p:txBody>
      </p:sp>
    </p:spTree>
    <p:extLst>
      <p:ext uri="{BB962C8B-B14F-4D97-AF65-F5344CB8AC3E}">
        <p14:creationId xmlns:p14="http://schemas.microsoft.com/office/powerpoint/2010/main" val="45835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 THE DAY OF </a:t>
            </a:r>
            <a:r>
              <a:rPr lang="is-IS" dirty="0"/>
              <a:t>…</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a:t>Please be on-time. Allow time for parking, checking in, and locating the room.</a:t>
            </a:r>
          </a:p>
          <a:p>
            <a:r>
              <a:rPr lang="en-US" sz="3000" dirty="0"/>
              <a:t>Check in at the front office as soon as you arrive at the school. Most schools will have you sign-in at a computer. You may need a drivers license. </a:t>
            </a:r>
          </a:p>
          <a:p>
            <a:r>
              <a:rPr lang="en-US" sz="3000" dirty="0"/>
              <a:t>Once you’ve checked in, you’ll be directed to your designated session area.</a:t>
            </a:r>
          </a:p>
          <a:p>
            <a:r>
              <a:rPr lang="en-US" sz="3000" dirty="0"/>
              <a:t>Then grab a lunch and we’ll get started!</a:t>
            </a:r>
          </a:p>
        </p:txBody>
      </p:sp>
    </p:spTree>
    <p:extLst>
      <p:ext uri="{BB962C8B-B14F-4D97-AF65-F5344CB8AC3E}">
        <p14:creationId xmlns:p14="http://schemas.microsoft.com/office/powerpoint/2010/main" val="3037521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17105" cy="5184962"/>
          </a:xfrm>
          <a:prstGeom prst="rect">
            <a:avLst/>
          </a:prstGeom>
        </p:spPr>
      </p:pic>
      <p:sp>
        <p:nvSpPr>
          <p:cNvPr id="2" name="Title 1"/>
          <p:cNvSpPr>
            <a:spLocks noGrp="1"/>
          </p:cNvSpPr>
          <p:nvPr>
            <p:ph type="title"/>
          </p:nvPr>
        </p:nvSpPr>
        <p:spPr>
          <a:xfrm>
            <a:off x="672353" y="321923"/>
            <a:ext cx="7772400" cy="1021842"/>
          </a:xfrm>
        </p:spPr>
        <p:txBody>
          <a:bodyPr/>
          <a:lstStyle/>
          <a:p>
            <a:pPr algn="ctr"/>
            <a:r>
              <a:rPr lang="en-US" dirty="0"/>
              <a:t>WHAT DO YOU SAY TO THEM?</a:t>
            </a:r>
          </a:p>
        </p:txBody>
      </p:sp>
    </p:spTree>
    <p:extLst>
      <p:ext uri="{BB962C8B-B14F-4D97-AF65-F5344CB8AC3E}">
        <p14:creationId xmlns:p14="http://schemas.microsoft.com/office/powerpoint/2010/main" val="3005919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PERSONAL</a:t>
            </a:r>
          </a:p>
        </p:txBody>
      </p:sp>
      <p:sp>
        <p:nvSpPr>
          <p:cNvPr id="3" name="Content Placeholder 2"/>
          <p:cNvSpPr>
            <a:spLocks noGrp="1"/>
          </p:cNvSpPr>
          <p:nvPr>
            <p:ph idx="1"/>
          </p:nvPr>
        </p:nvSpPr>
        <p:spPr/>
        <p:txBody>
          <a:bodyPr>
            <a:normAutofit lnSpcReduction="10000"/>
          </a:bodyPr>
          <a:lstStyle/>
          <a:p>
            <a:r>
              <a:rPr lang="en-US" sz="2400" dirty="0"/>
              <a:t>Use anecdotes from your own experiences.</a:t>
            </a:r>
          </a:p>
          <a:p>
            <a:r>
              <a:rPr lang="en-US" sz="2400" dirty="0"/>
              <a:t>Describe how you became interested in and how you entered your profession.</a:t>
            </a:r>
          </a:p>
          <a:p>
            <a:r>
              <a:rPr lang="en-US" sz="2400" dirty="0"/>
              <a:t>Tell students about your working conditions and what a typical day is like.</a:t>
            </a:r>
          </a:p>
          <a:p>
            <a:r>
              <a:rPr lang="en-US" sz="2400" dirty="0"/>
              <a:t>Mention the talents and character traits required for your work.</a:t>
            </a:r>
          </a:p>
          <a:p>
            <a:r>
              <a:rPr lang="en-US" sz="2400" dirty="0"/>
              <a:t>Explain the different types of specialties in your field of work. </a:t>
            </a:r>
          </a:p>
          <a:p>
            <a:endParaRPr lang="en-US" sz="3000" dirty="0"/>
          </a:p>
        </p:txBody>
      </p:sp>
    </p:spTree>
    <p:extLst>
      <p:ext uri="{BB962C8B-B14F-4D97-AF65-F5344CB8AC3E}">
        <p14:creationId xmlns:p14="http://schemas.microsoft.com/office/powerpoint/2010/main" val="20263387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INTERACTIVE</a:t>
            </a:r>
          </a:p>
        </p:txBody>
      </p:sp>
      <p:sp>
        <p:nvSpPr>
          <p:cNvPr id="3" name="Content Placeholder 2"/>
          <p:cNvSpPr>
            <a:spLocks noGrp="1"/>
          </p:cNvSpPr>
          <p:nvPr>
            <p:ph idx="1"/>
          </p:nvPr>
        </p:nvSpPr>
        <p:spPr/>
        <p:txBody>
          <a:bodyPr>
            <a:noAutofit/>
          </a:bodyPr>
          <a:lstStyle/>
          <a:p>
            <a:r>
              <a:rPr lang="en-US" sz="2700" dirty="0"/>
              <a:t>Get students involved as quickly as possible: </a:t>
            </a:r>
          </a:p>
          <a:p>
            <a:pPr lvl="1"/>
            <a:r>
              <a:rPr lang="en-US" sz="2700" dirty="0"/>
              <a:t>Ask questions and encourage them to do the same</a:t>
            </a:r>
          </a:p>
          <a:p>
            <a:r>
              <a:rPr lang="en-US" sz="2700" dirty="0"/>
              <a:t>Asking questions about their exposure to your profession breaks the ice and simultaneously gives you a better feel for your audience.</a:t>
            </a:r>
          </a:p>
          <a:p>
            <a:pPr lvl="1"/>
            <a:r>
              <a:rPr lang="en-US" sz="2700" dirty="0"/>
              <a:t>Have any of you ever met someone who works in my line of work?</a:t>
            </a:r>
          </a:p>
        </p:txBody>
      </p:sp>
    </p:spTree>
    <p:extLst>
      <p:ext uri="{BB962C8B-B14F-4D97-AF65-F5344CB8AC3E}">
        <p14:creationId xmlns:p14="http://schemas.microsoft.com/office/powerpoint/2010/main" val="12154720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CONCRETE</a:t>
            </a:r>
          </a:p>
        </p:txBody>
      </p:sp>
      <p:sp>
        <p:nvSpPr>
          <p:cNvPr id="3" name="Content Placeholder 2"/>
          <p:cNvSpPr>
            <a:spLocks noGrp="1"/>
          </p:cNvSpPr>
          <p:nvPr>
            <p:ph idx="1"/>
          </p:nvPr>
        </p:nvSpPr>
        <p:spPr/>
        <p:txBody>
          <a:bodyPr>
            <a:normAutofit/>
          </a:bodyPr>
          <a:lstStyle/>
          <a:p>
            <a:r>
              <a:rPr lang="en-US" sz="2700" dirty="0"/>
              <a:t>Give specific, hands-on examples and use props or audiovisuals if you can.</a:t>
            </a:r>
          </a:p>
          <a:p>
            <a:r>
              <a:rPr lang="en-US" sz="2700" dirty="0"/>
              <a:t>Display or hand out some sample items.</a:t>
            </a:r>
          </a:p>
          <a:p>
            <a:r>
              <a:rPr lang="en-US" sz="2700" dirty="0"/>
              <a:t>Discuss the aspects of the technology you use.</a:t>
            </a:r>
          </a:p>
          <a:p>
            <a:r>
              <a:rPr lang="en-US" sz="2700" dirty="0"/>
              <a:t>If they’re likely to recognize any of your clients or projects, be sure to mention them. </a:t>
            </a:r>
          </a:p>
        </p:txBody>
      </p:sp>
    </p:spTree>
    <p:extLst>
      <p:ext uri="{BB962C8B-B14F-4D97-AF65-F5344CB8AC3E}">
        <p14:creationId xmlns:p14="http://schemas.microsoft.com/office/powerpoint/2010/main" val="9199530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FUN</a:t>
            </a:r>
          </a:p>
        </p:txBody>
      </p:sp>
      <p:sp>
        <p:nvSpPr>
          <p:cNvPr id="3" name="Content Placeholder 2"/>
          <p:cNvSpPr>
            <a:spLocks noGrp="1"/>
          </p:cNvSpPr>
          <p:nvPr>
            <p:ph idx="1"/>
          </p:nvPr>
        </p:nvSpPr>
        <p:spPr/>
        <p:txBody>
          <a:bodyPr>
            <a:normAutofit/>
          </a:bodyPr>
          <a:lstStyle/>
          <a:p>
            <a:r>
              <a:rPr lang="en-US" sz="2700" dirty="0"/>
              <a:t>If you like, you can bring age-appropriate material.</a:t>
            </a:r>
          </a:p>
          <a:p>
            <a:r>
              <a:rPr lang="en-US" sz="2700" dirty="0"/>
              <a:t>Encourage students to identify aspects of their personality or interest that might translate well into working in your field.</a:t>
            </a:r>
          </a:p>
          <a:p>
            <a:r>
              <a:rPr lang="en-US" sz="2700" dirty="0"/>
              <a:t>If possible, do a brief demonstration.</a:t>
            </a:r>
          </a:p>
        </p:txBody>
      </p:sp>
    </p:spTree>
    <p:extLst>
      <p:ext uri="{BB962C8B-B14F-4D97-AF65-F5344CB8AC3E}">
        <p14:creationId xmlns:p14="http://schemas.microsoft.com/office/powerpoint/2010/main" val="112273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COUNT	</a:t>
            </a:r>
          </a:p>
        </p:txBody>
      </p:sp>
      <p:sp>
        <p:nvSpPr>
          <p:cNvPr id="3" name="Content Placeholder 2"/>
          <p:cNvSpPr>
            <a:spLocks noGrp="1"/>
          </p:cNvSpPr>
          <p:nvPr>
            <p:ph idx="1"/>
          </p:nvPr>
        </p:nvSpPr>
        <p:spPr/>
        <p:txBody>
          <a:bodyPr>
            <a:normAutofit/>
          </a:bodyPr>
          <a:lstStyle/>
          <a:p>
            <a:r>
              <a:rPr lang="en-US" sz="2700" dirty="0"/>
              <a:t>Leaving something tangible behind will magnify the effect of your visit and ultimately produce a better return on the time and energy you’ve invested in your presentation. </a:t>
            </a:r>
          </a:p>
          <a:p>
            <a:r>
              <a:rPr lang="en-US" sz="2700" dirty="0"/>
              <a:t>Remember, you will only have 30 – 45 minutes with your students so make sure to make each moment count.</a:t>
            </a:r>
          </a:p>
        </p:txBody>
      </p:sp>
    </p:spTree>
    <p:extLst>
      <p:ext uri="{BB962C8B-B14F-4D97-AF65-F5344CB8AC3E}">
        <p14:creationId xmlns:p14="http://schemas.microsoft.com/office/powerpoint/2010/main" val="9169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QUICK</a:t>
            </a:r>
          </a:p>
        </p:txBody>
      </p:sp>
      <p:sp>
        <p:nvSpPr>
          <p:cNvPr id="3" name="Content Placeholder 2"/>
          <p:cNvSpPr>
            <a:spLocks noGrp="1"/>
          </p:cNvSpPr>
          <p:nvPr>
            <p:ph idx="1"/>
          </p:nvPr>
        </p:nvSpPr>
        <p:spPr/>
        <p:txBody>
          <a:bodyPr>
            <a:noAutofit/>
          </a:bodyPr>
          <a:lstStyle/>
          <a:p>
            <a:r>
              <a:rPr lang="en-US" sz="2400" dirty="0"/>
              <a:t>To allow time for questions, your presentation should only last about 15 minutes.</a:t>
            </a:r>
          </a:p>
          <a:p>
            <a:r>
              <a:rPr lang="en-US" sz="2400" dirty="0"/>
              <a:t>Once you’ve completed your presentation, students will be able to ask questions about your career and your personal journey.</a:t>
            </a:r>
          </a:p>
          <a:p>
            <a:r>
              <a:rPr lang="en-US" sz="2400" dirty="0"/>
              <a:t>Be HONEST, be ENTHUSIASTIC, and be REAL. 	</a:t>
            </a:r>
          </a:p>
          <a:p>
            <a:pPr lvl="1"/>
            <a:r>
              <a:rPr lang="en-US" sz="2400" dirty="0"/>
              <a:t>If this career wasn’t your first choice, that’s fine. Students will be interested in knowing how you got here.</a:t>
            </a:r>
          </a:p>
        </p:txBody>
      </p:sp>
    </p:spTree>
    <p:extLst>
      <p:ext uri="{BB962C8B-B14F-4D97-AF65-F5344CB8AC3E}">
        <p14:creationId xmlns:p14="http://schemas.microsoft.com/office/powerpoint/2010/main" val="16280232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Career Café</a:t>
            </a:r>
          </a:p>
        </p:txBody>
      </p:sp>
      <p:sp>
        <p:nvSpPr>
          <p:cNvPr id="3" name="Subtitle 2"/>
          <p:cNvSpPr>
            <a:spLocks noGrp="1"/>
          </p:cNvSpPr>
          <p:nvPr>
            <p:ph type="subTitle" idx="1"/>
          </p:nvPr>
        </p:nvSpPr>
        <p:spPr/>
        <p:txBody>
          <a:bodyPr/>
          <a:lstStyle/>
          <a:p>
            <a:r>
              <a:rPr lang="en-US" dirty="0"/>
              <a:t>Speaker’s Orientation</a:t>
            </a:r>
          </a:p>
        </p:txBody>
      </p:sp>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15590"/>
          </a:xfrm>
          <a:prstGeom prst="rect">
            <a:avLst/>
          </a:prstGeom>
        </p:spPr>
      </p:pic>
      <p:sp>
        <p:nvSpPr>
          <p:cNvPr id="2" name="Title 1"/>
          <p:cNvSpPr>
            <a:spLocks noGrp="1"/>
          </p:cNvSpPr>
          <p:nvPr>
            <p:ph type="title" idx="4294967295"/>
          </p:nvPr>
        </p:nvSpPr>
        <p:spPr>
          <a:xfrm>
            <a:off x="0" y="-1"/>
            <a:ext cx="9144000" cy="890338"/>
          </a:xfrm>
          <a:solidFill>
            <a:schemeClr val="tx1">
              <a:alpha val="40000"/>
            </a:schemeClr>
          </a:solidFill>
        </p:spPr>
        <p:txBody>
          <a:bodyPr anchor="ctr"/>
          <a:lstStyle/>
          <a:p>
            <a:pPr algn="ctr"/>
            <a:r>
              <a:rPr lang="en-US" dirty="0">
                <a:solidFill>
                  <a:schemeClr val="bg1"/>
                </a:solidFill>
              </a:rPr>
              <a:t>AND THAT’S IT!</a:t>
            </a:r>
          </a:p>
        </p:txBody>
      </p:sp>
      <p:sp>
        <p:nvSpPr>
          <p:cNvPr id="5" name="TextBox 4"/>
          <p:cNvSpPr txBox="1"/>
          <p:nvPr/>
        </p:nvSpPr>
        <p:spPr>
          <a:xfrm>
            <a:off x="595564" y="4451684"/>
            <a:ext cx="7952873" cy="253916"/>
          </a:xfrm>
          <a:prstGeom prst="rect">
            <a:avLst/>
          </a:prstGeom>
          <a:noFill/>
        </p:spPr>
        <p:txBody>
          <a:bodyPr wrap="square" rtlCol="0">
            <a:spAutoFit/>
          </a:bodyPr>
          <a:lstStyle/>
          <a:p>
            <a:pPr algn="ctr"/>
            <a:r>
              <a:rPr lang="en-US" sz="1050"/>
              <a:t>BUT IF YOU STILL HAVE QUESTIONS, YOU CAN CONTACT ME AT ANYTIME. </a:t>
            </a:r>
          </a:p>
        </p:txBody>
      </p:sp>
    </p:spTree>
    <p:extLst>
      <p:ext uri="{BB962C8B-B14F-4D97-AF65-F5344CB8AC3E}">
        <p14:creationId xmlns:p14="http://schemas.microsoft.com/office/powerpoint/2010/main" val="1165300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226881"/>
            <a:ext cx="9143999" cy="2562240"/>
          </a:xfrm>
          <a:prstGeom prst="rect">
            <a:avLst/>
          </a:prstGeom>
          <a:noFill/>
        </p:spPr>
        <p:txBody>
          <a:bodyPr wrap="square" lIns="68580" tIns="34290" rIns="68580" bIns="34290">
            <a:spAutoFit/>
          </a:bodyPr>
          <a:lstStyle/>
          <a:p>
            <a:pPr algn="ctr"/>
            <a:r>
              <a:rPr lang="en-US" sz="4050" dirty="0">
                <a:ln w="0"/>
                <a:solidFill>
                  <a:schemeClr val="accent1"/>
                </a:solidFill>
                <a:effectLst>
                  <a:outerShdw blurRad="38100" dist="25400" dir="5400000" algn="ctr" rotWithShape="0">
                    <a:srgbClr val="6E747A">
                      <a:alpha val="43000"/>
                    </a:srgbClr>
                  </a:outerShdw>
                </a:effectLst>
              </a:rPr>
              <a:t>Contact Name, Title</a:t>
            </a:r>
          </a:p>
          <a:p>
            <a:pPr algn="ctr"/>
            <a:r>
              <a:rPr lang="en-US" sz="4050" dirty="0">
                <a:ln w="0"/>
                <a:solidFill>
                  <a:schemeClr val="accent1"/>
                </a:solidFill>
                <a:effectLst>
                  <a:outerShdw blurRad="38100" dist="25400" dir="5400000" algn="ctr" rotWithShape="0">
                    <a:srgbClr val="6E747A">
                      <a:alpha val="43000"/>
                    </a:srgbClr>
                  </a:outerShdw>
                </a:effectLst>
              </a:rPr>
              <a:t>Site Name</a:t>
            </a:r>
          </a:p>
          <a:p>
            <a:pPr algn="ctr"/>
            <a:r>
              <a:rPr lang="en-US" sz="4050" dirty="0">
                <a:ln w="0"/>
                <a:solidFill>
                  <a:schemeClr val="accent1"/>
                </a:solidFill>
                <a:effectLst>
                  <a:outerShdw blurRad="38100" dist="25400" dir="5400000" algn="ctr" rotWithShape="0">
                    <a:srgbClr val="6E747A">
                      <a:alpha val="43000"/>
                    </a:srgbClr>
                  </a:outerShdw>
                </a:effectLst>
              </a:rPr>
              <a:t>Email</a:t>
            </a:r>
          </a:p>
          <a:p>
            <a:pPr algn="ctr"/>
            <a:r>
              <a:rPr lang="en-US" sz="4050" dirty="0">
                <a:ln w="0"/>
                <a:solidFill>
                  <a:schemeClr val="accent1"/>
                </a:solidFill>
                <a:effectLst>
                  <a:outerShdw blurRad="38100" dist="25400" dir="5400000" algn="ctr" rotWithShape="0">
                    <a:srgbClr val="6E747A">
                      <a:alpha val="43000"/>
                    </a:srgbClr>
                  </a:outerShdw>
                </a:effectLst>
              </a:rPr>
              <a:t>Phone Number</a:t>
            </a:r>
          </a:p>
        </p:txBody>
      </p:sp>
    </p:spTree>
    <p:extLst>
      <p:ext uri="{BB962C8B-B14F-4D97-AF65-F5344CB8AC3E}">
        <p14:creationId xmlns:p14="http://schemas.microsoft.com/office/powerpoint/2010/main" val="9270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034" y="0"/>
            <a:ext cx="4322966" cy="4848726"/>
          </a:xfrm>
          <a:prstGeom prst="rect">
            <a:avLst/>
          </a:prstGeom>
        </p:spPr>
      </p:pic>
      <p:sp>
        <p:nvSpPr>
          <p:cNvPr id="5" name="Rectangle 4"/>
          <p:cNvSpPr/>
          <p:nvPr/>
        </p:nvSpPr>
        <p:spPr>
          <a:xfrm>
            <a:off x="192505" y="318993"/>
            <a:ext cx="4279613" cy="2077492"/>
          </a:xfrm>
          <a:prstGeom prst="rect">
            <a:avLst/>
          </a:prstGeom>
          <a:noFill/>
        </p:spPr>
        <p:txBody>
          <a:bodyPr wrap="square" lIns="68580" tIns="34290" rIns="68580" bIns="34290">
            <a:spAutoFit/>
          </a:bodyPr>
          <a:lstStyle/>
          <a:p>
            <a:pPr algn="ctr"/>
            <a:r>
              <a:rPr lang="en-US" sz="4050" dirty="0">
                <a:ln w="0"/>
                <a:solidFill>
                  <a:schemeClr val="tx1"/>
                </a:solidFill>
                <a:effectLst>
                  <a:outerShdw blurRad="38100" dist="19050" dir="2700000" algn="tl" rotWithShape="0">
                    <a:schemeClr val="dk1">
                      <a:alpha val="40000"/>
                    </a:schemeClr>
                  </a:outerShdw>
                </a:effectLst>
              </a:rPr>
              <a:t>THANK YOU</a:t>
            </a:r>
          </a:p>
          <a:p>
            <a:pPr algn="ctr"/>
            <a:r>
              <a:rPr lang="en-US" sz="3000" dirty="0">
                <a:ln w="0"/>
                <a:effectLst>
                  <a:outerShdw blurRad="38100" dist="19050" dir="2700000" algn="tl" rotWithShape="0">
                    <a:schemeClr val="dk1">
                      <a:alpha val="40000"/>
                    </a:schemeClr>
                  </a:outerShdw>
                </a:effectLst>
              </a:rPr>
              <a:t>AND WE LOOK FORWARD TO WORKING WITH YOU!</a:t>
            </a:r>
            <a:endParaRPr lang="en-US" sz="3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38073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Hall, C., Dickerson, J., Batts, D., Kauffmann, P., &amp; </a:t>
            </a:r>
            <a:r>
              <a:rPr lang="en-US" dirty="0" err="1"/>
              <a:t>Bosse</a:t>
            </a:r>
            <a:r>
              <a:rPr lang="en-US" dirty="0"/>
              <a:t>, M. (2011). Are we missing opportunities to encourage interest in STEM fields? Journal of Technology Education, 23(1), 32-46. Retrieved July 27, 2016, from </a:t>
            </a:r>
            <a:r>
              <a:rPr lang="en-US" dirty="0">
                <a:hlinkClick r:id="rId2"/>
              </a:rPr>
              <a:t>http://scholar.lib.vt.edu/ejournals/JTE/v23nl/hall.html</a:t>
            </a:r>
            <a:r>
              <a:rPr lang="en-US" dirty="0"/>
              <a:t> </a:t>
            </a:r>
          </a:p>
          <a:p>
            <a:r>
              <a:rPr lang="en-US" dirty="0"/>
              <a:t>Passport to Prosperity: Speaker Guidelines: Tips and Techniques. (2007, December 21). Retrieved July 27, 2016, from </a:t>
            </a:r>
            <a:r>
              <a:rPr lang="en-US" dirty="0">
                <a:hlinkClick r:id="rId3"/>
              </a:rPr>
              <a:t>https://www.scribd.com/document/109263333/P2P-Speakers-Guidelines</a:t>
            </a:r>
            <a:endParaRPr lang="en-US" dirty="0"/>
          </a:p>
          <a:p>
            <a:r>
              <a:rPr lang="en-US" dirty="0"/>
              <a:t>Tips on Presenting to Middle School Students. (</a:t>
            </a:r>
            <a:r>
              <a:rPr lang="en-US" dirty="0" err="1"/>
              <a:t>n.d.</a:t>
            </a:r>
            <a:r>
              <a:rPr lang="en-US" dirty="0"/>
              <a:t>). Retrieved August 19, 2015 from </a:t>
            </a:r>
            <a:r>
              <a:rPr lang="en-US" dirty="0">
                <a:hlinkClick r:id="rId4"/>
              </a:rPr>
              <a:t>http://collegetools.berkeley.edu/documents/cat_1-19/Tip_and_Questions_for_presenting_to_MS_students.doc</a:t>
            </a:r>
            <a:endParaRPr lang="en-US" dirty="0"/>
          </a:p>
        </p:txBody>
      </p:sp>
    </p:spTree>
    <p:extLst>
      <p:ext uri="{BB962C8B-B14F-4D97-AF65-F5344CB8AC3E}">
        <p14:creationId xmlns:p14="http://schemas.microsoft.com/office/powerpoint/2010/main" val="18781097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0777-F93A-61D1-6580-B7A5BFF5E09B}"/>
              </a:ext>
            </a:extLst>
          </p:cNvPr>
          <p:cNvSpPr>
            <a:spLocks noGrp="1"/>
          </p:cNvSpPr>
          <p:nvPr>
            <p:ph type="title"/>
          </p:nvPr>
        </p:nvSpPr>
        <p:spPr/>
        <p:txBody>
          <a:bodyPr/>
          <a:lstStyle/>
          <a:p>
            <a:r>
              <a:rPr lang="en-US" dirty="0"/>
              <a:t>Essential Questions</a:t>
            </a:r>
          </a:p>
        </p:txBody>
      </p:sp>
      <p:sp>
        <p:nvSpPr>
          <p:cNvPr id="3" name="Text Placeholder 2">
            <a:extLst>
              <a:ext uri="{FF2B5EF4-FFF2-40B4-BE49-F238E27FC236}">
                <a16:creationId xmlns:a16="http://schemas.microsoft.com/office/drawing/2014/main" id="{5980F70F-F2EB-17EA-F704-D17530871AB0}"/>
              </a:ext>
            </a:extLst>
          </p:cNvPr>
          <p:cNvSpPr>
            <a:spLocks noGrp="1"/>
          </p:cNvSpPr>
          <p:nvPr>
            <p:ph type="body" idx="1"/>
          </p:nvPr>
        </p:nvSpPr>
        <p:spPr>
          <a:xfrm>
            <a:off x="530352" y="2028498"/>
            <a:ext cx="7772400" cy="2556472"/>
          </a:xfrm>
        </p:spPr>
        <p:txBody>
          <a:bodyPr/>
          <a:lstStyle/>
          <a:p>
            <a:r>
              <a:rPr lang="en-US" dirty="0"/>
              <a:t>What are the goals of a Career Café? </a:t>
            </a:r>
          </a:p>
          <a:p>
            <a:r>
              <a:rPr lang="en-US" dirty="0"/>
              <a:t>What is your purpose and role in a Career Café?</a:t>
            </a:r>
          </a:p>
          <a:p>
            <a:r>
              <a:rPr lang="en-US" dirty="0"/>
              <a:t>How is your role as a speaker important to achieve the goals of the Career Café?</a:t>
            </a:r>
          </a:p>
          <a:p>
            <a:r>
              <a:rPr lang="en-US" dirty="0"/>
              <a:t>How to make the Career Café as convenient as possible for you as a speaker?</a:t>
            </a:r>
          </a:p>
        </p:txBody>
      </p:sp>
    </p:spTree>
    <p:extLst>
      <p:ext uri="{BB962C8B-B14F-4D97-AF65-F5344CB8AC3E}">
        <p14:creationId xmlns:p14="http://schemas.microsoft.com/office/powerpoint/2010/main" val="649821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a Career Café </a:t>
            </a:r>
          </a:p>
        </p:txBody>
      </p:sp>
      <p:sp>
        <p:nvSpPr>
          <p:cNvPr id="3" name="Content Placeholder 2"/>
          <p:cNvSpPr>
            <a:spLocks noGrp="1"/>
          </p:cNvSpPr>
          <p:nvPr>
            <p:ph idx="1"/>
          </p:nvPr>
        </p:nvSpPr>
        <p:spPr/>
        <p:txBody>
          <a:bodyPr/>
          <a:lstStyle/>
          <a:p>
            <a:r>
              <a:rPr lang="en-US" dirty="0"/>
              <a:t>Getting students academically prepared for college</a:t>
            </a:r>
          </a:p>
          <a:p>
            <a:r>
              <a:rPr lang="en-US" dirty="0"/>
              <a:t>Increase high school graduation and college enrollment rates</a:t>
            </a:r>
          </a:p>
          <a:p>
            <a:r>
              <a:rPr lang="en-US" dirty="0"/>
              <a:t>Increase student and family knowledge of college/university/technical school options, preparations, and financial commitments.</a:t>
            </a:r>
          </a:p>
        </p:txBody>
      </p:sp>
    </p:spTree>
    <p:extLst>
      <p:ext uri="{BB962C8B-B14F-4D97-AF65-F5344CB8AC3E}">
        <p14:creationId xmlns:p14="http://schemas.microsoft.com/office/powerpoint/2010/main" val="2515915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78" y="1715717"/>
            <a:ext cx="5420162" cy="856033"/>
          </a:xfrm>
        </p:spPr>
        <p:txBody>
          <a:bodyPr anchor="t"/>
          <a:lstStyle/>
          <a:p>
            <a:r>
              <a:rPr lang="en-US" dirty="0"/>
              <a:t>So, why am I here?</a:t>
            </a:r>
          </a:p>
        </p:txBody>
      </p:sp>
    </p:spTree>
    <p:extLst>
      <p:ext uri="{BB962C8B-B14F-4D97-AF65-F5344CB8AC3E}">
        <p14:creationId xmlns:p14="http://schemas.microsoft.com/office/powerpoint/2010/main" val="4618832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5705" y="1"/>
            <a:ext cx="6208295" cy="5117450"/>
          </a:xfrm>
        </p:spPr>
      </p:pic>
      <p:sp>
        <p:nvSpPr>
          <p:cNvPr id="2" name="Title 1"/>
          <p:cNvSpPr>
            <a:spLocks noGrp="1"/>
          </p:cNvSpPr>
          <p:nvPr>
            <p:ph type="title"/>
          </p:nvPr>
        </p:nvSpPr>
        <p:spPr>
          <a:xfrm>
            <a:off x="108284" y="226983"/>
            <a:ext cx="3913647" cy="2484071"/>
          </a:xfrm>
        </p:spPr>
        <p:txBody>
          <a:bodyPr>
            <a:normAutofit fontScale="90000"/>
          </a:bodyPr>
          <a:lstStyle/>
          <a:p>
            <a:r>
              <a:rPr lang="en-US" dirty="0"/>
              <a:t>THE TOP FOUR INFLUENCES ON CAREER CHOICE REPORTED BY STUDENTS</a:t>
            </a:r>
          </a:p>
        </p:txBody>
      </p:sp>
      <p:sp>
        <p:nvSpPr>
          <p:cNvPr id="7" name="TextBox 6"/>
          <p:cNvSpPr txBox="1"/>
          <p:nvPr/>
        </p:nvSpPr>
        <p:spPr>
          <a:xfrm>
            <a:off x="4753977" y="2946797"/>
            <a:ext cx="2571750" cy="1384995"/>
          </a:xfrm>
          <a:prstGeom prst="rect">
            <a:avLst/>
          </a:prstGeom>
          <a:noFill/>
        </p:spPr>
        <p:txBody>
          <a:bodyPr wrap="square" rtlCol="0">
            <a:spAutoFit/>
          </a:bodyPr>
          <a:lstStyle/>
          <a:p>
            <a:pPr marL="257175" indent="-257175">
              <a:buFont typeface="+mj-lt"/>
              <a:buAutoNum type="arabicPeriod"/>
            </a:pPr>
            <a:r>
              <a:rPr lang="en-US" sz="2100" dirty="0">
                <a:solidFill>
                  <a:schemeClr val="bg1"/>
                </a:solidFill>
              </a:rPr>
              <a:t>Personal Interest</a:t>
            </a:r>
          </a:p>
          <a:p>
            <a:pPr marL="257175" indent="-257175">
              <a:buFont typeface="+mj-lt"/>
              <a:buAutoNum type="arabicPeriod"/>
            </a:pPr>
            <a:r>
              <a:rPr lang="en-US" sz="2100" dirty="0">
                <a:solidFill>
                  <a:schemeClr val="bg1"/>
                </a:solidFill>
              </a:rPr>
              <a:t>Parents</a:t>
            </a:r>
          </a:p>
          <a:p>
            <a:pPr marL="257175" indent="-257175">
              <a:buFont typeface="+mj-lt"/>
              <a:buAutoNum type="arabicPeriod"/>
            </a:pPr>
            <a:r>
              <a:rPr lang="en-US" sz="2100" dirty="0">
                <a:solidFill>
                  <a:schemeClr val="bg1"/>
                </a:solidFill>
              </a:rPr>
              <a:t>Earning Potential</a:t>
            </a:r>
          </a:p>
          <a:p>
            <a:pPr marL="257175" indent="-257175">
              <a:buFont typeface="+mj-lt"/>
              <a:buAutoNum type="arabicPeriod"/>
            </a:pPr>
            <a:r>
              <a:rPr lang="en-US" sz="2100" dirty="0">
                <a:solidFill>
                  <a:schemeClr val="bg1"/>
                </a:solidFill>
              </a:rPr>
              <a:t>Teachers</a:t>
            </a:r>
          </a:p>
        </p:txBody>
      </p:sp>
    </p:spTree>
    <p:extLst>
      <p:ext uri="{BB962C8B-B14F-4D97-AF65-F5344CB8AC3E}">
        <p14:creationId xmlns:p14="http://schemas.microsoft.com/office/powerpoint/2010/main" val="831298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50494" y="745959"/>
            <a:ext cx="7230980" cy="3573379"/>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a:off x="1311442" y="1251528"/>
            <a:ext cx="6509084" cy="3000821"/>
          </a:xfrm>
          <a:prstGeom prst="rect">
            <a:avLst/>
          </a:prstGeom>
          <a:noFill/>
        </p:spPr>
        <p:txBody>
          <a:bodyPr wrap="square" rtlCol="0">
            <a:spAutoFit/>
          </a:bodyPr>
          <a:lstStyle/>
          <a:p>
            <a:pPr algn="ctr"/>
            <a:r>
              <a:rPr lang="en-US" sz="2700" dirty="0">
                <a:solidFill>
                  <a:schemeClr val="bg1"/>
                </a:solidFill>
                <a:latin typeface="+mj-lt"/>
              </a:rPr>
              <a:t>“Teachers/counselors are individuals with whom students discuss their future plans and seek council. If school personnel have limited knowledge of these career options, many students may not know about or consider certain careers as viable choices.”</a:t>
            </a:r>
          </a:p>
        </p:txBody>
      </p:sp>
    </p:spTree>
    <p:extLst>
      <p:ext uri="{BB962C8B-B14F-4D97-AF65-F5344CB8AC3E}">
        <p14:creationId xmlns:p14="http://schemas.microsoft.com/office/powerpoint/2010/main" val="206448221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0" y="3378575"/>
            <a:ext cx="9144000" cy="1021842"/>
          </a:xfrm>
          <a:solidFill>
            <a:schemeClr val="accent1">
              <a:alpha val="39000"/>
            </a:schemeClr>
          </a:solidFill>
        </p:spPr>
        <p:txBody>
          <a:bodyPr anchor="ctr"/>
          <a:lstStyle/>
          <a:p>
            <a:pPr algn="ctr"/>
            <a:r>
              <a:rPr lang="en-US" dirty="0">
                <a:solidFill>
                  <a:schemeClr val="bg1"/>
                </a:solidFill>
              </a:rPr>
              <a:t>SO THAT</a:t>
            </a:r>
            <a:r>
              <a:rPr lang="uk-UA" dirty="0">
                <a:solidFill>
                  <a:schemeClr val="bg1"/>
                </a:solidFill>
              </a:rPr>
              <a:t>’</a:t>
            </a:r>
            <a:r>
              <a:rPr lang="en-US" dirty="0">
                <a:solidFill>
                  <a:schemeClr val="bg1"/>
                </a:solidFill>
              </a:rPr>
              <a:t>S WHERE YOU COME IN!</a:t>
            </a:r>
          </a:p>
        </p:txBody>
      </p:sp>
    </p:spTree>
    <p:extLst>
      <p:ext uri="{BB962C8B-B14F-4D97-AF65-F5344CB8AC3E}">
        <p14:creationId xmlns:p14="http://schemas.microsoft.com/office/powerpoint/2010/main" val="13117895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THE PURPOSE OF YOUR PRESENTATION IS TO:</a:t>
            </a:r>
          </a:p>
        </p:txBody>
      </p:sp>
      <p:sp>
        <p:nvSpPr>
          <p:cNvPr id="3" name="Content Placeholder 2"/>
          <p:cNvSpPr>
            <a:spLocks noGrp="1"/>
          </p:cNvSpPr>
          <p:nvPr>
            <p:ph idx="1"/>
          </p:nvPr>
        </p:nvSpPr>
        <p:spPr/>
        <p:txBody>
          <a:bodyPr>
            <a:normAutofit/>
          </a:bodyPr>
          <a:lstStyle/>
          <a:p>
            <a:pPr>
              <a:spcBef>
                <a:spcPts val="0"/>
              </a:spcBef>
              <a:buSzTx/>
            </a:pPr>
            <a:r>
              <a:rPr lang="en-US" sz="3000" dirty="0"/>
              <a:t>Introduce students to your career</a:t>
            </a:r>
          </a:p>
          <a:p>
            <a:pPr>
              <a:spcBef>
                <a:spcPts val="0"/>
              </a:spcBef>
              <a:buSzTx/>
            </a:pPr>
            <a:r>
              <a:rPr lang="en-US" sz="3000" dirty="0"/>
              <a:t>Help us raise students’ career aspirations and personal goals</a:t>
            </a:r>
          </a:p>
          <a:p>
            <a:pPr>
              <a:spcBef>
                <a:spcPts val="0"/>
              </a:spcBef>
              <a:buSzTx/>
            </a:pPr>
            <a:r>
              <a:rPr lang="en-US" sz="3000" dirty="0"/>
              <a:t>Provide students with a road map of how to achieve these goals</a:t>
            </a:r>
          </a:p>
        </p:txBody>
      </p:sp>
    </p:spTree>
    <p:extLst>
      <p:ext uri="{BB962C8B-B14F-4D97-AF65-F5344CB8AC3E}">
        <p14:creationId xmlns:p14="http://schemas.microsoft.com/office/powerpoint/2010/main" val="140541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Lesson Slides (Save As Template)" id="{8B3279E7-1553-4347-AFE4-9AF0D55C11E7}" vid="{81FC7BEC-5ECA-48C6-A702-CCD613BA2105}"/>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LEARN Lesson Slides (Save As Template)</Template>
  <TotalTime>117</TotalTime>
  <Words>918</Words>
  <Application>Microsoft Office PowerPoint</Application>
  <PresentationFormat>On-screen Show (16:9)</PresentationFormat>
  <Paragraphs>74</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Noto Sans Symbols</vt:lpstr>
      <vt:lpstr>LEARN theme</vt:lpstr>
      <vt:lpstr>PowerPoint Presentation</vt:lpstr>
      <vt:lpstr>Career Café</vt:lpstr>
      <vt:lpstr>Essential Questions</vt:lpstr>
      <vt:lpstr>Goals for a Career Café </vt:lpstr>
      <vt:lpstr>So, why am I here?</vt:lpstr>
      <vt:lpstr>THE TOP FOUR INFLUENCES ON CAREER CHOICE REPORTED BY STUDENTS</vt:lpstr>
      <vt:lpstr>PowerPoint Presentation</vt:lpstr>
      <vt:lpstr>SO THAT’S WHERE YOU COME IN!</vt:lpstr>
      <vt:lpstr>THE PURPOSE OF YOUR PRESENTATION IS TO:</vt:lpstr>
      <vt:lpstr>SO HOW WILL THIS WORK?</vt:lpstr>
      <vt:lpstr>PowerPoint Presentation</vt:lpstr>
      <vt:lpstr>ON THE DAY OF …</vt:lpstr>
      <vt:lpstr>WHAT DO YOU SAY TO THEM?</vt:lpstr>
      <vt:lpstr>MAKE IT PERSONAL</vt:lpstr>
      <vt:lpstr>MAKE IT INTERACTIVE</vt:lpstr>
      <vt:lpstr>MAKE IT CONCRETE</vt:lpstr>
      <vt:lpstr>MAKE IT FUN</vt:lpstr>
      <vt:lpstr>MAKE IT COUNT </vt:lpstr>
      <vt:lpstr>MAKE IT QUICK</vt:lpstr>
      <vt:lpstr>AND THAT’S IT!</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Cafe</dc:title>
  <dc:creator>K20 Center</dc:creator>
  <cp:lastModifiedBy>Zuchrinata, Farid A.</cp:lastModifiedBy>
  <cp:revision>2</cp:revision>
  <dcterms:created xsi:type="dcterms:W3CDTF">2022-06-29T19:59:44Z</dcterms:created>
  <dcterms:modified xsi:type="dcterms:W3CDTF">2023-08-21T19:30:18Z</dcterms:modified>
</cp:coreProperties>
</file>