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7" r:id="rId3"/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37bb9ba38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g237bb9ba38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37bb9ba38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g237bb9ba38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37bb9ba38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g237bb9ba38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3" type="body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/>
          <p:nvPr>
            <p:ph idx="4" type="body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>
            <p:ph idx="2" type="media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4"/>
          <p:cNvSpPr/>
          <p:nvPr>
            <p:ph idx="2" type="pic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5"/>
          <p:cNvSpPr/>
          <p:nvPr>
            <p:ph idx="2" type="pic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6"/>
          <p:cNvPicPr preferRelativeResize="0"/>
          <p:nvPr/>
        </p:nvPicPr>
        <p:blipFill rotWithShape="1">
          <a:blip r:embed="rId3">
            <a:alphaModFix/>
          </a:blip>
          <a:srcRect b="56088" l="34179" r="32616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</p:sldLayoutIdLst>
  <mc:AlternateContent>
    <mc:Choice Requires="p14">
      <p:transition spd="slow" p14:dur="16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/>
          <p:nvPr/>
        </p:nvSpPr>
        <p:spPr>
          <a:xfrm>
            <a:off x="1465575" y="1508075"/>
            <a:ext cx="6117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Everyone stand up!</a:t>
            </a:r>
            <a:endParaRPr sz="5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2"/>
          <p:cNvSpPr txBox="1"/>
          <p:nvPr/>
        </p:nvSpPr>
        <p:spPr>
          <a:xfrm>
            <a:off x="1377225" y="2791625"/>
            <a:ext cx="6294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Pick one of the following answers in the corner of the next slide and remain standing as long as it is on the board.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/>
          <p:nvPr/>
        </p:nvSpPr>
        <p:spPr>
          <a:xfrm>
            <a:off x="1905900" y="2193750"/>
            <a:ext cx="53322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-US" sz="21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Which of the following foods can’t go bad? </a:t>
            </a:r>
            <a:endParaRPr sz="1800">
              <a:solidFill>
                <a:schemeClr val="accent4"/>
              </a:solidFill>
            </a:endParaRPr>
          </a:p>
        </p:txBody>
      </p:sp>
      <p:sp>
        <p:nvSpPr>
          <p:cNvPr id="97" name="Google Shape;97;p23"/>
          <p:cNvSpPr txBox="1"/>
          <p:nvPr/>
        </p:nvSpPr>
        <p:spPr>
          <a:xfrm>
            <a:off x="511600" y="259875"/>
            <a:ext cx="128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Canned Tuna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98" name="Google Shape;98;p23"/>
          <p:cNvSpPr txBox="1"/>
          <p:nvPr/>
        </p:nvSpPr>
        <p:spPr>
          <a:xfrm>
            <a:off x="758350" y="3531850"/>
            <a:ext cx="78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Honey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99" name="Google Shape;99;p23"/>
          <p:cNvSpPr txBox="1"/>
          <p:nvPr/>
        </p:nvSpPr>
        <p:spPr>
          <a:xfrm>
            <a:off x="7195025" y="259875"/>
            <a:ext cx="145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Dark Chocolate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00" name="Google Shape;100;p23"/>
          <p:cNvSpPr txBox="1"/>
          <p:nvPr/>
        </p:nvSpPr>
        <p:spPr>
          <a:xfrm>
            <a:off x="7279325" y="3595550"/>
            <a:ext cx="128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Peanut Butter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 txBox="1"/>
          <p:nvPr/>
        </p:nvSpPr>
        <p:spPr>
          <a:xfrm>
            <a:off x="1905900" y="2193750"/>
            <a:ext cx="53322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-US" sz="21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Which of the following foods can’t go bad? </a:t>
            </a:r>
            <a:endParaRPr sz="1800">
              <a:solidFill>
                <a:schemeClr val="accent4"/>
              </a:solidFill>
            </a:endParaRPr>
          </a:p>
        </p:txBody>
      </p:sp>
      <p:sp>
        <p:nvSpPr>
          <p:cNvPr id="106" name="Google Shape;106;p24"/>
          <p:cNvSpPr txBox="1"/>
          <p:nvPr/>
        </p:nvSpPr>
        <p:spPr>
          <a:xfrm>
            <a:off x="511600" y="259875"/>
            <a:ext cx="128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Canned Tuna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07" name="Google Shape;107;p24"/>
          <p:cNvSpPr txBox="1"/>
          <p:nvPr/>
        </p:nvSpPr>
        <p:spPr>
          <a:xfrm>
            <a:off x="758350" y="3531850"/>
            <a:ext cx="78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Honey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08" name="Google Shape;108;p24"/>
          <p:cNvSpPr txBox="1"/>
          <p:nvPr/>
        </p:nvSpPr>
        <p:spPr>
          <a:xfrm>
            <a:off x="7279325" y="3595550"/>
            <a:ext cx="128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Peanut Butter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/>
          <p:nvPr/>
        </p:nvSpPr>
        <p:spPr>
          <a:xfrm>
            <a:off x="1905900" y="2193750"/>
            <a:ext cx="53322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-US" sz="21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Which of the following foods can’t go bad? </a:t>
            </a:r>
            <a:endParaRPr sz="1800">
              <a:solidFill>
                <a:schemeClr val="accent4"/>
              </a:solidFill>
            </a:endParaRPr>
          </a:p>
        </p:txBody>
      </p:sp>
      <p:sp>
        <p:nvSpPr>
          <p:cNvPr id="114" name="Google Shape;114;p25"/>
          <p:cNvSpPr txBox="1"/>
          <p:nvPr/>
        </p:nvSpPr>
        <p:spPr>
          <a:xfrm>
            <a:off x="758350" y="3531850"/>
            <a:ext cx="78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Honey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115" name="Google Shape;115;p25"/>
          <p:cNvSpPr txBox="1"/>
          <p:nvPr/>
        </p:nvSpPr>
        <p:spPr>
          <a:xfrm>
            <a:off x="7279325" y="3595550"/>
            <a:ext cx="128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Peanut Butter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/>
        </p:nvSpPr>
        <p:spPr>
          <a:xfrm>
            <a:off x="1905900" y="2193750"/>
            <a:ext cx="53322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b="1" lang="en-US" sz="21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Which of the following foods can’t go bad? </a:t>
            </a:r>
            <a:endParaRPr sz="1800">
              <a:solidFill>
                <a:schemeClr val="accent4"/>
              </a:solidFill>
            </a:endParaRPr>
          </a:p>
        </p:txBody>
      </p:sp>
      <p:sp>
        <p:nvSpPr>
          <p:cNvPr id="121" name="Google Shape;121;p26"/>
          <p:cNvSpPr txBox="1"/>
          <p:nvPr/>
        </p:nvSpPr>
        <p:spPr>
          <a:xfrm>
            <a:off x="758350" y="3531850"/>
            <a:ext cx="78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4"/>
                </a:solidFill>
              </a:rPr>
              <a:t>Honey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