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9" r:id="rId1"/>
    <p:sldMasterId id="2147483687" r:id="rId2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" name="Google Shape;9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37bb9ba389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g237bb9ba38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37bb9ba389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g237bb9ba389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37bb9ba389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g237bb9ba389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075691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310287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With Cover Imag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384C1E7-5E3D-A621-C2AF-8355619A0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800CFF90-44AF-7644-A3CC-9BC9ACF5E8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9851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0644830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48220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86197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61082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03181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654203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231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4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635873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47639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81663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146002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97346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2">
  <p:cSld name="Strategy v2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3994500" cy="362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23" name="Google Shape;23;p5"/>
          <p:cNvSpPr>
            <a:spLocks noGrp="1"/>
          </p:cNvSpPr>
          <p:nvPr>
            <p:ph type="pic" idx="2"/>
          </p:nvPr>
        </p:nvSpPr>
        <p:spPr>
          <a:xfrm>
            <a:off x="4692302" y="1305059"/>
            <a:ext cx="3994150" cy="1420813"/>
          </a:xfrm>
          <a:prstGeom prst="rect">
            <a:avLst/>
          </a:prstGeom>
          <a:noFill/>
          <a:ln w="9525" cap="flat" cmpd="sng">
            <a:solidFill>
              <a:srgbClr val="BCD4E9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140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714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mc:AlternateContent xmlns:mc="http://schemas.openxmlformats.org/markup-compatibility/2006" xmlns:p14="http://schemas.microsoft.com/office/powerpoint/2010/main">
    <mc:Choice Requires="p14">
      <p:transition spd="slow" p14:dur="1600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483993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eaLnBrk="1" fontAlgn="base" hangingPunct="1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/>
          <p:nvPr/>
        </p:nvSpPr>
        <p:spPr>
          <a:xfrm>
            <a:off x="1513350" y="1617673"/>
            <a:ext cx="6117300" cy="954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5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Everyone stand up!</a:t>
            </a:r>
            <a:endParaRPr sz="5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22"/>
          <p:cNvSpPr txBox="1"/>
          <p:nvPr/>
        </p:nvSpPr>
        <p:spPr>
          <a:xfrm>
            <a:off x="1425000" y="2516503"/>
            <a:ext cx="6294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Pick one of the following answers in the corner of the next slide and remain standing as long as it is on the board.</a:t>
            </a:r>
            <a:endParaRPr sz="2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/>
          <p:nvPr/>
        </p:nvSpPr>
        <p:spPr>
          <a:xfrm>
            <a:off x="1905900" y="2193750"/>
            <a:ext cx="5332200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100" b="1">
                <a:solidFill>
                  <a:schemeClr val="accent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Which of the following foods can’t go bad? </a:t>
            </a:r>
            <a:endParaRPr sz="180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Google Shape;97;p23"/>
          <p:cNvSpPr txBox="1"/>
          <p:nvPr/>
        </p:nvSpPr>
        <p:spPr>
          <a:xfrm>
            <a:off x="511600" y="259875"/>
            <a:ext cx="128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Canned Tuna</a:t>
            </a:r>
            <a:endParaRPr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Google Shape;98;p23"/>
          <p:cNvSpPr txBox="1"/>
          <p:nvPr/>
        </p:nvSpPr>
        <p:spPr>
          <a:xfrm>
            <a:off x="758350" y="3531850"/>
            <a:ext cx="78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Honey</a:t>
            </a:r>
            <a:endParaRPr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9" name="Google Shape;99;p23"/>
          <p:cNvSpPr txBox="1"/>
          <p:nvPr/>
        </p:nvSpPr>
        <p:spPr>
          <a:xfrm>
            <a:off x="7195025" y="259875"/>
            <a:ext cx="1451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Dark Chocolate</a:t>
            </a:r>
            <a:endParaRPr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0" name="Google Shape;100;p23"/>
          <p:cNvSpPr txBox="1"/>
          <p:nvPr/>
        </p:nvSpPr>
        <p:spPr>
          <a:xfrm>
            <a:off x="7279325" y="3595550"/>
            <a:ext cx="128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Peanut Butter</a:t>
            </a:r>
            <a:endParaRPr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4"/>
          <p:cNvSpPr txBox="1"/>
          <p:nvPr/>
        </p:nvSpPr>
        <p:spPr>
          <a:xfrm>
            <a:off x="1905900" y="2193750"/>
            <a:ext cx="5332200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100" b="1">
                <a:solidFill>
                  <a:schemeClr val="accent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Which of the following foods can’t go bad? </a:t>
            </a:r>
            <a:endParaRPr sz="180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6" name="Google Shape;106;p24"/>
          <p:cNvSpPr txBox="1"/>
          <p:nvPr/>
        </p:nvSpPr>
        <p:spPr>
          <a:xfrm>
            <a:off x="511600" y="259875"/>
            <a:ext cx="128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Canned Tuna</a:t>
            </a:r>
            <a:endParaRPr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7" name="Google Shape;107;p24"/>
          <p:cNvSpPr txBox="1"/>
          <p:nvPr/>
        </p:nvSpPr>
        <p:spPr>
          <a:xfrm>
            <a:off x="758350" y="3531850"/>
            <a:ext cx="78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Honey</a:t>
            </a:r>
            <a:endParaRPr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" name="Google Shape;108;p24"/>
          <p:cNvSpPr txBox="1"/>
          <p:nvPr/>
        </p:nvSpPr>
        <p:spPr>
          <a:xfrm>
            <a:off x="7279325" y="3595550"/>
            <a:ext cx="128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Peanut Butter</a:t>
            </a:r>
            <a:endParaRPr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/>
          <p:nvPr/>
        </p:nvSpPr>
        <p:spPr>
          <a:xfrm>
            <a:off x="1905900" y="2193750"/>
            <a:ext cx="5332200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100" b="1">
                <a:solidFill>
                  <a:schemeClr val="accent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Which of the following foods can’t go bad? </a:t>
            </a:r>
            <a:endParaRPr sz="180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758350" y="3531850"/>
            <a:ext cx="78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Honey</a:t>
            </a:r>
            <a:endParaRPr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7279325" y="3595550"/>
            <a:ext cx="128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Peanut Butter</a:t>
            </a:r>
            <a:endParaRPr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/>
        </p:nvSpPr>
        <p:spPr>
          <a:xfrm>
            <a:off x="1905900" y="2193750"/>
            <a:ext cx="5332200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100" b="1" dirty="0">
                <a:solidFill>
                  <a:schemeClr val="accent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Which of the following foods can’t go bad? </a:t>
            </a:r>
            <a:endParaRPr sz="1800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Google Shape;121;p26"/>
          <p:cNvSpPr txBox="1"/>
          <p:nvPr/>
        </p:nvSpPr>
        <p:spPr>
          <a:xfrm>
            <a:off x="758350" y="3531850"/>
            <a:ext cx="78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Honey</a:t>
            </a:r>
            <a:endParaRPr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8AC3"/>
      </a:accent1>
      <a:accent2>
        <a:srgbClr val="285781"/>
      </a:accent2>
      <a:accent3>
        <a:srgbClr val="971D20"/>
      </a:accent3>
      <a:accent4>
        <a:srgbClr val="E8BF3C"/>
      </a:accent4>
      <a:accent5>
        <a:srgbClr val="FFFFF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RN Slides 25" id="{599D4ADF-E4DB-094E-914B-4A8E1DF9F7A5}" vid="{F79FC640-6D5A-D648-B5D1-D1D1FBEB47AD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RN Slides 25" id="{599D4ADF-E4DB-094E-914B-4A8E1DF9F7A5}" vid="{BF08C4D1-4642-C544-959A-3C456151C3B2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Macintosh PowerPoint</Application>
  <PresentationFormat>On-screen Show (16:9)</PresentationFormat>
  <Paragraphs>16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Calibri</vt:lpstr>
      <vt:lpstr>Arial</vt:lpstr>
      <vt:lpstr>Wingdings</vt:lpstr>
      <vt:lpstr>Courier New</vt:lpstr>
      <vt:lpstr>System Font Regular</vt:lpstr>
      <vt:lpstr>Aptos Display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Gracia, Ann M.</cp:lastModifiedBy>
  <cp:revision>1</cp:revision>
  <dcterms:modified xsi:type="dcterms:W3CDTF">2026-09-16T17:27:13Z</dcterms:modified>
</cp:coreProperties>
</file>