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59c89d357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859c89d357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e9070d3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ae9070d3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7a07890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a7a07890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e9070d3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ae9070d3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(Name of Travel Agency)’s Trip Proposal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31875" y="296595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Prepared for: Travel Task Card #____</a:t>
            </a:r>
            <a:endParaRPr/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Created by: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13050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Trip Overview</a:t>
            </a:r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21307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Thank you for choosing _____________________ Travel Agency! We have looked at your Travel Task Card and thought about all of your interests and needs, and created a plan that will show you amazing experiences that the area has to offer. We hope that you are excited for your trip!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Location: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Dates of travel: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Length of trip: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Day One Itinerary (Plan)</a:t>
            </a: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Day Two Itinerary (Plan)</a:t>
            </a:r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43876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Restaurant Recommendations</a:t>
            </a:r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Macintosh PowerPoint</Application>
  <PresentationFormat>On-screen Show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Arial</vt:lpstr>
      <vt:lpstr>Constantia</vt:lpstr>
      <vt:lpstr>Noto Sans Symbols</vt:lpstr>
      <vt:lpstr>Georgia</vt:lpstr>
      <vt:lpstr>LEARN theme</vt:lpstr>
      <vt:lpstr>LEARN theme</vt:lpstr>
      <vt:lpstr>(Name of Travel Agency)’s Trip Proposal</vt:lpstr>
      <vt:lpstr>Trip Overview</vt:lpstr>
      <vt:lpstr>Day One Itinerary (Plan)</vt:lpstr>
      <vt:lpstr>Day Two Itinerary (Plan)</vt:lpstr>
      <vt:lpstr>Restaurant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(Name of Travel Agency)’s Trip Proposal</dc:title>
  <cp:lastModifiedBy>Lunsford, Janaye N.</cp:lastModifiedBy>
  <cp:revision>1</cp:revision>
  <dcterms:modified xsi:type="dcterms:W3CDTF">2021-04-21T13:47:28Z</dcterms:modified>
</cp:coreProperties>
</file>