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1b272741a_7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1b272741a_7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57f63caf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57f63caf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cb87b30f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cb87b30f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cb87b30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cb87b30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cb87b30f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cb87b30f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cb87b30f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cb87b30f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cb87b30f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cb87b30f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2" name="Google Shape;72;p18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9" name="Google Shape;79;p19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391875"/>
            <a:ext cx="8229600" cy="30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●"/>
              <a:defRPr sz="2400"/>
            </a:lvl1pPr>
            <a:lvl2pPr marL="914400" lvl="1" indent="-234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"/>
              <a:buChar char="●"/>
              <a:defRPr sz="24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26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○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04800" algn="l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298450" algn="l">
              <a:spcBef>
                <a:spcPts val="360"/>
              </a:spcBef>
              <a:spcAft>
                <a:spcPts val="0"/>
              </a:spcAft>
              <a:buSzPts val="1100"/>
              <a:buChar char="●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/>
          <p:nvPr/>
        </p:nvSpPr>
        <p:spPr>
          <a:xfrm>
            <a:off x="-36600" y="3761050"/>
            <a:ext cx="9234600" cy="16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3"/>
          <p:cNvSpPr txBox="1"/>
          <p:nvPr/>
        </p:nvSpPr>
        <p:spPr>
          <a:xfrm>
            <a:off x="392150" y="1015475"/>
            <a:ext cx="8337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b="0" i="0" u="none" baseline="0">
                <a:latin typeface="Calibri"/>
                <a:ea typeface="Calibri"/>
                <a:cs typeface="Calibri"/>
                <a:sym typeface="Calibri"/>
              </a:rPr>
              <a:t>Mi tablero visual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3"/>
          <p:cNvSpPr txBox="1"/>
          <p:nvPr/>
        </p:nvSpPr>
        <p:spPr>
          <a:xfrm>
            <a:off x="544550" y="4114000"/>
            <a:ext cx="8337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(Escribe tu nombre aquí)</a:t>
            </a:r>
            <a:endParaRPr sz="4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1343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/>
        </p:nvSpPr>
        <p:spPr>
          <a:xfrm>
            <a:off x="259450" y="184825"/>
            <a:ext cx="7563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200" b="1" i="0" u="none" baseline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endParaRPr sz="42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4"/>
          <p:cNvSpPr txBox="1"/>
          <p:nvPr/>
        </p:nvSpPr>
        <p:spPr>
          <a:xfrm>
            <a:off x="354950" y="1134850"/>
            <a:ext cx="7869000" cy="29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AutoNum type="arabicPeriod"/>
            </a:pPr>
            <a:r>
              <a:rPr lang="es" sz="1200" b="0" i="0" u="none" baseline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Crea nombres de categorías: Cada diapositiva representará una categoría particular: Carrera, Educación, Autocuidado y Sistemas de apoyo, pero puedes crear y/o personalizar tus propios nombres de categorías.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AutoNum type="arabicPeriod"/>
            </a:pPr>
            <a:r>
              <a:rPr lang="es" sz="1200" b="0" i="0" u="none" baseline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Busca representaciones de esos objetivos: Deberías navegar por la red en busca de representaciones visuales de tu objetivo; puedes utilizar imágenes, ilustraciones, palabras o incluso canciones para comunicar tus objetivos particulares para esa diapositiva.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AutoNum type="arabicPeriod"/>
            </a:pPr>
            <a:r>
              <a:rPr lang="es" sz="1200" b="0" i="0" u="none" baseline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Paso 3: Una vez que hayas escogido las imágenes (u otros medios), las colocarás en las diapositivas correspondientes.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AutoNum type="arabicPeriod"/>
            </a:pPr>
            <a:r>
              <a:rPr lang="es" sz="1200" b="0" i="0" u="none" baseline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Paso 4: Una vez que tengas tu tabla de visión decorada y completa, compártela con tus sistemas de apoyo o compañeros.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/>
          <p:nvPr/>
        </p:nvSpPr>
        <p:spPr>
          <a:xfrm>
            <a:off x="-36600" y="3761050"/>
            <a:ext cx="9234600" cy="16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544550" y="4114000"/>
            <a:ext cx="833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 b="1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Ejemplo: Las carreras que me interesan son... (Microbiólogo)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650" y="618525"/>
            <a:ext cx="3170970" cy="25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025" y="618525"/>
            <a:ext cx="3814646" cy="254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0814" y="618525"/>
            <a:ext cx="1816409" cy="254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5694" y="618525"/>
            <a:ext cx="1965126" cy="2543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/>
          <p:nvPr/>
        </p:nvSpPr>
        <p:spPr>
          <a:xfrm>
            <a:off x="-36600" y="3761050"/>
            <a:ext cx="9234600" cy="16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6"/>
          <p:cNvSpPr txBox="1"/>
          <p:nvPr/>
        </p:nvSpPr>
        <p:spPr>
          <a:xfrm>
            <a:off x="544550" y="4114000"/>
            <a:ext cx="833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Las carreras que me interesan son... 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/>
          <p:nvPr/>
        </p:nvSpPr>
        <p:spPr>
          <a:xfrm>
            <a:off x="-36600" y="3761050"/>
            <a:ext cx="9234600" cy="16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7"/>
          <p:cNvSpPr txBox="1"/>
          <p:nvPr/>
        </p:nvSpPr>
        <p:spPr>
          <a:xfrm>
            <a:off x="544550" y="4114000"/>
            <a:ext cx="833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educación que me interesa es... 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/>
          <p:nvPr/>
        </p:nvSpPr>
        <p:spPr>
          <a:xfrm>
            <a:off x="-36600" y="3761050"/>
            <a:ext cx="9234600" cy="16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8"/>
          <p:cNvSpPr txBox="1"/>
          <p:nvPr/>
        </p:nvSpPr>
        <p:spPr>
          <a:xfrm>
            <a:off x="544550" y="4114000"/>
            <a:ext cx="833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 amigos, mi familia y las personas que me apoyan son...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>
            <a:off x="-36600" y="3761050"/>
            <a:ext cx="9234600" cy="16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9"/>
          <p:cNvSpPr txBox="1"/>
          <p:nvPr/>
        </p:nvSpPr>
        <p:spPr>
          <a:xfrm>
            <a:off x="544550" y="4114000"/>
            <a:ext cx="833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Algunas medidas de autocuidado que puedo tomar cuando estoy estresado son...</a:t>
            </a:r>
            <a:endParaRPr sz="2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On-screen Show (16:9)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Georgia</vt:lpstr>
      <vt:lpstr>Calibri</vt:lpstr>
      <vt:lpstr>Noto Sans Symbols</vt:lpstr>
      <vt:lpstr>Arial</vt:lpstr>
      <vt:lpstr>Constantia</vt:lpstr>
      <vt:lpstr>LEARN theme</vt:lpstr>
      <vt:lpstr>LEARN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Catalina Otalora</cp:lastModifiedBy>
  <cp:revision>1</cp:revision>
  <dcterms:modified xsi:type="dcterms:W3CDTF">2022-06-27T23:16:49Z</dcterms:modified>
</cp:coreProperties>
</file>