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onstanti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nstantia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onstantia-italic.fntdata"/><Relationship Id="rId14" Type="http://schemas.openxmlformats.org/officeDocument/2006/relationships/font" Target="fonts/Constantia-bold.fntdata"/><Relationship Id="rId16" Type="http://schemas.openxmlformats.org/officeDocument/2006/relationships/font" Target="fonts/Constanti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b272741a_7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1b272741a_7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57f63caf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57f63caf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cb87b30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cb87b30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cb87b30f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cb87b30f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cb87b30f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cb87b30f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cb87b30f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cb87b30f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cb87b30f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cb87b30f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51" lvl="1" marL="914400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321" lvl="4" marL="228600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 and body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ed">
  <p:cSld name="Title and body red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yellow">
  <p:cSld name="Title and body yellow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rtl="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indent="-295275" lvl="8" marL="4114800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1">
  <p:cSld name="Strategy v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72" name="Google Shape;72;p18"/>
          <p:cNvSpPr/>
          <p:nvPr>
            <p:ph idx="2" type="pic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Pull Quot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i="1" sz="1600">
                <a:solidFill>
                  <a:schemeClr val="lt1"/>
                </a:solidFill>
              </a:defRPr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08" lvl="2" marL="1371600" rtl="0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321" lvl="4" marL="2286000" rtl="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pic>
        <p:nvPicPr>
          <p:cNvPr descr="A picture containing icon&#10;&#10;Description automatically generated" id="79" name="Google Shape;79;p19"/>
          <p:cNvPicPr preferRelativeResize="0"/>
          <p:nvPr/>
        </p:nvPicPr>
        <p:blipFill rotWithShape="1">
          <a:blip r:embed="rId3">
            <a:alphaModFix/>
          </a:blip>
          <a:srcRect b="56088" l="34178" r="32618" t="21571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34289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6" name="Google Shape;8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937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2pPr>
            <a:lvl3pPr indent="-285750" lvl="2" marL="1371600" rtl="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3pPr>
            <a:lvl4pPr indent="-285750" lvl="3" marL="1828800" rtl="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4pPr>
            <a:lvl5pPr indent="-285750" lvl="4" marL="2286000" rtl="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5pPr>
            <a:lvl6pPr indent="-298450" lvl="5" marL="2743200" rtl="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2" type="body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3" type="body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4" type="body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34289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57200" y="1391875"/>
            <a:ext cx="82296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●"/>
              <a:defRPr sz="2400"/>
            </a:lvl1pPr>
            <a:lvl2pPr indent="-234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"/>
              <a:buChar char="●"/>
              <a:defRPr sz="24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26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○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04800" lvl="1" marL="914400" algn="l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800"/>
            </a:lvl2pPr>
            <a:lvl3pPr indent="-295275" lvl="2" marL="1371600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indent="-284321" lvl="3" marL="182880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321" lvl="4" marL="228600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298450" lvl="1" marL="914400" algn="l">
              <a:spcBef>
                <a:spcPts val="360"/>
              </a:spcBef>
              <a:spcAft>
                <a:spcPts val="0"/>
              </a:spcAft>
              <a:buSzPts val="1100"/>
              <a:buChar char="●"/>
              <a:defRPr sz="1800"/>
            </a:lvl2pPr>
            <a:lvl3pPr indent="-295275" lvl="2" marL="1371600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321" lvl="3" marL="182880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321" lvl="4" marL="2286000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08" lvl="2" marL="1371600" marR="0" rtl="0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08" lvl="2" marL="1371600" marR="0" rtl="0" algn="l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3"/>
          <p:cNvSpPr txBox="1"/>
          <p:nvPr/>
        </p:nvSpPr>
        <p:spPr>
          <a:xfrm>
            <a:off x="392150" y="1015475"/>
            <a:ext cx="83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My Vision Board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3"/>
          <p:cNvSpPr txBox="1"/>
          <p:nvPr/>
        </p:nvSpPr>
        <p:spPr>
          <a:xfrm>
            <a:off x="544550" y="4114000"/>
            <a:ext cx="8337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(Your Name Here)</a:t>
            </a:r>
            <a:endParaRPr sz="4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1343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/>
        </p:nvSpPr>
        <p:spPr>
          <a:xfrm>
            <a:off x="259450" y="184825"/>
            <a:ext cx="756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endParaRPr b="1" sz="4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4"/>
          <p:cNvSpPr txBox="1"/>
          <p:nvPr/>
        </p:nvSpPr>
        <p:spPr>
          <a:xfrm>
            <a:off x="354950" y="1134850"/>
            <a:ext cx="7869000" cy="29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Create category names: Each slide will represent a particular category; Career, Education, Self-Care, and Support systems, but you can create and/or personalize your own category names.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Find representations of those goals: You should surf the web for visual representations of your goal, you can use images, illustrations, words, or even songs to communicate your particular goals for that slide.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Step 3: Once you have decided on pictures (or other media), you will place them on the corresponding slides.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Step 4: Once you have your vision board decorated and completed, share it with your support systems or peers.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 Careers I am interested in are… (Microbiologist)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650" y="618525"/>
            <a:ext cx="3170970" cy="25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025" y="618525"/>
            <a:ext cx="3814646" cy="254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0814" y="618525"/>
            <a:ext cx="1816409" cy="254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5694" y="618525"/>
            <a:ext cx="1965126" cy="254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Careers I am interested in are… 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7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education</a:t>
            </a: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am interested in is 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8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My friends, family, and supporter are...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-36600" y="3761050"/>
            <a:ext cx="9234600" cy="166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9"/>
          <p:cNvSpPr txBox="1"/>
          <p:nvPr/>
        </p:nvSpPr>
        <p:spPr>
          <a:xfrm>
            <a:off x="544550" y="4114000"/>
            <a:ext cx="833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 self-care steps I can take when stressed are...</a:t>
            </a:r>
            <a:endParaRPr b="1"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