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Constantia"/>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nstantia-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Constantia-italic.fntdata"/><Relationship Id="rId25" Type="http://schemas.openxmlformats.org/officeDocument/2006/relationships/font" Target="fonts/Constantia-bold.fntdata"/><Relationship Id="rId27" Type="http://schemas.openxmlformats.org/officeDocument/2006/relationships/font" Target="fonts/Constanti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59c89d357_2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59c89d357_2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59c89d357_2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59c89d357_2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859c89d357_2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59c89d357_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859c89d357_2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59c89d357_2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59c89d357_2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59c89d357_2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859c89d357_2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859c89d357_2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859c89d357_2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859c89d357_2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859c89d357_2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859c89d357_2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8733eb01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8733eb01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859c89d357_2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859c89d357_2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59c89d35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59c89d35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59c89d357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59c89d357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59c89d35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59c89d35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59c89d357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59c89d357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859c89d357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59c89d357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859c89d357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59c89d357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59c89d357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59c89d357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accent4"/>
            </a:gs>
            <a:gs pos="85000">
              <a:schemeClr val="accent6"/>
            </a:gs>
            <a:gs pos="100000">
              <a:schemeClr val="accent6"/>
            </a:gs>
          </a:gsLst>
          <a:lin ang="16200000" scaled="0"/>
        </a:gra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533400" y="1028700"/>
            <a:ext cx="7851648" cy="1371600"/>
          </a:xfrm>
          <a:prstGeom prst="rect">
            <a:avLst/>
          </a:prstGeom>
          <a:noFill/>
          <a:ln>
            <a:noFill/>
          </a:ln>
        </p:spPr>
        <p:txBody>
          <a:bodyPr anchorCtr="0" anchor="b" bIns="0" lIns="0" spcFirstLastPara="1" rIns="18275" wrap="square" tIns="0">
            <a:noAutofit/>
          </a:bodyPr>
          <a:lstStyle>
            <a:lvl1pPr lvl="0" algn="l">
              <a:spcBef>
                <a:spcPts val="0"/>
              </a:spcBef>
              <a:spcAft>
                <a:spcPts val="0"/>
              </a:spcAft>
              <a:buClr>
                <a:schemeClr val="lt1"/>
              </a:buClr>
              <a:buSzPts val="5000"/>
              <a:buFont typeface="Calibri"/>
              <a:buNone/>
              <a:defRPr b="0" sz="5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 name="Google Shape;10;p2"/>
          <p:cNvSpPr txBox="1"/>
          <p:nvPr>
            <p:ph idx="1" type="subTitle"/>
          </p:nvPr>
        </p:nvSpPr>
        <p:spPr>
          <a:xfrm>
            <a:off x="533400" y="2421402"/>
            <a:ext cx="7854696" cy="1314450"/>
          </a:xfrm>
          <a:prstGeom prst="rect">
            <a:avLst/>
          </a:prstGeom>
          <a:noFill/>
          <a:ln>
            <a:noFill/>
          </a:ln>
        </p:spPr>
        <p:txBody>
          <a:bodyPr anchorCtr="0" anchor="t" bIns="45700" lIns="0" spcFirstLastPara="1" rIns="18275" wrap="square" tIns="45700">
            <a:noAutofit/>
          </a:bodyPr>
          <a:lstStyle>
            <a:lvl1pPr lvl="0" marR="34289"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pic>
        <p:nvPicPr>
          <p:cNvPr id="11" name="Google Shape;11;p2"/>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bg>
      <p:bgPr>
        <a:solidFill>
          <a:schemeClr val="lt1"/>
        </a:solidFill>
      </p:bgPr>
    </p:bg>
    <p:spTree>
      <p:nvGrpSpPr>
        <p:cNvPr id="46" name="Shape 46"/>
        <p:cNvGrpSpPr/>
        <p:nvPr/>
      </p:nvGrpSpPr>
      <p:grpSpPr>
        <a:xfrm>
          <a:off x="0" y="0"/>
          <a:ext cx="0" cy="0"/>
          <a:chOff x="0" y="0"/>
          <a:chExt cx="0" cy="0"/>
        </a:xfrm>
      </p:grpSpPr>
      <p:pic>
        <p:nvPicPr>
          <p:cNvPr id="47" name="Google Shape;47;p12"/>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8" name="Shape 48"/>
        <p:cNvGrpSpPr/>
        <p:nvPr/>
      </p:nvGrpSpPr>
      <p:grpSpPr>
        <a:xfrm>
          <a:off x="0" y="0"/>
          <a:ext cx="0" cy="0"/>
          <a:chOff x="0" y="0"/>
          <a:chExt cx="0" cy="0"/>
        </a:xfrm>
      </p:grpSpPr>
      <p:sp>
        <p:nvSpPr>
          <p:cNvPr id="49" name="Google Shape;49;p13"/>
          <p:cNvSpPr txBox="1"/>
          <p:nvPr>
            <p:ph idx="1" type="body"/>
          </p:nvPr>
        </p:nvSpPr>
        <p:spPr>
          <a:xfrm>
            <a:off x="3575050" y="1428750"/>
            <a:ext cx="5111750" cy="3257550"/>
          </a:xfrm>
          <a:prstGeom prst="rect">
            <a:avLst/>
          </a:prstGeom>
          <a:noFill/>
          <a:ln>
            <a:noFill/>
          </a:ln>
        </p:spPr>
        <p:txBody>
          <a:bodyPr anchorCtr="0" anchor="t" bIns="45700" lIns="91425" spcFirstLastPara="1" rIns="91425" wrap="square" tIns="0">
            <a:noAutofit/>
          </a:bodyPr>
          <a:lstStyle>
            <a:lvl1pPr indent="-228600" lvl="0" marL="457200" algn="l">
              <a:spcBef>
                <a:spcPts val="420"/>
              </a:spcBef>
              <a:spcAft>
                <a:spcPts val="0"/>
              </a:spcAft>
              <a:buSzPts val="2100"/>
              <a:buNone/>
              <a:defRPr sz="2100"/>
            </a:lvl1pPr>
            <a:lvl2pPr indent="-333851" lvl="1" marL="914400" algn="l">
              <a:spcBef>
                <a:spcPts val="390"/>
              </a:spcBef>
              <a:spcAft>
                <a:spcPts val="0"/>
              </a:spcAft>
              <a:buSzPts val="1658"/>
              <a:buChar char="⚫"/>
              <a:defRPr sz="1950"/>
            </a:lvl2pPr>
            <a:lvl3pPr indent="-308610" lvl="2" marL="1371600" algn="l">
              <a:spcBef>
                <a:spcPts val="360"/>
              </a:spcBef>
              <a:spcAft>
                <a:spcPts val="0"/>
              </a:spcAft>
              <a:buSzPts val="1260"/>
              <a:buChar char="⚫"/>
              <a:defRPr sz="1800"/>
            </a:lvl3pPr>
            <a:lvl4pPr indent="-290512" lvl="3" marL="1828800" algn="l">
              <a:spcBef>
                <a:spcPts val="300"/>
              </a:spcBef>
              <a:spcAft>
                <a:spcPts val="0"/>
              </a:spcAft>
              <a:buSzPts val="975"/>
              <a:buChar char="⚫"/>
              <a:defRPr sz="1500"/>
            </a:lvl4pPr>
            <a:lvl5pPr indent="-284321" lvl="4" marL="2286000" algn="l">
              <a:spcBef>
                <a:spcPts val="270"/>
              </a:spcBef>
              <a:spcAft>
                <a:spcPts val="0"/>
              </a:spcAft>
              <a:buSzPts val="877"/>
              <a:buChar char="⚫"/>
              <a:defRPr sz="135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0" name="Google Shape;50;p13"/>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3"/>
          <p:cNvSpPr txBox="1"/>
          <p:nvPr>
            <p:ph idx="2" type="body"/>
          </p:nvPr>
        </p:nvSpPr>
        <p:spPr>
          <a:xfrm>
            <a:off x="457200" y="1428750"/>
            <a:ext cx="3124200" cy="3257550"/>
          </a:xfrm>
          <a:prstGeom prst="rect">
            <a:avLst/>
          </a:prstGeom>
          <a:noFill/>
          <a:ln>
            <a:noFill/>
          </a:ln>
        </p:spPr>
        <p:txBody>
          <a:bodyPr anchorCtr="0" anchor="t" bIns="45700" lIns="91425" spcFirstLastPara="1" rIns="91425" wrap="square" tIns="0">
            <a:noAutofit/>
          </a:bodyPr>
          <a:lstStyle>
            <a:lvl1pPr indent="-342900" lvl="0" marL="457200" algn="l">
              <a:spcBef>
                <a:spcPts val="360"/>
              </a:spcBef>
              <a:spcAft>
                <a:spcPts val="0"/>
              </a:spcAft>
              <a:buSzPts val="1800"/>
              <a:buChar char="•"/>
              <a:defRPr sz="1800"/>
            </a:lvl1pPr>
            <a:lvl2pPr indent="-309562" lvl="1" marL="914400" algn="l">
              <a:spcBef>
                <a:spcPts val="300"/>
              </a:spcBef>
              <a:spcAft>
                <a:spcPts val="0"/>
              </a:spcAft>
              <a:buSzPts val="1275"/>
              <a:buChar char="⚫"/>
              <a:defRPr sz="1500"/>
            </a:lvl2pPr>
            <a:lvl3pPr indent="-288607" lvl="2" marL="1371600" algn="l">
              <a:spcBef>
                <a:spcPts val="270"/>
              </a:spcBef>
              <a:spcAft>
                <a:spcPts val="0"/>
              </a:spcAft>
              <a:buSzPts val="945"/>
              <a:buChar char="⚫"/>
              <a:defRPr sz="1350"/>
            </a:lvl3pPr>
            <a:lvl4pPr indent="-278130" lvl="3" marL="1828800" algn="l">
              <a:spcBef>
                <a:spcPts val="240"/>
              </a:spcBef>
              <a:spcAft>
                <a:spcPts val="0"/>
              </a:spcAft>
              <a:buSzPts val="780"/>
              <a:buChar char="⚫"/>
              <a:defRPr sz="1200"/>
            </a:lvl4pPr>
            <a:lvl5pPr indent="-278129" lvl="4" marL="2286000" algn="l">
              <a:spcBef>
                <a:spcPts val="240"/>
              </a:spcBef>
              <a:spcAft>
                <a:spcPts val="0"/>
              </a:spcAft>
              <a:buSzPts val="780"/>
              <a:buChar char="⚫"/>
              <a:defRPr sz="12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52" name="Google Shape;52;p13"/>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ColTx" type="twoColTx">
  <p:cSld name="TITLE_AND_TWO_COLUMNS">
    <p:spTree>
      <p:nvGrpSpPr>
        <p:cNvPr id="53" name="Shape 53"/>
        <p:cNvGrpSpPr/>
        <p:nvPr/>
      </p:nvGrpSpPr>
      <p:grpSpPr>
        <a:xfrm>
          <a:off x="0" y="0"/>
          <a:ext cx="0" cy="0"/>
          <a:chOff x="0" y="0"/>
          <a:chExt cx="0" cy="0"/>
        </a:xfrm>
      </p:grpSpPr>
      <p:sp>
        <p:nvSpPr>
          <p:cNvPr id="54" name="Google Shape;54;p14"/>
          <p:cNvSpPr txBox="1"/>
          <p:nvPr>
            <p:ph type="title"/>
          </p:nvPr>
        </p:nvSpPr>
        <p:spPr>
          <a:xfrm>
            <a:off x="457200" y="205978"/>
            <a:ext cx="8229600" cy="857250"/>
          </a:xfrm>
          <a:prstGeom prst="rect">
            <a:avLst/>
          </a:prstGeom>
          <a:noFill/>
          <a:ln>
            <a:noFill/>
          </a:ln>
        </p:spPr>
        <p:txBody>
          <a:bodyPr anchorCtr="0" anchor="ctr" bIns="91400" lIns="91400" spcFirstLastPara="1" rIns="91400" wrap="square" tIns="91400">
            <a:noAutofit/>
          </a:bodyPr>
          <a:lstStyle>
            <a:lvl1pPr lvl="0" algn="l">
              <a:spcBef>
                <a:spcPts val="0"/>
              </a:spcBef>
              <a:spcAft>
                <a:spcPts val="0"/>
              </a:spcAft>
              <a:buClr>
                <a:srgbClr val="991B1E"/>
              </a:buClr>
              <a:buSzPts val="3600"/>
              <a:buFont typeface="Georgia"/>
              <a:buNone/>
              <a:defRPr b="0" sz="360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9pPr>
          </a:lstStyle>
          <a:p/>
        </p:txBody>
      </p:sp>
      <p:sp>
        <p:nvSpPr>
          <p:cNvPr id="55" name="Google Shape;55;p14"/>
          <p:cNvSpPr txBox="1"/>
          <p:nvPr>
            <p:ph idx="1" type="body"/>
          </p:nvPr>
        </p:nvSpPr>
        <p:spPr>
          <a:xfrm>
            <a:off x="457200" y="1200150"/>
            <a:ext cx="3994500" cy="3725775"/>
          </a:xfrm>
          <a:prstGeom prst="rect">
            <a:avLst/>
          </a:prstGeom>
          <a:noFill/>
          <a:ln>
            <a:noFill/>
          </a:ln>
        </p:spPr>
        <p:txBody>
          <a:bodyPr anchorCtr="0" anchor="t" bIns="91400" lIns="91400" spcFirstLastPara="1" rIns="91400" wrap="square" tIns="91400">
            <a:noAutofit/>
          </a:bodyPr>
          <a:lstStyle>
            <a:lvl1pPr indent="-393700" lvl="0" marL="457200" algn="l">
              <a:spcBef>
                <a:spcPts val="520"/>
              </a:spcBef>
              <a:spcAft>
                <a:spcPts val="0"/>
              </a:spcAft>
              <a:buSzPts val="2600"/>
              <a:buChar char="•"/>
              <a:defRPr/>
            </a:lvl1pPr>
            <a:lvl2pPr indent="-325755" lvl="1" marL="914400" algn="l">
              <a:spcBef>
                <a:spcPts val="360"/>
              </a:spcBef>
              <a:spcAft>
                <a:spcPts val="0"/>
              </a:spcAft>
              <a:buSzPts val="1530"/>
              <a:buChar char="⚫"/>
              <a:defRPr/>
            </a:lvl2pPr>
            <a:lvl3pPr indent="-298608" lvl="2" marL="1371600" algn="l">
              <a:spcBef>
                <a:spcPts val="315"/>
              </a:spcBef>
              <a:spcAft>
                <a:spcPts val="0"/>
              </a:spcAft>
              <a:buSzPts val="1103"/>
              <a:buChar char="⚫"/>
              <a:defRPr/>
            </a:lvl3pPr>
            <a:lvl4pPr indent="-290512" lvl="3" marL="1828800" algn="l">
              <a:spcBef>
                <a:spcPts val="300"/>
              </a:spcBef>
              <a:spcAft>
                <a:spcPts val="0"/>
              </a:spcAft>
              <a:buSzPts val="975"/>
              <a:buChar char="⚫"/>
              <a:defRPr/>
            </a:lvl4pPr>
            <a:lvl5pPr indent="-284321" lvl="4" marL="2286000" algn="l">
              <a:spcBef>
                <a:spcPts val="270"/>
              </a:spcBef>
              <a:spcAft>
                <a:spcPts val="0"/>
              </a:spcAft>
              <a:buSzPts val="877"/>
              <a:buChar char="⚫"/>
              <a:defRPr sz="1350"/>
            </a:lvl5pPr>
            <a:lvl6pPr indent="-297179" lvl="5" marL="2743200" algn="l">
              <a:spcBef>
                <a:spcPts val="270"/>
              </a:spcBef>
              <a:spcAft>
                <a:spcPts val="0"/>
              </a:spcAft>
              <a:buSzPts val="1080"/>
              <a:buChar char="⚫"/>
              <a:defRPr sz="1350"/>
            </a:lvl6pPr>
            <a:lvl7pPr indent="-297179" lvl="6" marL="3200400" algn="l">
              <a:spcBef>
                <a:spcPts val="270"/>
              </a:spcBef>
              <a:spcAft>
                <a:spcPts val="0"/>
              </a:spcAft>
              <a:buSzPts val="1080"/>
              <a:buChar char="⚫"/>
              <a:defRPr sz="1350"/>
            </a:lvl7pPr>
            <a:lvl8pPr indent="-314325" lvl="7" marL="3657600" algn="l">
              <a:spcBef>
                <a:spcPts val="270"/>
              </a:spcBef>
              <a:spcAft>
                <a:spcPts val="0"/>
              </a:spcAft>
              <a:buSzPts val="1350"/>
              <a:buFont typeface="Constantia"/>
              <a:buChar char="•"/>
              <a:defRPr sz="1350"/>
            </a:lvl8pPr>
            <a:lvl9pPr indent="-314325" lvl="8" marL="4114800" algn="l">
              <a:spcBef>
                <a:spcPts val="270"/>
              </a:spcBef>
              <a:spcAft>
                <a:spcPts val="0"/>
              </a:spcAft>
              <a:buSzPts val="1350"/>
              <a:buFont typeface="Constantia"/>
              <a:buChar char="•"/>
              <a:defRPr sz="1350"/>
            </a:lvl9pPr>
          </a:lstStyle>
          <a:p/>
        </p:txBody>
      </p:sp>
      <p:sp>
        <p:nvSpPr>
          <p:cNvPr id="56" name="Google Shape;56;p14"/>
          <p:cNvSpPr txBox="1"/>
          <p:nvPr>
            <p:ph idx="2" type="body"/>
          </p:nvPr>
        </p:nvSpPr>
        <p:spPr>
          <a:xfrm>
            <a:off x="4692274" y="1200150"/>
            <a:ext cx="3994500" cy="3725775"/>
          </a:xfrm>
          <a:prstGeom prst="rect">
            <a:avLst/>
          </a:prstGeom>
          <a:noFill/>
          <a:ln>
            <a:noFill/>
          </a:ln>
        </p:spPr>
        <p:txBody>
          <a:bodyPr anchorCtr="0" anchor="t" bIns="91400" lIns="91400" spcFirstLastPara="1" rIns="91400" wrap="square" tIns="91400">
            <a:noAutofit/>
          </a:bodyPr>
          <a:lstStyle>
            <a:lvl1pPr indent="-393700" lvl="0" marL="457200" algn="l">
              <a:spcBef>
                <a:spcPts val="520"/>
              </a:spcBef>
              <a:spcAft>
                <a:spcPts val="0"/>
              </a:spcAft>
              <a:buSzPts val="2600"/>
              <a:buChar char="•"/>
              <a:defRPr/>
            </a:lvl1pPr>
            <a:lvl2pPr indent="-325755" lvl="1" marL="914400" algn="l">
              <a:spcBef>
                <a:spcPts val="360"/>
              </a:spcBef>
              <a:spcAft>
                <a:spcPts val="0"/>
              </a:spcAft>
              <a:buSzPts val="1530"/>
              <a:buChar char="⚫"/>
              <a:defRPr/>
            </a:lvl2pPr>
            <a:lvl3pPr indent="-298608" lvl="2" marL="1371600" algn="l">
              <a:spcBef>
                <a:spcPts val="315"/>
              </a:spcBef>
              <a:spcAft>
                <a:spcPts val="0"/>
              </a:spcAft>
              <a:buSzPts val="1103"/>
              <a:buChar char="⚫"/>
              <a:defRPr/>
            </a:lvl3pPr>
            <a:lvl4pPr indent="-290512" lvl="3" marL="1828800" algn="l">
              <a:spcBef>
                <a:spcPts val="300"/>
              </a:spcBef>
              <a:spcAft>
                <a:spcPts val="0"/>
              </a:spcAft>
              <a:buSzPts val="975"/>
              <a:buChar char="⚫"/>
              <a:defRPr/>
            </a:lvl4pPr>
            <a:lvl5pPr indent="-284321" lvl="4" marL="2286000" algn="l">
              <a:spcBef>
                <a:spcPts val="270"/>
              </a:spcBef>
              <a:spcAft>
                <a:spcPts val="0"/>
              </a:spcAft>
              <a:buSzPts val="877"/>
              <a:buChar char="⚫"/>
              <a:defRPr sz="1350"/>
            </a:lvl5pPr>
            <a:lvl6pPr indent="-297179" lvl="5" marL="2743200" algn="l">
              <a:spcBef>
                <a:spcPts val="270"/>
              </a:spcBef>
              <a:spcAft>
                <a:spcPts val="0"/>
              </a:spcAft>
              <a:buSzPts val="1080"/>
              <a:buChar char="⚫"/>
              <a:defRPr sz="1350"/>
            </a:lvl6pPr>
            <a:lvl7pPr indent="-297179" lvl="6" marL="3200400" algn="l">
              <a:spcBef>
                <a:spcPts val="270"/>
              </a:spcBef>
              <a:spcAft>
                <a:spcPts val="0"/>
              </a:spcAft>
              <a:buSzPts val="1080"/>
              <a:buChar char="⚫"/>
              <a:defRPr sz="1350"/>
            </a:lvl7pPr>
            <a:lvl8pPr indent="-314325" lvl="7" marL="3657600" algn="l">
              <a:spcBef>
                <a:spcPts val="270"/>
              </a:spcBef>
              <a:spcAft>
                <a:spcPts val="0"/>
              </a:spcAft>
              <a:buSzPts val="1350"/>
              <a:buFont typeface="Constantia"/>
              <a:buChar char="•"/>
              <a:defRPr sz="1350"/>
            </a:lvl8pPr>
            <a:lvl9pPr indent="-314325" lvl="8" marL="4114800" algn="l">
              <a:spcBef>
                <a:spcPts val="270"/>
              </a:spcBef>
              <a:spcAft>
                <a:spcPts val="0"/>
              </a:spcAft>
              <a:buSzPts val="1350"/>
              <a:buFont typeface="Constantia"/>
              <a:buChar char="•"/>
              <a:defRPr sz="1350"/>
            </a:lvl9pPr>
          </a:lstStyle>
          <a:p/>
        </p:txBody>
      </p:sp>
      <p:pic>
        <p:nvPicPr>
          <p:cNvPr id="57" name="Google Shape;57;p14"/>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slide">
  <p:cSld name="Logo slide">
    <p:spTree>
      <p:nvGrpSpPr>
        <p:cNvPr id="58" name="Shape 5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lue">
  <p:cSld name="Title and body blue">
    <p:spTree>
      <p:nvGrpSpPr>
        <p:cNvPr id="59" name="Shape 59"/>
        <p:cNvGrpSpPr/>
        <p:nvPr/>
      </p:nvGrpSpPr>
      <p:grpSpPr>
        <a:xfrm>
          <a:off x="0" y="0"/>
          <a:ext cx="0" cy="0"/>
          <a:chOff x="0" y="0"/>
          <a:chExt cx="0" cy="0"/>
        </a:xfrm>
      </p:grpSpPr>
      <p:sp>
        <p:nvSpPr>
          <p:cNvPr id="60" name="Google Shape;60;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93700" lvl="0" marL="457200" algn="l">
              <a:spcBef>
                <a:spcPts val="0"/>
              </a:spcBef>
              <a:spcAft>
                <a:spcPts val="0"/>
              </a:spcAft>
              <a:buSzPts val="2600"/>
              <a:buChar char="•"/>
              <a:defRPr/>
            </a:lvl1pPr>
            <a:lvl2pPr indent="-325755" lvl="1" marL="914400" algn="l">
              <a:spcBef>
                <a:spcPts val="0"/>
              </a:spcBef>
              <a:spcAft>
                <a:spcPts val="0"/>
              </a:spcAft>
              <a:buSzPts val="1530"/>
              <a:buChar char="⚫"/>
              <a:defRPr/>
            </a:lvl2pPr>
            <a:lvl3pPr indent="-298608" lvl="2" marL="1371600" algn="l">
              <a:spcBef>
                <a:spcPts val="0"/>
              </a:spcBef>
              <a:spcAft>
                <a:spcPts val="0"/>
              </a:spcAft>
              <a:buSzPts val="1103"/>
              <a:buChar char="⚫"/>
              <a:defRPr/>
            </a:lvl3pPr>
            <a:lvl4pPr indent="-290512" lvl="3" marL="1828800" algn="l">
              <a:spcBef>
                <a:spcPts val="0"/>
              </a:spcBef>
              <a:spcAft>
                <a:spcPts val="0"/>
              </a:spcAft>
              <a:buSzPts val="975"/>
              <a:buChar char="⚫"/>
              <a:defRPr/>
            </a:lvl4pPr>
            <a:lvl5pPr indent="-290512" lvl="4" marL="2286000" algn="l">
              <a:spcBef>
                <a:spcPts val="0"/>
              </a:spcBef>
              <a:spcAft>
                <a:spcPts val="0"/>
              </a:spcAft>
              <a:buSzPts val="975"/>
              <a:buChar char="⚫"/>
              <a:defRPr/>
            </a:lvl5pPr>
            <a:lvl6pPr indent="-297179" lvl="5" marL="2743200" algn="l">
              <a:spcBef>
                <a:spcPts val="0"/>
              </a:spcBef>
              <a:spcAft>
                <a:spcPts val="0"/>
              </a:spcAft>
              <a:buSzPts val="1080"/>
              <a:buChar char="⚫"/>
              <a:defRPr/>
            </a:lvl6pPr>
            <a:lvl7pPr indent="-289560" lvl="6" marL="3200400" algn="l">
              <a:spcBef>
                <a:spcPts val="0"/>
              </a:spcBef>
              <a:spcAft>
                <a:spcPts val="0"/>
              </a:spcAft>
              <a:buSzPts val="960"/>
              <a:buChar char="⚫"/>
              <a:defRPr/>
            </a:lvl7pPr>
            <a:lvl8pPr indent="-304800" lvl="7" marL="3657600" algn="l">
              <a:spcBef>
                <a:spcPts val="0"/>
              </a:spcBef>
              <a:spcAft>
                <a:spcPts val="0"/>
              </a:spcAft>
              <a:buSzPts val="1200"/>
              <a:buFont typeface="Constantia"/>
              <a:buChar char="•"/>
              <a:defRPr/>
            </a:lvl8pPr>
            <a:lvl9pPr indent="-295275" lvl="8" marL="4114800" algn="l">
              <a:spcBef>
                <a:spcPts val="0"/>
              </a:spcBef>
              <a:spcAft>
                <a:spcPts val="0"/>
              </a:spcAft>
              <a:buSzPts val="1050"/>
              <a:buFont typeface="Constantia"/>
              <a:buChar char="•"/>
              <a:defRPr/>
            </a:lvl9pPr>
          </a:lstStyle>
          <a:p/>
        </p:txBody>
      </p:sp>
      <p:pic>
        <p:nvPicPr>
          <p:cNvPr id="62" name="Google Shape;62;p16"/>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ed">
  <p:cSld name="Title and body red">
    <p:bg>
      <p:bgPr>
        <a:solidFill>
          <a:schemeClr val="lt1"/>
        </a:solidFill>
      </p:bgPr>
    </p:bg>
    <p:spTree>
      <p:nvGrpSpPr>
        <p:cNvPr id="63" name="Shape 63"/>
        <p:cNvGrpSpPr/>
        <p:nvPr/>
      </p:nvGrpSpPr>
      <p:grpSpPr>
        <a:xfrm>
          <a:off x="0" y="0"/>
          <a:ext cx="0" cy="0"/>
          <a:chOff x="0" y="0"/>
          <a:chExt cx="0" cy="0"/>
        </a:xfrm>
      </p:grpSpPr>
      <p:sp>
        <p:nvSpPr>
          <p:cNvPr id="64" name="Google Shape;64;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93700" lvl="0" marL="457200" algn="l">
              <a:spcBef>
                <a:spcPts val="0"/>
              </a:spcBef>
              <a:spcAft>
                <a:spcPts val="0"/>
              </a:spcAft>
              <a:buSzPts val="2600"/>
              <a:buChar char="•"/>
              <a:defRPr/>
            </a:lvl1pPr>
            <a:lvl2pPr indent="-325755" lvl="1" marL="914400" algn="l">
              <a:spcBef>
                <a:spcPts val="0"/>
              </a:spcBef>
              <a:spcAft>
                <a:spcPts val="0"/>
              </a:spcAft>
              <a:buSzPts val="1530"/>
              <a:buChar char="⚫"/>
              <a:defRPr/>
            </a:lvl2pPr>
            <a:lvl3pPr indent="-298608" lvl="2" marL="1371600" algn="l">
              <a:spcBef>
                <a:spcPts val="0"/>
              </a:spcBef>
              <a:spcAft>
                <a:spcPts val="0"/>
              </a:spcAft>
              <a:buSzPts val="1103"/>
              <a:buChar char="⚫"/>
              <a:defRPr/>
            </a:lvl3pPr>
            <a:lvl4pPr indent="-290512" lvl="3" marL="1828800" algn="l">
              <a:spcBef>
                <a:spcPts val="0"/>
              </a:spcBef>
              <a:spcAft>
                <a:spcPts val="0"/>
              </a:spcAft>
              <a:buSzPts val="975"/>
              <a:buChar char="⚫"/>
              <a:defRPr/>
            </a:lvl4pPr>
            <a:lvl5pPr indent="-290512" lvl="4" marL="2286000" algn="l">
              <a:spcBef>
                <a:spcPts val="0"/>
              </a:spcBef>
              <a:spcAft>
                <a:spcPts val="0"/>
              </a:spcAft>
              <a:buSzPts val="975"/>
              <a:buChar char="⚫"/>
              <a:defRPr/>
            </a:lvl5pPr>
            <a:lvl6pPr indent="-297179" lvl="5" marL="2743200" algn="l">
              <a:spcBef>
                <a:spcPts val="0"/>
              </a:spcBef>
              <a:spcAft>
                <a:spcPts val="0"/>
              </a:spcAft>
              <a:buSzPts val="1080"/>
              <a:buChar char="⚫"/>
              <a:defRPr/>
            </a:lvl6pPr>
            <a:lvl7pPr indent="-289560" lvl="6" marL="3200400" algn="l">
              <a:spcBef>
                <a:spcPts val="0"/>
              </a:spcBef>
              <a:spcAft>
                <a:spcPts val="0"/>
              </a:spcAft>
              <a:buSzPts val="960"/>
              <a:buChar char="⚫"/>
              <a:defRPr/>
            </a:lvl7pPr>
            <a:lvl8pPr indent="-304800" lvl="7" marL="3657600" algn="l">
              <a:spcBef>
                <a:spcPts val="0"/>
              </a:spcBef>
              <a:spcAft>
                <a:spcPts val="0"/>
              </a:spcAft>
              <a:buSzPts val="1200"/>
              <a:buFont typeface="Constantia"/>
              <a:buChar char="•"/>
              <a:defRPr/>
            </a:lvl8pPr>
            <a:lvl9pPr indent="-295275" lvl="8" marL="4114800" algn="l">
              <a:spcBef>
                <a:spcPts val="0"/>
              </a:spcBef>
              <a:spcAft>
                <a:spcPts val="0"/>
              </a:spcAft>
              <a:buSzPts val="1050"/>
              <a:buFont typeface="Constantia"/>
              <a:buChar char="•"/>
              <a:defRPr/>
            </a:lvl9pPr>
          </a:lstStyle>
          <a:p/>
        </p:txBody>
      </p:sp>
      <p:pic>
        <p:nvPicPr>
          <p:cNvPr id="66" name="Google Shape;66;p17"/>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yellow">
  <p:cSld name="Title and body yellow">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93700" lvl="0" marL="457200" algn="l">
              <a:spcBef>
                <a:spcPts val="0"/>
              </a:spcBef>
              <a:spcAft>
                <a:spcPts val="0"/>
              </a:spcAft>
              <a:buSzPts val="2600"/>
              <a:buChar char="•"/>
              <a:defRPr/>
            </a:lvl1pPr>
            <a:lvl2pPr indent="-325755" lvl="1" marL="914400" algn="l">
              <a:spcBef>
                <a:spcPts val="0"/>
              </a:spcBef>
              <a:spcAft>
                <a:spcPts val="0"/>
              </a:spcAft>
              <a:buSzPts val="1530"/>
              <a:buChar char="⚫"/>
              <a:defRPr/>
            </a:lvl2pPr>
            <a:lvl3pPr indent="-298608" lvl="2" marL="1371600" algn="l">
              <a:spcBef>
                <a:spcPts val="0"/>
              </a:spcBef>
              <a:spcAft>
                <a:spcPts val="0"/>
              </a:spcAft>
              <a:buSzPts val="1103"/>
              <a:buChar char="⚫"/>
              <a:defRPr/>
            </a:lvl3pPr>
            <a:lvl4pPr indent="-290512" lvl="3" marL="1828800" algn="l">
              <a:spcBef>
                <a:spcPts val="0"/>
              </a:spcBef>
              <a:spcAft>
                <a:spcPts val="0"/>
              </a:spcAft>
              <a:buSzPts val="975"/>
              <a:buChar char="⚫"/>
              <a:defRPr/>
            </a:lvl4pPr>
            <a:lvl5pPr indent="-290512" lvl="4" marL="2286000" algn="l">
              <a:spcBef>
                <a:spcPts val="0"/>
              </a:spcBef>
              <a:spcAft>
                <a:spcPts val="0"/>
              </a:spcAft>
              <a:buSzPts val="975"/>
              <a:buChar char="⚫"/>
              <a:defRPr/>
            </a:lvl5pPr>
            <a:lvl6pPr indent="-297179" lvl="5" marL="2743200" algn="l">
              <a:spcBef>
                <a:spcPts val="0"/>
              </a:spcBef>
              <a:spcAft>
                <a:spcPts val="0"/>
              </a:spcAft>
              <a:buSzPts val="1080"/>
              <a:buChar char="⚫"/>
              <a:defRPr/>
            </a:lvl6pPr>
            <a:lvl7pPr indent="-289560" lvl="6" marL="3200400" algn="l">
              <a:spcBef>
                <a:spcPts val="0"/>
              </a:spcBef>
              <a:spcAft>
                <a:spcPts val="0"/>
              </a:spcAft>
              <a:buSzPts val="960"/>
              <a:buChar char="⚫"/>
              <a:defRPr/>
            </a:lvl7pPr>
            <a:lvl8pPr indent="-304800" lvl="7" marL="3657600" algn="l">
              <a:spcBef>
                <a:spcPts val="0"/>
              </a:spcBef>
              <a:spcAft>
                <a:spcPts val="0"/>
              </a:spcAft>
              <a:buSzPts val="1200"/>
              <a:buFont typeface="Constantia"/>
              <a:buChar char="•"/>
              <a:defRPr/>
            </a:lvl8pPr>
            <a:lvl9pPr indent="-295275" lvl="8" marL="4114800" algn="l">
              <a:spcBef>
                <a:spcPts val="0"/>
              </a:spcBef>
              <a:spcAft>
                <a:spcPts val="0"/>
              </a:spcAft>
              <a:buSzPts val="1050"/>
              <a:buFont typeface="Constantia"/>
              <a:buChar char="•"/>
              <a:defRPr/>
            </a:lvl9pPr>
          </a:lstStyle>
          <a:p/>
        </p:txBody>
      </p:sp>
      <p:pic>
        <p:nvPicPr>
          <p:cNvPr id="70" name="Google Shape;70;p18"/>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4"/>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Autofit/>
          </a:bodyPr>
          <a:lstStyle>
            <a:lvl1pPr indent="-393700" lvl="0" marL="457200" algn="l">
              <a:spcBef>
                <a:spcPts val="520"/>
              </a:spcBef>
              <a:spcAft>
                <a:spcPts val="0"/>
              </a:spcAft>
              <a:buClr>
                <a:schemeClr val="accent4"/>
              </a:buClr>
              <a:buSzPts val="2600"/>
              <a:buFont typeface="Arial"/>
              <a:buChar char="•"/>
              <a:defRPr sz="2600"/>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18" name="Google Shape;18;p4"/>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b="0" l="0" r="0" t="0"/>
          <a:stretch/>
        </p:blipFill>
        <p:spPr>
          <a:xfrm>
            <a:off x="3616452" y="1028700"/>
            <a:ext cx="1911096" cy="3122792"/>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accent4"/>
            </a:gs>
            <a:gs pos="85000">
              <a:schemeClr val="accent6"/>
            </a:gs>
            <a:gs pos="100000">
              <a:schemeClr val="accent6"/>
            </a:gs>
          </a:gsLst>
          <a:lin ang="16200000" scaled="0"/>
        </a:gradFill>
      </p:bgPr>
    </p:bg>
    <p:spTree>
      <p:nvGrpSpPr>
        <p:cNvPr id="21" name="Shape 21"/>
        <p:cNvGrpSpPr/>
        <p:nvPr/>
      </p:nvGrpSpPr>
      <p:grpSpPr>
        <a:xfrm>
          <a:off x="0" y="0"/>
          <a:ext cx="0" cy="0"/>
          <a:chOff x="0" y="0"/>
          <a:chExt cx="0" cy="0"/>
        </a:xfrm>
      </p:grpSpPr>
      <p:sp>
        <p:nvSpPr>
          <p:cNvPr id="22" name="Google Shape;22;p6"/>
          <p:cNvSpPr txBox="1"/>
          <p:nvPr>
            <p:ph type="ctrTitle"/>
          </p:nvPr>
        </p:nvSpPr>
        <p:spPr>
          <a:xfrm>
            <a:off x="533400" y="1028700"/>
            <a:ext cx="7851648" cy="1371600"/>
          </a:xfrm>
          <a:prstGeom prst="rect">
            <a:avLst/>
          </a:prstGeom>
          <a:noFill/>
          <a:ln>
            <a:noFill/>
          </a:ln>
        </p:spPr>
        <p:txBody>
          <a:bodyPr anchorCtr="0" anchor="b" bIns="0" lIns="0" spcFirstLastPara="1" rIns="18275" wrap="square" tIns="0">
            <a:noAutofit/>
          </a:bodyPr>
          <a:lstStyle>
            <a:lvl1pPr lvl="0" algn="l">
              <a:spcBef>
                <a:spcPts val="0"/>
              </a:spcBef>
              <a:spcAft>
                <a:spcPts val="0"/>
              </a:spcAft>
              <a:buClr>
                <a:schemeClr val="lt1"/>
              </a:buClr>
              <a:buSzPts val="5000"/>
              <a:buFont typeface="Calibri"/>
              <a:buNone/>
              <a:defRPr b="0" sz="5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
          <p:cNvSpPr txBox="1"/>
          <p:nvPr>
            <p:ph idx="1" type="subTitle"/>
          </p:nvPr>
        </p:nvSpPr>
        <p:spPr>
          <a:xfrm>
            <a:off x="533400" y="2421402"/>
            <a:ext cx="7854696" cy="1314450"/>
          </a:xfrm>
          <a:prstGeom prst="rect">
            <a:avLst/>
          </a:prstGeom>
          <a:noFill/>
          <a:ln>
            <a:noFill/>
          </a:ln>
        </p:spPr>
        <p:txBody>
          <a:bodyPr anchorCtr="0" anchor="t" bIns="45700" lIns="0" spcFirstLastPara="1" rIns="18275" wrap="square" tIns="45700">
            <a:noAutofit/>
          </a:bodyPr>
          <a:lstStyle>
            <a:lvl1pPr lvl="0" marR="34289"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pic>
        <p:nvPicPr>
          <p:cNvPr id="24" name="Google Shape;24;p6"/>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659298"/>
            </a:gs>
            <a:gs pos="100000">
              <a:srgbClr val="4E6F74"/>
            </a:gs>
          </a:gsLst>
          <a:lin ang="15960000" scaled="0"/>
        </a:gradFill>
      </p:bgPr>
    </p:bg>
    <p:spTree>
      <p:nvGrpSpPr>
        <p:cNvPr id="25" name="Shape 25"/>
        <p:cNvGrpSpPr/>
        <p:nvPr/>
      </p:nvGrpSpPr>
      <p:grpSpPr>
        <a:xfrm>
          <a:off x="0" y="0"/>
          <a:ext cx="0" cy="0"/>
          <a:chOff x="0" y="0"/>
          <a:chExt cx="0" cy="0"/>
        </a:xfrm>
      </p:grpSpPr>
      <p:sp>
        <p:nvSpPr>
          <p:cNvPr id="26" name="Google Shape;26;p7"/>
          <p:cNvSpPr txBox="1"/>
          <p:nvPr>
            <p:ph type="title"/>
          </p:nvPr>
        </p:nvSpPr>
        <p:spPr>
          <a:xfrm>
            <a:off x="530352" y="987552"/>
            <a:ext cx="7772400" cy="1021842"/>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FFFFFF"/>
              </a:buClr>
              <a:buSzPts val="5000"/>
              <a:buFont typeface="Calibri"/>
              <a:buNone/>
              <a:defRPr b="0" sz="500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7"/>
          <p:cNvSpPr txBox="1"/>
          <p:nvPr>
            <p:ph idx="1" type="body"/>
          </p:nvPr>
        </p:nvSpPr>
        <p:spPr>
          <a:xfrm>
            <a:off x="530352" y="2028498"/>
            <a:ext cx="7772400" cy="1132284"/>
          </a:xfrm>
          <a:prstGeom prst="rect">
            <a:avLst/>
          </a:prstGeom>
          <a:noFill/>
          <a:ln>
            <a:noFill/>
          </a:ln>
        </p:spPr>
        <p:txBody>
          <a:bodyPr anchorCtr="0" anchor="t" bIns="45700" lIns="45700" spcFirstLastPara="1" rIns="45700" wrap="square" tIns="45700">
            <a:noAutofit/>
          </a:bodyPr>
          <a:lstStyle>
            <a:lvl1pPr indent="-228600" lvl="0" marL="457200" algn="l">
              <a:spcBef>
                <a:spcPts val="520"/>
              </a:spcBef>
              <a:spcAft>
                <a:spcPts val="0"/>
              </a:spcAft>
              <a:buSzPts val="2600"/>
              <a:buNone/>
              <a:defRPr sz="2600">
                <a:solidFill>
                  <a:schemeClr val="lt1"/>
                </a:solidFill>
              </a:defRPr>
            </a:lvl1pPr>
            <a:lvl2pPr indent="-228600" lvl="1" marL="914400" algn="l">
              <a:spcBef>
                <a:spcPts val="270"/>
              </a:spcBef>
              <a:spcAft>
                <a:spcPts val="0"/>
              </a:spcAft>
              <a:buSzPts val="1148"/>
              <a:buNone/>
              <a:defRPr sz="1350">
                <a:solidFill>
                  <a:schemeClr val="lt1"/>
                </a:solidFill>
              </a:defRPr>
            </a:lvl2pPr>
            <a:lvl3pPr indent="-228600" lvl="2" marL="1371600" algn="l">
              <a:spcBef>
                <a:spcPts val="240"/>
              </a:spcBef>
              <a:spcAft>
                <a:spcPts val="0"/>
              </a:spcAft>
              <a:buSzPts val="840"/>
              <a:buNone/>
              <a:defRPr sz="1200">
                <a:solidFill>
                  <a:schemeClr val="lt1"/>
                </a:solidFill>
              </a:defRPr>
            </a:lvl3pPr>
            <a:lvl4pPr indent="-228600" lvl="3" marL="1828800" algn="l">
              <a:spcBef>
                <a:spcPts val="210"/>
              </a:spcBef>
              <a:spcAft>
                <a:spcPts val="0"/>
              </a:spcAft>
              <a:buSzPts val="683"/>
              <a:buNone/>
              <a:defRPr sz="1050">
                <a:solidFill>
                  <a:schemeClr val="lt1"/>
                </a:solidFill>
              </a:defRPr>
            </a:lvl4pPr>
            <a:lvl5pPr indent="-228600" lvl="4" marL="2286000" algn="l">
              <a:spcBef>
                <a:spcPts val="210"/>
              </a:spcBef>
              <a:spcAft>
                <a:spcPts val="0"/>
              </a:spcAft>
              <a:buSzPts val="683"/>
              <a:buNone/>
              <a:defRPr sz="105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28" name="Google Shape;28;p7"/>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8"/>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8"/>
          <p:cNvSpPr txBox="1"/>
          <p:nvPr>
            <p:ph idx="1" type="body"/>
          </p:nvPr>
        </p:nvSpPr>
        <p:spPr>
          <a:xfrm>
            <a:off x="457200" y="1440064"/>
            <a:ext cx="4038600" cy="332613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25755" lvl="1" marL="914400" algn="l">
              <a:spcBef>
                <a:spcPts val="360"/>
              </a:spcBef>
              <a:spcAft>
                <a:spcPts val="0"/>
              </a:spcAft>
              <a:buSzPts val="1530"/>
              <a:buChar char="⚫"/>
              <a:defRPr sz="1800"/>
            </a:lvl2pPr>
            <a:lvl3pPr indent="-295275" lvl="2" marL="1371600" algn="l">
              <a:spcBef>
                <a:spcPts val="300"/>
              </a:spcBef>
              <a:spcAft>
                <a:spcPts val="0"/>
              </a:spcAft>
              <a:buSzPts val="1050"/>
              <a:buChar char="⚫"/>
              <a:defRPr sz="1500"/>
            </a:lvl3pPr>
            <a:lvl4pPr indent="-284321" lvl="3" marL="1828800" algn="l">
              <a:spcBef>
                <a:spcPts val="270"/>
              </a:spcBef>
              <a:spcAft>
                <a:spcPts val="0"/>
              </a:spcAft>
              <a:buSzPts val="877"/>
              <a:buChar char="⚫"/>
              <a:defRPr sz="1350"/>
            </a:lvl4pPr>
            <a:lvl5pPr indent="-284321" lvl="4" marL="2286000" algn="l">
              <a:spcBef>
                <a:spcPts val="270"/>
              </a:spcBef>
              <a:spcAft>
                <a:spcPts val="0"/>
              </a:spcAft>
              <a:buSzPts val="877"/>
              <a:buChar char="⚫"/>
              <a:defRPr sz="135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2" name="Google Shape;32;p8"/>
          <p:cNvSpPr txBox="1"/>
          <p:nvPr>
            <p:ph idx="2" type="body"/>
          </p:nvPr>
        </p:nvSpPr>
        <p:spPr>
          <a:xfrm>
            <a:off x="4648200" y="1440064"/>
            <a:ext cx="4038600" cy="332613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25755" lvl="1" marL="914400" algn="l">
              <a:spcBef>
                <a:spcPts val="360"/>
              </a:spcBef>
              <a:spcAft>
                <a:spcPts val="0"/>
              </a:spcAft>
              <a:buSzPts val="1530"/>
              <a:buChar char="⚫"/>
              <a:defRPr sz="1800"/>
            </a:lvl2pPr>
            <a:lvl3pPr indent="-295275" lvl="2" marL="1371600" algn="l">
              <a:spcBef>
                <a:spcPts val="300"/>
              </a:spcBef>
              <a:spcAft>
                <a:spcPts val="0"/>
              </a:spcAft>
              <a:buSzPts val="1050"/>
              <a:buChar char="⚫"/>
              <a:defRPr sz="1500"/>
            </a:lvl3pPr>
            <a:lvl4pPr indent="-284321" lvl="3" marL="1828800" algn="l">
              <a:spcBef>
                <a:spcPts val="270"/>
              </a:spcBef>
              <a:spcAft>
                <a:spcPts val="0"/>
              </a:spcAft>
              <a:buSzPts val="877"/>
              <a:buChar char="⚫"/>
              <a:defRPr sz="1350"/>
            </a:lvl4pPr>
            <a:lvl5pPr indent="-284321" lvl="4" marL="2286000" algn="l">
              <a:spcBef>
                <a:spcPts val="270"/>
              </a:spcBef>
              <a:spcAft>
                <a:spcPts val="0"/>
              </a:spcAft>
              <a:buSzPts val="877"/>
              <a:buChar char="⚫"/>
              <a:defRPr sz="135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33" name="Google Shape;33;p8"/>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9"/>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9"/>
          <p:cNvSpPr txBox="1"/>
          <p:nvPr>
            <p:ph idx="1" type="body"/>
          </p:nvPr>
        </p:nvSpPr>
        <p:spPr>
          <a:xfrm>
            <a:off x="457200" y="1391436"/>
            <a:ext cx="4040188" cy="494514"/>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400"/>
              <a:buNone/>
              <a:defRPr b="1" sz="2400" cap="none">
                <a:solidFill>
                  <a:schemeClr val="dk2"/>
                </a:solidFill>
              </a:defRPr>
            </a:lvl1pPr>
            <a:lvl2pPr indent="-228600" lvl="1" marL="914400" algn="l">
              <a:spcBef>
                <a:spcPts val="300"/>
              </a:spcBef>
              <a:spcAft>
                <a:spcPts val="0"/>
              </a:spcAft>
              <a:buSzPts val="1275"/>
              <a:buNone/>
              <a:defRPr b="1" sz="1500"/>
            </a:lvl2pPr>
            <a:lvl3pPr indent="-228600" lvl="2" marL="1371600" algn="l">
              <a:spcBef>
                <a:spcPts val="270"/>
              </a:spcBef>
              <a:spcAft>
                <a:spcPts val="0"/>
              </a:spcAft>
              <a:buSzPts val="945"/>
              <a:buNone/>
              <a:defRPr b="1" sz="1350"/>
            </a:lvl3pPr>
            <a:lvl4pPr indent="-228600" lvl="3" marL="1828800" algn="l">
              <a:spcBef>
                <a:spcPts val="240"/>
              </a:spcBef>
              <a:spcAft>
                <a:spcPts val="0"/>
              </a:spcAft>
              <a:buSzPts val="780"/>
              <a:buNone/>
              <a:defRPr b="1" sz="1200"/>
            </a:lvl4pPr>
            <a:lvl5pPr indent="-228600" lvl="4" marL="2286000" algn="l">
              <a:spcBef>
                <a:spcPts val="240"/>
              </a:spcBef>
              <a:spcAft>
                <a:spcPts val="0"/>
              </a:spcAft>
              <a:buSzPts val="780"/>
              <a:buNone/>
              <a:defRPr b="1" sz="12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7" name="Google Shape;37;p9"/>
          <p:cNvSpPr txBox="1"/>
          <p:nvPr>
            <p:ph idx="2" type="body"/>
          </p:nvPr>
        </p:nvSpPr>
        <p:spPr>
          <a:xfrm>
            <a:off x="4645027" y="1394820"/>
            <a:ext cx="4041775" cy="49113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400"/>
              <a:buNone/>
              <a:defRPr b="1" sz="2400" cap="none">
                <a:solidFill>
                  <a:schemeClr val="dk2"/>
                </a:solidFill>
              </a:defRPr>
            </a:lvl1pPr>
            <a:lvl2pPr indent="-228600" lvl="1" marL="914400" algn="l">
              <a:spcBef>
                <a:spcPts val="300"/>
              </a:spcBef>
              <a:spcAft>
                <a:spcPts val="0"/>
              </a:spcAft>
              <a:buSzPts val="1275"/>
              <a:buNone/>
              <a:defRPr b="1" sz="1500"/>
            </a:lvl2pPr>
            <a:lvl3pPr indent="-228600" lvl="2" marL="1371600" algn="l">
              <a:spcBef>
                <a:spcPts val="270"/>
              </a:spcBef>
              <a:spcAft>
                <a:spcPts val="0"/>
              </a:spcAft>
              <a:buSzPts val="945"/>
              <a:buNone/>
              <a:defRPr b="1" sz="1350"/>
            </a:lvl3pPr>
            <a:lvl4pPr indent="-228600" lvl="3" marL="1828800" algn="l">
              <a:spcBef>
                <a:spcPts val="240"/>
              </a:spcBef>
              <a:spcAft>
                <a:spcPts val="0"/>
              </a:spcAft>
              <a:buSzPts val="780"/>
              <a:buNone/>
              <a:defRPr b="1" sz="1200"/>
            </a:lvl4pPr>
            <a:lvl5pPr indent="-228600" lvl="4" marL="2286000" algn="l">
              <a:spcBef>
                <a:spcPts val="240"/>
              </a:spcBef>
              <a:spcAft>
                <a:spcPts val="0"/>
              </a:spcAft>
              <a:buSzPts val="780"/>
              <a:buNone/>
              <a:defRPr b="1" sz="12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8" name="Google Shape;38;p9"/>
          <p:cNvSpPr txBox="1"/>
          <p:nvPr>
            <p:ph idx="3" type="body"/>
          </p:nvPr>
        </p:nvSpPr>
        <p:spPr>
          <a:xfrm>
            <a:off x="457200" y="1885950"/>
            <a:ext cx="4040188" cy="2884290"/>
          </a:xfrm>
          <a:prstGeom prst="rect">
            <a:avLst/>
          </a:prstGeom>
          <a:noFill/>
          <a:ln>
            <a:noFill/>
          </a:ln>
        </p:spPr>
        <p:txBody>
          <a:bodyPr anchorCtr="0" anchor="t" bIns="45700" lIns="91425" spcFirstLastPara="1" rIns="91425" wrap="square" tIns="0">
            <a:noAutofit/>
          </a:bodyPr>
          <a:lstStyle>
            <a:lvl1pPr indent="-342900" lvl="0" marL="457200" algn="l">
              <a:spcBef>
                <a:spcPts val="360"/>
              </a:spcBef>
              <a:spcAft>
                <a:spcPts val="0"/>
              </a:spcAft>
              <a:buSzPts val="1800"/>
              <a:buChar char="•"/>
              <a:defRPr sz="1800"/>
            </a:lvl1pPr>
            <a:lvl2pPr indent="-309562" lvl="1" marL="914400" algn="l">
              <a:spcBef>
                <a:spcPts val="300"/>
              </a:spcBef>
              <a:spcAft>
                <a:spcPts val="0"/>
              </a:spcAft>
              <a:buSzPts val="1275"/>
              <a:buChar char="⚫"/>
              <a:defRPr sz="1500"/>
            </a:lvl2pPr>
            <a:lvl3pPr indent="-288607" lvl="2" marL="1371600" algn="l">
              <a:spcBef>
                <a:spcPts val="270"/>
              </a:spcBef>
              <a:spcAft>
                <a:spcPts val="0"/>
              </a:spcAft>
              <a:buSzPts val="945"/>
              <a:buChar char="⚫"/>
              <a:defRPr sz="1350"/>
            </a:lvl3pPr>
            <a:lvl4pPr indent="-278130" lvl="3" marL="1828800" algn="l">
              <a:spcBef>
                <a:spcPts val="240"/>
              </a:spcBef>
              <a:spcAft>
                <a:spcPts val="0"/>
              </a:spcAft>
              <a:buSzPts val="780"/>
              <a:buChar char="⚫"/>
              <a:defRPr sz="1200"/>
            </a:lvl4pPr>
            <a:lvl5pPr indent="-278129" lvl="4" marL="2286000" algn="l">
              <a:spcBef>
                <a:spcPts val="240"/>
              </a:spcBef>
              <a:spcAft>
                <a:spcPts val="0"/>
              </a:spcAft>
              <a:buSzPts val="780"/>
              <a:buChar char="⚫"/>
              <a:defRPr sz="12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9" name="Google Shape;39;p9"/>
          <p:cNvSpPr txBox="1"/>
          <p:nvPr>
            <p:ph idx="4" type="body"/>
          </p:nvPr>
        </p:nvSpPr>
        <p:spPr>
          <a:xfrm>
            <a:off x="4645027" y="1885950"/>
            <a:ext cx="4041775" cy="2884290"/>
          </a:xfrm>
          <a:prstGeom prst="rect">
            <a:avLst/>
          </a:prstGeom>
          <a:noFill/>
          <a:ln>
            <a:noFill/>
          </a:ln>
        </p:spPr>
        <p:txBody>
          <a:bodyPr anchorCtr="0" anchor="t" bIns="45700" lIns="91425" spcFirstLastPara="1" rIns="91425" wrap="square" tIns="0">
            <a:noAutofit/>
          </a:bodyPr>
          <a:lstStyle>
            <a:lvl1pPr indent="-342900" lvl="0" marL="457200" algn="l">
              <a:spcBef>
                <a:spcPts val="360"/>
              </a:spcBef>
              <a:spcAft>
                <a:spcPts val="0"/>
              </a:spcAft>
              <a:buSzPts val="1800"/>
              <a:buChar char="•"/>
              <a:defRPr sz="1800"/>
            </a:lvl1pPr>
            <a:lvl2pPr indent="-309562" lvl="1" marL="914400" algn="l">
              <a:spcBef>
                <a:spcPts val="300"/>
              </a:spcBef>
              <a:spcAft>
                <a:spcPts val="0"/>
              </a:spcAft>
              <a:buSzPts val="1275"/>
              <a:buChar char="⚫"/>
              <a:defRPr sz="1500"/>
            </a:lvl2pPr>
            <a:lvl3pPr indent="-288607" lvl="2" marL="1371600" algn="l">
              <a:spcBef>
                <a:spcPts val="270"/>
              </a:spcBef>
              <a:spcAft>
                <a:spcPts val="0"/>
              </a:spcAft>
              <a:buSzPts val="945"/>
              <a:buChar char="⚫"/>
              <a:defRPr sz="1350"/>
            </a:lvl3pPr>
            <a:lvl4pPr indent="-278130" lvl="3" marL="1828800" algn="l">
              <a:spcBef>
                <a:spcPts val="240"/>
              </a:spcBef>
              <a:spcAft>
                <a:spcPts val="0"/>
              </a:spcAft>
              <a:buSzPts val="780"/>
              <a:buChar char="⚫"/>
              <a:defRPr sz="1200"/>
            </a:lvl4pPr>
            <a:lvl5pPr indent="-278129" lvl="4" marL="2286000" algn="l">
              <a:spcBef>
                <a:spcPts val="240"/>
              </a:spcBef>
              <a:spcAft>
                <a:spcPts val="0"/>
              </a:spcAft>
              <a:buSzPts val="780"/>
              <a:buChar char="⚫"/>
              <a:defRPr sz="12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40" name="Google Shape;40;p9"/>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0"/>
          <p:cNvSpPr txBox="1"/>
          <p:nvPr>
            <p:ph type="title"/>
          </p:nvPr>
        </p:nvSpPr>
        <p:spPr>
          <a:xfrm>
            <a:off x="457200" y="528066"/>
            <a:ext cx="8305800" cy="8572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accent4"/>
              </a:buClr>
              <a:buSzPts val="3600"/>
              <a:buFont typeface="Calibri"/>
              <a:buNone/>
              <a:defRPr b="0" sz="360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3" name="Google Shape;43;p10"/>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44" name="Shape 44"/>
        <p:cNvGrpSpPr/>
        <p:nvPr/>
      </p:nvGrpSpPr>
      <p:grpSpPr>
        <a:xfrm>
          <a:off x="0" y="0"/>
          <a:ext cx="0" cy="0"/>
          <a:chOff x="0" y="0"/>
          <a:chExt cx="0" cy="0"/>
        </a:xfrm>
      </p:grpSpPr>
      <p:pic>
        <p:nvPicPr>
          <p:cNvPr id="45" name="Google Shape;45;p11"/>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5" Type="http://schemas.openxmlformats.org/officeDocument/2006/relationships/slideLayout" Target="../slideLayouts/slideLayout16.xml"/><Relationship Id="rId14" Type="http://schemas.openxmlformats.org/officeDocument/2006/relationships/slideLayout" Target="../slideLayouts/slideLayout15.xml"/><Relationship Id="rId16" Type="http://schemas.openxmlformats.org/officeDocument/2006/relationships/theme" Target="../theme/theme3.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chemeClr val="dk1"/>
            </a:gs>
          </a:gsLst>
          <a:lin ang="56400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Clr>
                <a:schemeClr val="accent4"/>
              </a:buClr>
              <a:buSzPts val="3600"/>
              <a:buFont typeface="Calibri"/>
              <a:buNone/>
              <a:defRPr b="0" i="0" sz="3600" u="none" cap="none" strike="noStrik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Autofit/>
          </a:bodyPr>
          <a:lstStyle>
            <a:lvl1pPr indent="-393700" lvl="0" marL="457200" marR="0" rtl="0" algn="l">
              <a:spcBef>
                <a:spcPts val="520"/>
              </a:spcBef>
              <a:spcAft>
                <a:spcPts val="0"/>
              </a:spcAft>
              <a:buClr>
                <a:schemeClr val="accent4"/>
              </a:buClr>
              <a:buSzPts val="2600"/>
              <a:buFont typeface="Arial"/>
              <a:buChar char="•"/>
              <a:defRPr b="0" i="0" sz="2600" u="none" cap="none" strike="noStrike">
                <a:solidFill>
                  <a:schemeClr val="lt1"/>
                </a:solidFill>
                <a:latin typeface="Calibri"/>
                <a:ea typeface="Calibri"/>
                <a:cs typeface="Calibri"/>
                <a:sym typeface="Calibri"/>
              </a:defRPr>
            </a:lvl1pPr>
            <a:lvl2pPr indent="-325755" lvl="1" marL="914400" marR="0" rtl="0" algn="l">
              <a:spcBef>
                <a:spcPts val="360"/>
              </a:spcBef>
              <a:spcAft>
                <a:spcPts val="0"/>
              </a:spcAft>
              <a:buClr>
                <a:schemeClr val="accent1"/>
              </a:buClr>
              <a:buSzPts val="1530"/>
              <a:buFont typeface="Noto Sans Symbols"/>
              <a:buChar char="⚫"/>
              <a:defRPr b="0" i="0" sz="1800" u="none" cap="none" strike="noStrike">
                <a:solidFill>
                  <a:schemeClr val="lt1"/>
                </a:solidFill>
                <a:latin typeface="Calibri"/>
                <a:ea typeface="Calibri"/>
                <a:cs typeface="Calibri"/>
                <a:sym typeface="Calibri"/>
              </a:defRPr>
            </a:lvl2pPr>
            <a:lvl3pPr indent="-298608" lvl="2" marL="1371600" marR="0" rtl="0" algn="l">
              <a:spcBef>
                <a:spcPts val="315"/>
              </a:spcBef>
              <a:spcAft>
                <a:spcPts val="0"/>
              </a:spcAft>
              <a:buClr>
                <a:schemeClr val="accent2"/>
              </a:buClr>
              <a:buSzPts val="1103"/>
              <a:buFont typeface="Noto Sans Symbols"/>
              <a:buChar char="⚫"/>
              <a:defRPr b="0" i="0" sz="1575" u="none" cap="none" strike="noStrike">
                <a:solidFill>
                  <a:schemeClr val="lt1"/>
                </a:solidFill>
                <a:latin typeface="Calibri"/>
                <a:ea typeface="Calibri"/>
                <a:cs typeface="Calibri"/>
                <a:sym typeface="Calibri"/>
              </a:defRPr>
            </a:lvl3pPr>
            <a:lvl4pPr indent="-290512" lvl="3" marL="1828800" marR="0" rtl="0" algn="l">
              <a:spcBef>
                <a:spcPts val="300"/>
              </a:spcBef>
              <a:spcAft>
                <a:spcPts val="0"/>
              </a:spcAft>
              <a:buClr>
                <a:schemeClr val="accent3"/>
              </a:buClr>
              <a:buSzPts val="975"/>
              <a:buFont typeface="Noto Sans Symbols"/>
              <a:buChar char="⚫"/>
              <a:defRPr b="0" i="0" sz="1500" u="none" cap="none" strike="noStrike">
                <a:solidFill>
                  <a:schemeClr val="lt1"/>
                </a:solidFill>
                <a:latin typeface="Calibri"/>
                <a:ea typeface="Calibri"/>
                <a:cs typeface="Calibri"/>
                <a:sym typeface="Calibri"/>
              </a:defRPr>
            </a:lvl4pPr>
            <a:lvl5pPr indent="-290512" lvl="4" marL="2286000" marR="0" rtl="0" algn="l">
              <a:spcBef>
                <a:spcPts val="300"/>
              </a:spcBef>
              <a:spcAft>
                <a:spcPts val="0"/>
              </a:spcAft>
              <a:buClr>
                <a:schemeClr val="accent4"/>
              </a:buClr>
              <a:buSzPts val="975"/>
              <a:buFont typeface="Noto Sans Symbols"/>
              <a:buChar char="⚫"/>
              <a:defRPr b="0" i="0" sz="1500" u="none" cap="none" strike="noStrike">
                <a:solidFill>
                  <a:schemeClr val="lt1"/>
                </a:solidFill>
                <a:latin typeface="Calibri"/>
                <a:ea typeface="Calibri"/>
                <a:cs typeface="Calibri"/>
                <a:sym typeface="Calibri"/>
              </a:defRPr>
            </a:lvl5pPr>
            <a:lvl6pPr indent="-297179" lvl="5" marL="2743200" marR="0" rtl="0" algn="l">
              <a:spcBef>
                <a:spcPts val="270"/>
              </a:spcBef>
              <a:spcAft>
                <a:spcPts val="0"/>
              </a:spcAft>
              <a:buClr>
                <a:schemeClr val="accent5"/>
              </a:buClr>
              <a:buSzPts val="1080"/>
              <a:buFont typeface="Noto Sans Symbols"/>
              <a:buChar char="⚫"/>
              <a:defRPr b="0" i="0" sz="1350" u="none" cap="none" strike="noStrike">
                <a:solidFill>
                  <a:schemeClr val="lt1"/>
                </a:solidFill>
                <a:latin typeface="Constantia"/>
                <a:ea typeface="Constantia"/>
                <a:cs typeface="Constantia"/>
                <a:sym typeface="Constantia"/>
              </a:defRPr>
            </a:lvl6pPr>
            <a:lvl7pPr indent="-289560" lvl="6" marL="3200400" marR="0" rtl="0" algn="l">
              <a:spcBef>
                <a:spcPts val="240"/>
              </a:spcBef>
              <a:spcAft>
                <a:spcPts val="0"/>
              </a:spcAft>
              <a:buClr>
                <a:schemeClr val="accent6"/>
              </a:buClr>
              <a:buSzPts val="960"/>
              <a:buFont typeface="Noto Sans Symbols"/>
              <a:buChar char="⚫"/>
              <a:defRPr b="0" i="0" sz="1200" u="none" cap="none" strike="noStrike">
                <a:solidFill>
                  <a:schemeClr val="lt1"/>
                </a:solidFill>
                <a:latin typeface="Constantia"/>
                <a:ea typeface="Constantia"/>
                <a:cs typeface="Constantia"/>
                <a:sym typeface="Constantia"/>
              </a:defRPr>
            </a:lvl7pPr>
            <a:lvl8pPr indent="-304800" lvl="7" marL="3657600" marR="0" rtl="0" algn="l">
              <a:spcBef>
                <a:spcPts val="240"/>
              </a:spcBef>
              <a:spcAft>
                <a:spcPts val="0"/>
              </a:spcAft>
              <a:buClr>
                <a:schemeClr val="lt2"/>
              </a:buClr>
              <a:buSzPts val="1200"/>
              <a:buFont typeface="Constantia"/>
              <a:buChar char="•"/>
              <a:defRPr b="0" i="0" sz="1200" u="none" cap="none" strike="noStrike">
                <a:solidFill>
                  <a:schemeClr val="lt1"/>
                </a:solidFill>
                <a:latin typeface="Constantia"/>
                <a:ea typeface="Constantia"/>
                <a:cs typeface="Constantia"/>
                <a:sym typeface="Constantia"/>
              </a:defRPr>
            </a:lvl8pPr>
            <a:lvl9pPr indent="-295275" lvl="8" marL="4114800" marR="0" rtl="0" algn="l">
              <a:spcBef>
                <a:spcPts val="210"/>
              </a:spcBef>
              <a:spcAft>
                <a:spcPts val="0"/>
              </a:spcAft>
              <a:buClr>
                <a:schemeClr val="lt2"/>
              </a:buClr>
              <a:buSzPts val="1050"/>
              <a:buFont typeface="Constantia"/>
              <a:buChar char="•"/>
              <a:defRPr b="0" i="0" sz="1050" u="none" cap="none" strike="noStrike">
                <a:solidFill>
                  <a:schemeClr val="lt1"/>
                </a:solidFill>
                <a:latin typeface="Constantia"/>
                <a:ea typeface="Constantia"/>
                <a:cs typeface="Constantia"/>
                <a:sym typeface="Constantia"/>
              </a:defRPr>
            </a:lvl9pPr>
          </a:lstStyle>
          <a:p/>
        </p:txBody>
      </p:sp>
    </p:spTree>
  </p:cSld>
  <p:clrMap accent1="accent1" accent2="accent2" accent3="accent3" accent4="accent4" accent5="accent5" accent6="accent6" bg1="lt1" bg2="dk2" tx1="dk1" tx2="lt2" folHlink="folHlink" hlink="hlink"/>
  <p:sldLayoutIdLst>
    <p:sldLayoutId id="2147483648" r:id="rId1"/>
  </p:sldLayoutIdLst>
  <mc:AlternateContent>
    <mc:Choice Requires="p14">
      <p:transition spd="slow" p14:dur="16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8D8D8"/>
            </a:gs>
          </a:gsLst>
          <a:lin ang="5640000" scaled="0"/>
        </a:grad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Clr>
                <a:schemeClr val="accent4"/>
              </a:buClr>
              <a:buSzPts val="3600"/>
              <a:buFont typeface="Calibri"/>
              <a:buNone/>
              <a:defRPr b="0" i="0" sz="3600" u="none" cap="none" strike="noStrik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3"/>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Autofit/>
          </a:bodyPr>
          <a:lstStyle>
            <a:lvl1pPr indent="-393700" lvl="0" marL="457200" marR="0" rtl="0" algn="l">
              <a:spcBef>
                <a:spcPts val="520"/>
              </a:spcBef>
              <a:spcAft>
                <a:spcPts val="0"/>
              </a:spcAft>
              <a:buClr>
                <a:schemeClr val="accent4"/>
              </a:buClr>
              <a:buSzPts val="2600"/>
              <a:buFont typeface="Arial"/>
              <a:buChar char="•"/>
              <a:defRPr b="0" i="0" sz="2600" u="none" cap="none" strike="noStrike">
                <a:solidFill>
                  <a:schemeClr val="dk1"/>
                </a:solidFill>
                <a:latin typeface="Calibri"/>
                <a:ea typeface="Calibri"/>
                <a:cs typeface="Calibri"/>
                <a:sym typeface="Calibri"/>
              </a:defRPr>
            </a:lvl1pPr>
            <a:lvl2pPr indent="-325755" lvl="1" marL="914400" marR="0" rtl="0" algn="l">
              <a:spcBef>
                <a:spcPts val="360"/>
              </a:spcBef>
              <a:spcAft>
                <a:spcPts val="0"/>
              </a:spcAft>
              <a:buClr>
                <a:schemeClr val="accent1"/>
              </a:buClr>
              <a:buSzPts val="1530"/>
              <a:buFont typeface="Noto Sans Symbols"/>
              <a:buChar char="⚫"/>
              <a:defRPr b="0" i="0" sz="1800" u="none" cap="none" strike="noStrike">
                <a:solidFill>
                  <a:schemeClr val="dk1"/>
                </a:solidFill>
                <a:latin typeface="Calibri"/>
                <a:ea typeface="Calibri"/>
                <a:cs typeface="Calibri"/>
                <a:sym typeface="Calibri"/>
              </a:defRPr>
            </a:lvl2pPr>
            <a:lvl3pPr indent="-298608" lvl="2" marL="1371600" marR="0" rtl="0" algn="l">
              <a:spcBef>
                <a:spcPts val="315"/>
              </a:spcBef>
              <a:spcAft>
                <a:spcPts val="0"/>
              </a:spcAft>
              <a:buClr>
                <a:schemeClr val="accent2"/>
              </a:buClr>
              <a:buSzPts val="1103"/>
              <a:buFont typeface="Noto Sans Symbols"/>
              <a:buChar char="⚫"/>
              <a:defRPr b="0" i="0" sz="1575" u="none" cap="none" strike="noStrike">
                <a:solidFill>
                  <a:schemeClr val="dk1"/>
                </a:solidFill>
                <a:latin typeface="Calibri"/>
                <a:ea typeface="Calibri"/>
                <a:cs typeface="Calibri"/>
                <a:sym typeface="Calibri"/>
              </a:defRPr>
            </a:lvl3pPr>
            <a:lvl4pPr indent="-290512" lvl="3" marL="1828800" marR="0" rtl="0" algn="l">
              <a:spcBef>
                <a:spcPts val="300"/>
              </a:spcBef>
              <a:spcAft>
                <a:spcPts val="0"/>
              </a:spcAft>
              <a:buClr>
                <a:schemeClr val="accent3"/>
              </a:buClr>
              <a:buSzPts val="975"/>
              <a:buFont typeface="Noto Sans Symbols"/>
              <a:buChar char="⚫"/>
              <a:defRPr b="0" i="0" sz="1500" u="none" cap="none" strike="noStrike">
                <a:solidFill>
                  <a:schemeClr val="dk1"/>
                </a:solidFill>
                <a:latin typeface="Calibri"/>
                <a:ea typeface="Calibri"/>
                <a:cs typeface="Calibri"/>
                <a:sym typeface="Calibri"/>
              </a:defRPr>
            </a:lvl4pPr>
            <a:lvl5pPr indent="-290512" lvl="4" marL="2286000" marR="0" rtl="0" algn="l">
              <a:spcBef>
                <a:spcPts val="300"/>
              </a:spcBef>
              <a:spcAft>
                <a:spcPts val="0"/>
              </a:spcAft>
              <a:buClr>
                <a:schemeClr val="accent4"/>
              </a:buClr>
              <a:buSzPts val="975"/>
              <a:buFont typeface="Noto Sans Symbols"/>
              <a:buChar char="⚫"/>
              <a:defRPr b="0" i="0" sz="1500" u="none" cap="none" strike="noStrike">
                <a:solidFill>
                  <a:schemeClr val="dk1"/>
                </a:solidFill>
                <a:latin typeface="Calibri"/>
                <a:ea typeface="Calibri"/>
                <a:cs typeface="Calibri"/>
                <a:sym typeface="Calibri"/>
              </a:defRPr>
            </a:lvl5pPr>
            <a:lvl6pPr indent="-297179" lvl="5" marL="2743200" marR="0" rtl="0" algn="l">
              <a:spcBef>
                <a:spcPts val="27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89560" lvl="6" marL="3200400" marR="0" rtl="0" algn="l">
              <a:spcBef>
                <a:spcPts val="240"/>
              </a:spcBef>
              <a:spcAft>
                <a:spcPts val="0"/>
              </a:spcAft>
              <a:buClr>
                <a:schemeClr val="accent6"/>
              </a:buClr>
              <a:buSzPts val="960"/>
              <a:buFont typeface="Noto Sans Symbols"/>
              <a:buChar char="⚫"/>
              <a:defRPr b="0" i="0" sz="1200" u="none" cap="none" strike="noStrike">
                <a:solidFill>
                  <a:schemeClr val="dk1"/>
                </a:solidFill>
                <a:latin typeface="Constantia"/>
                <a:ea typeface="Constantia"/>
                <a:cs typeface="Constantia"/>
                <a:sym typeface="Constantia"/>
              </a:defRPr>
            </a:lvl7pPr>
            <a:lvl8pPr indent="-304800" lvl="7" marL="3657600" marR="0" rtl="0" algn="l">
              <a:spcBef>
                <a:spcPts val="240"/>
              </a:spcBef>
              <a:spcAft>
                <a:spcPts val="0"/>
              </a:spcAft>
              <a:buClr>
                <a:schemeClr val="dk2"/>
              </a:buClr>
              <a:buSzPts val="1200"/>
              <a:buFont typeface="Constantia"/>
              <a:buChar char="•"/>
              <a:defRPr b="0" i="0" sz="1200" u="none" cap="none" strike="noStrike">
                <a:solidFill>
                  <a:schemeClr val="dk1"/>
                </a:solidFill>
                <a:latin typeface="Constantia"/>
                <a:ea typeface="Constantia"/>
                <a:cs typeface="Constantia"/>
                <a:sym typeface="Constantia"/>
              </a:defRPr>
            </a:lvl8pPr>
            <a:lvl9pPr indent="-295275" lvl="8" marL="4114800" marR="0" rtl="0" algn="l">
              <a:spcBef>
                <a:spcPts val="210"/>
              </a:spcBef>
              <a:spcAft>
                <a:spcPts val="0"/>
              </a:spcAft>
              <a:buClr>
                <a:schemeClr val="dk2"/>
              </a:buClr>
              <a:buSzPts val="1050"/>
              <a:buFont typeface="Constantia"/>
              <a:buChar char="•"/>
              <a:defRPr b="0" i="0" sz="1050" u="none" cap="none" strike="noStrike">
                <a:solidFill>
                  <a:schemeClr val="dk1"/>
                </a:solidFill>
                <a:latin typeface="Constantia"/>
                <a:ea typeface="Constantia"/>
                <a:cs typeface="Constantia"/>
                <a:sym typeface="Constanti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mc:Choice Requires="p14">
      <p:transition spd="slow" p14:dur="16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tinyurl.com/Newnamescratc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9"/>
          <p:cNvSpPr txBox="1"/>
          <p:nvPr>
            <p:ph type="ctrTitle"/>
          </p:nvPr>
        </p:nvSpPr>
        <p:spPr>
          <a:xfrm>
            <a:off x="533400" y="1028700"/>
            <a:ext cx="7851648" cy="1371600"/>
          </a:xfrm>
          <a:prstGeom prst="rect">
            <a:avLst/>
          </a:prstGeom>
          <a:noFill/>
          <a:ln>
            <a:noFill/>
          </a:ln>
        </p:spPr>
        <p:txBody>
          <a:bodyPr anchorCtr="0" anchor="b" bIns="0" lIns="0" spcFirstLastPara="1" rIns="18275" wrap="square" tIns="0">
            <a:noAutofit/>
          </a:bodyPr>
          <a:lstStyle/>
          <a:p>
            <a:pPr indent="0" lvl="0" marL="0" rtl="0" algn="l">
              <a:spcBef>
                <a:spcPts val="0"/>
              </a:spcBef>
              <a:spcAft>
                <a:spcPts val="0"/>
              </a:spcAft>
              <a:buClr>
                <a:schemeClr val="lt1"/>
              </a:buClr>
              <a:buSzPts val="5000"/>
              <a:buFont typeface="Calibri"/>
              <a:buNone/>
            </a:pPr>
            <a:r>
              <a:rPr lang="en-US"/>
              <a:t>Animate Your Name</a:t>
            </a:r>
            <a:endParaRPr/>
          </a:p>
        </p:txBody>
      </p:sp>
      <p:sp>
        <p:nvSpPr>
          <p:cNvPr id="76" name="Google Shape;76;p19"/>
          <p:cNvSpPr txBox="1"/>
          <p:nvPr>
            <p:ph idx="1" type="subTitle"/>
          </p:nvPr>
        </p:nvSpPr>
        <p:spPr>
          <a:xfrm>
            <a:off x="533400" y="2421402"/>
            <a:ext cx="7854696" cy="1314450"/>
          </a:xfrm>
          <a:prstGeom prst="rect">
            <a:avLst/>
          </a:prstGeom>
          <a:noFill/>
          <a:ln>
            <a:noFill/>
          </a:ln>
        </p:spPr>
        <p:txBody>
          <a:bodyPr anchorCtr="0" anchor="t" bIns="45700" lIns="0" spcFirstLastPara="1" rIns="18275" wrap="square" tIns="45700">
            <a:noAutofit/>
          </a:bodyPr>
          <a:lstStyle/>
          <a:p>
            <a:pPr indent="0" lvl="0" marL="0" marR="34289" rtl="0" algn="l">
              <a:spcBef>
                <a:spcPts val="0"/>
              </a:spcBef>
              <a:spcAft>
                <a:spcPts val="0"/>
              </a:spcAft>
              <a:buSzPts val="2600"/>
              <a:buNone/>
            </a:pPr>
            <a:r>
              <a:rPr lang="en-US"/>
              <a:t>Information Technology Career Cluster Activity</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6</a:t>
            </a:r>
            <a:endParaRPr/>
          </a:p>
        </p:txBody>
      </p:sp>
      <p:pic>
        <p:nvPicPr>
          <p:cNvPr id="163" name="Google Shape;163;p28"/>
          <p:cNvPicPr preferRelativeResize="0"/>
          <p:nvPr/>
        </p:nvPicPr>
        <p:blipFill>
          <a:blip r:embed="rId3">
            <a:alphaModFix/>
          </a:blip>
          <a:stretch>
            <a:fillRect/>
          </a:stretch>
        </p:blipFill>
        <p:spPr>
          <a:xfrm>
            <a:off x="2425426" y="1119451"/>
            <a:ext cx="6358926" cy="3686951"/>
          </a:xfrm>
          <a:prstGeom prst="rect">
            <a:avLst/>
          </a:prstGeom>
          <a:noFill/>
          <a:ln cap="flat" cmpd="sng" w="28575">
            <a:solidFill>
              <a:schemeClr val="dk2"/>
            </a:solidFill>
            <a:prstDash val="solid"/>
            <a:round/>
            <a:headEnd len="sm" w="sm" type="none"/>
            <a:tailEnd len="sm" w="sm" type="none"/>
          </a:ln>
        </p:spPr>
      </p:pic>
      <p:sp>
        <p:nvSpPr>
          <p:cNvPr id="164" name="Google Shape;164;p28"/>
          <p:cNvSpPr txBox="1"/>
          <p:nvPr/>
        </p:nvSpPr>
        <p:spPr>
          <a:xfrm>
            <a:off x="532075" y="1729275"/>
            <a:ext cx="1492800" cy="9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65" name="Google Shape;165;p28"/>
          <p:cNvSpPr txBox="1"/>
          <p:nvPr/>
        </p:nvSpPr>
        <p:spPr>
          <a:xfrm>
            <a:off x="457200" y="1492125"/>
            <a:ext cx="1553400" cy="12267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B</a:t>
            </a:r>
            <a:r>
              <a:rPr b="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With your third letter selected in the lower-right pane, return to the “Events” tab.</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p:txBody>
      </p:sp>
      <p:cxnSp>
        <p:nvCxnSpPr>
          <p:cNvPr id="166" name="Google Shape;166;p28"/>
          <p:cNvCxnSpPr>
            <a:stCxn id="165" idx="3"/>
          </p:cNvCxnSpPr>
          <p:nvPr/>
        </p:nvCxnSpPr>
        <p:spPr>
          <a:xfrm>
            <a:off x="2010600" y="2105475"/>
            <a:ext cx="454800" cy="40500"/>
          </a:xfrm>
          <a:prstGeom prst="straightConnector1">
            <a:avLst/>
          </a:prstGeom>
          <a:noFill/>
          <a:ln cap="flat" cmpd="sng" w="19050">
            <a:solidFill>
              <a:schemeClr val="dk2"/>
            </a:solidFill>
            <a:prstDash val="solid"/>
            <a:round/>
            <a:headEnd len="med" w="med" type="none"/>
            <a:tailEnd len="med" w="med" type="triangle"/>
          </a:ln>
        </p:spPr>
      </p:cxnSp>
      <p:sp>
        <p:nvSpPr>
          <p:cNvPr id="167" name="Google Shape;167;p28"/>
          <p:cNvSpPr txBox="1"/>
          <p:nvPr/>
        </p:nvSpPr>
        <p:spPr>
          <a:xfrm>
            <a:off x="3723763" y="1695950"/>
            <a:ext cx="1492800" cy="9756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t>
            </a:r>
            <a:r>
              <a:rPr lang="en-US">
                <a:solidFill>
                  <a:schemeClr val="dk1"/>
                </a:solidFill>
                <a:latin typeface="Calibri"/>
                <a:ea typeface="Calibri"/>
                <a:cs typeface="Calibri"/>
                <a:sym typeface="Calibri"/>
              </a:rPr>
              <a:t> Drag and drop “when ⚐ clicked” to the middle workspace.</a:t>
            </a:r>
            <a:endParaRPr>
              <a:latin typeface="Calibri"/>
              <a:ea typeface="Calibri"/>
              <a:cs typeface="Calibri"/>
              <a:sym typeface="Calibri"/>
            </a:endParaRPr>
          </a:p>
        </p:txBody>
      </p:sp>
      <p:cxnSp>
        <p:nvCxnSpPr>
          <p:cNvPr id="168" name="Google Shape;168;p28"/>
          <p:cNvCxnSpPr/>
          <p:nvPr/>
        </p:nvCxnSpPr>
        <p:spPr>
          <a:xfrm>
            <a:off x="5218875" y="1942125"/>
            <a:ext cx="279300" cy="514200"/>
          </a:xfrm>
          <a:prstGeom prst="straightConnector1">
            <a:avLst/>
          </a:prstGeom>
          <a:noFill/>
          <a:ln cap="flat" cmpd="sng" w="19050">
            <a:solidFill>
              <a:schemeClr val="dk2"/>
            </a:solidFill>
            <a:prstDash val="solid"/>
            <a:round/>
            <a:headEnd len="med" w="med" type="none"/>
            <a:tailEnd len="med" w="med" type="triangle"/>
          </a:ln>
        </p:spPr>
      </p:cxnSp>
      <p:cxnSp>
        <p:nvCxnSpPr>
          <p:cNvPr id="169" name="Google Shape;169;p28"/>
          <p:cNvCxnSpPr/>
          <p:nvPr/>
        </p:nvCxnSpPr>
        <p:spPr>
          <a:xfrm rot="10800000">
            <a:off x="3068200" y="1764625"/>
            <a:ext cx="656400" cy="190800"/>
          </a:xfrm>
          <a:prstGeom prst="straightConnector1">
            <a:avLst/>
          </a:prstGeom>
          <a:noFill/>
          <a:ln cap="flat" cmpd="sng" w="19050">
            <a:solidFill>
              <a:schemeClr val="dk2"/>
            </a:solidFill>
            <a:prstDash val="solid"/>
            <a:round/>
            <a:headEnd len="med" w="med" type="none"/>
            <a:tailEnd len="med" w="med" type="none"/>
          </a:ln>
        </p:spPr>
      </p:cxnSp>
      <p:cxnSp>
        <p:nvCxnSpPr>
          <p:cNvPr id="170" name="Google Shape;170;p28"/>
          <p:cNvCxnSpPr/>
          <p:nvPr/>
        </p:nvCxnSpPr>
        <p:spPr>
          <a:xfrm>
            <a:off x="6855050" y="1551925"/>
            <a:ext cx="691800" cy="1809000"/>
          </a:xfrm>
          <a:prstGeom prst="straightConnector1">
            <a:avLst/>
          </a:prstGeom>
          <a:noFill/>
          <a:ln cap="flat" cmpd="sng" w="19050">
            <a:solidFill>
              <a:schemeClr val="dk2"/>
            </a:solidFill>
            <a:prstDash val="solid"/>
            <a:round/>
            <a:headEnd len="med" w="med" type="none"/>
            <a:tailEnd len="med" w="med" type="triangle"/>
          </a:ln>
        </p:spPr>
      </p:cxnSp>
      <p:sp>
        <p:nvSpPr>
          <p:cNvPr id="171" name="Google Shape;171;p28"/>
          <p:cNvSpPr txBox="1"/>
          <p:nvPr/>
        </p:nvSpPr>
        <p:spPr>
          <a:xfrm>
            <a:off x="4201025" y="481375"/>
            <a:ext cx="4097100" cy="10722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lang="en-US">
                <a:latin typeface="Calibri"/>
                <a:ea typeface="Calibri"/>
                <a:cs typeface="Calibri"/>
                <a:sym typeface="Calibri"/>
              </a:rPr>
              <a:t> Repeat step 3 and select the third letter of your name. (Remember, you can move sprites by clicking and dragging them in the upper-right pane, and you can delete sprites and letters in the lower-right pane.)</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6, Cont.</a:t>
            </a:r>
            <a:endParaRPr/>
          </a:p>
        </p:txBody>
      </p:sp>
      <p:pic>
        <p:nvPicPr>
          <p:cNvPr id="177" name="Google Shape;177;p29"/>
          <p:cNvPicPr preferRelativeResize="0"/>
          <p:nvPr/>
        </p:nvPicPr>
        <p:blipFill>
          <a:blip r:embed="rId3">
            <a:alphaModFix/>
          </a:blip>
          <a:stretch>
            <a:fillRect/>
          </a:stretch>
        </p:blipFill>
        <p:spPr>
          <a:xfrm>
            <a:off x="2453525" y="1166988"/>
            <a:ext cx="6270251" cy="3632474"/>
          </a:xfrm>
          <a:prstGeom prst="rect">
            <a:avLst/>
          </a:prstGeom>
          <a:noFill/>
          <a:ln cap="flat" cmpd="sng" w="28575">
            <a:solidFill>
              <a:schemeClr val="dk2"/>
            </a:solidFill>
            <a:prstDash val="solid"/>
            <a:round/>
            <a:headEnd len="sm" w="sm" type="none"/>
            <a:tailEnd len="sm" w="sm" type="none"/>
          </a:ln>
        </p:spPr>
      </p:pic>
      <p:sp>
        <p:nvSpPr>
          <p:cNvPr id="178" name="Google Shape;178;p29"/>
          <p:cNvSpPr txBox="1"/>
          <p:nvPr/>
        </p:nvSpPr>
        <p:spPr>
          <a:xfrm>
            <a:off x="457200" y="1576925"/>
            <a:ext cx="1212900" cy="5949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b="1" lang="en-US">
                <a:latin typeface="Calibri"/>
                <a:ea typeface="Calibri"/>
                <a:cs typeface="Calibri"/>
                <a:sym typeface="Calibri"/>
              </a:rPr>
              <a:t>.</a:t>
            </a:r>
            <a:r>
              <a:rPr lang="en-US">
                <a:latin typeface="Calibri"/>
                <a:ea typeface="Calibri"/>
                <a:cs typeface="Calibri"/>
                <a:sym typeface="Calibri"/>
              </a:rPr>
              <a:t> Select the “Control” tab.</a:t>
            </a:r>
            <a:endParaRPr>
              <a:latin typeface="Calibri"/>
              <a:ea typeface="Calibri"/>
              <a:cs typeface="Calibri"/>
              <a:sym typeface="Calibri"/>
            </a:endParaRPr>
          </a:p>
        </p:txBody>
      </p:sp>
      <p:cxnSp>
        <p:nvCxnSpPr>
          <p:cNvPr id="179" name="Google Shape;179;p29"/>
          <p:cNvCxnSpPr>
            <a:stCxn id="178" idx="3"/>
          </p:cNvCxnSpPr>
          <p:nvPr/>
        </p:nvCxnSpPr>
        <p:spPr>
          <a:xfrm>
            <a:off x="1670100" y="1874375"/>
            <a:ext cx="828600" cy="429900"/>
          </a:xfrm>
          <a:prstGeom prst="straightConnector1">
            <a:avLst/>
          </a:prstGeom>
          <a:noFill/>
          <a:ln cap="flat" cmpd="sng" w="19050">
            <a:solidFill>
              <a:schemeClr val="dk2"/>
            </a:solidFill>
            <a:prstDash val="solid"/>
            <a:round/>
            <a:headEnd len="med" w="med" type="none"/>
            <a:tailEnd len="med" w="med" type="triangle"/>
          </a:ln>
        </p:spPr>
      </p:cxnSp>
      <p:sp>
        <p:nvSpPr>
          <p:cNvPr id="180" name="Google Shape;180;p29"/>
          <p:cNvSpPr txBox="1"/>
          <p:nvPr/>
        </p:nvSpPr>
        <p:spPr>
          <a:xfrm>
            <a:off x="3243725" y="2511775"/>
            <a:ext cx="1907700" cy="7596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a:t>
            </a:r>
            <a:r>
              <a:rPr b="1" lang="en-US">
                <a:latin typeface="Calibri"/>
                <a:ea typeface="Calibri"/>
                <a:cs typeface="Calibri"/>
                <a:sym typeface="Calibri"/>
              </a:rPr>
              <a:t>.</a:t>
            </a:r>
            <a:r>
              <a:rPr lang="en-US">
                <a:latin typeface="Calibri"/>
                <a:ea typeface="Calibri"/>
                <a:cs typeface="Calibri"/>
                <a:sym typeface="Calibri"/>
              </a:rPr>
              <a:t> Connect the “repeat (10)” command below “</a:t>
            </a:r>
            <a:r>
              <a:rPr lang="en-US">
                <a:solidFill>
                  <a:schemeClr val="dk1"/>
                </a:solidFill>
                <a:latin typeface="Calibri"/>
                <a:ea typeface="Calibri"/>
                <a:cs typeface="Calibri"/>
                <a:sym typeface="Calibri"/>
              </a:rPr>
              <a:t>when ⚐ clicked.</a:t>
            </a:r>
            <a:r>
              <a:rPr lang="en-US">
                <a:latin typeface="Calibri"/>
                <a:ea typeface="Calibri"/>
                <a:cs typeface="Calibri"/>
                <a:sym typeface="Calibri"/>
              </a:rPr>
              <a:t>”</a:t>
            </a:r>
            <a:endParaRPr>
              <a:latin typeface="Calibri"/>
              <a:ea typeface="Calibri"/>
              <a:cs typeface="Calibri"/>
              <a:sym typeface="Calibri"/>
            </a:endParaRPr>
          </a:p>
        </p:txBody>
      </p:sp>
      <p:sp>
        <p:nvSpPr>
          <p:cNvPr id="181" name="Google Shape;181;p29"/>
          <p:cNvSpPr txBox="1"/>
          <p:nvPr/>
        </p:nvSpPr>
        <p:spPr>
          <a:xfrm>
            <a:off x="4414500" y="1348175"/>
            <a:ext cx="1943100" cy="1052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C. </a:t>
            </a:r>
            <a:r>
              <a:rPr lang="en-US">
                <a:solidFill>
                  <a:schemeClr val="dk1"/>
                </a:solidFill>
                <a:latin typeface="Calibri"/>
                <a:ea typeface="Calibri"/>
                <a:cs typeface="Calibri"/>
                <a:sym typeface="Calibri"/>
              </a:rPr>
              <a:t>Drag and drop the</a:t>
            </a:r>
            <a:r>
              <a:rPr lang="en-US">
                <a:latin typeface="Calibri"/>
                <a:ea typeface="Calibri"/>
                <a:cs typeface="Calibri"/>
                <a:sym typeface="Calibri"/>
              </a:rPr>
              <a:t> “wait (1) seconds” command inside the “repeat (10)” function.</a:t>
            </a:r>
            <a:endParaRPr>
              <a:latin typeface="Calibri"/>
              <a:ea typeface="Calibri"/>
              <a:cs typeface="Calibri"/>
              <a:sym typeface="Calibri"/>
            </a:endParaRPr>
          </a:p>
        </p:txBody>
      </p:sp>
      <p:cxnSp>
        <p:nvCxnSpPr>
          <p:cNvPr id="182" name="Google Shape;182;p29"/>
          <p:cNvCxnSpPr>
            <a:stCxn id="181" idx="1"/>
          </p:cNvCxnSpPr>
          <p:nvPr/>
        </p:nvCxnSpPr>
        <p:spPr>
          <a:xfrm rot="10800000">
            <a:off x="3143100" y="1763075"/>
            <a:ext cx="1271400" cy="111300"/>
          </a:xfrm>
          <a:prstGeom prst="straightConnector1">
            <a:avLst/>
          </a:prstGeom>
          <a:noFill/>
          <a:ln cap="flat" cmpd="sng" w="19050">
            <a:solidFill>
              <a:schemeClr val="dk2"/>
            </a:solidFill>
            <a:prstDash val="solid"/>
            <a:round/>
            <a:headEnd len="med" w="med" type="none"/>
            <a:tailEnd len="med" w="med" type="none"/>
          </a:ln>
        </p:spPr>
      </p:cxnSp>
      <p:cxnSp>
        <p:nvCxnSpPr>
          <p:cNvPr id="183" name="Google Shape;183;p29"/>
          <p:cNvCxnSpPr>
            <a:stCxn id="180" idx="3"/>
          </p:cNvCxnSpPr>
          <p:nvPr/>
        </p:nvCxnSpPr>
        <p:spPr>
          <a:xfrm flipH="1" rot="10800000">
            <a:off x="5151425" y="2766175"/>
            <a:ext cx="223200" cy="125400"/>
          </a:xfrm>
          <a:prstGeom prst="straightConnector1">
            <a:avLst/>
          </a:prstGeom>
          <a:noFill/>
          <a:ln cap="flat" cmpd="sng" w="19050">
            <a:solidFill>
              <a:schemeClr val="dk2"/>
            </a:solidFill>
            <a:prstDash val="solid"/>
            <a:round/>
            <a:headEnd len="med" w="med" type="none"/>
            <a:tailEnd len="med" w="med" type="triangle"/>
          </a:ln>
        </p:spPr>
      </p:cxnSp>
      <p:cxnSp>
        <p:nvCxnSpPr>
          <p:cNvPr id="184" name="Google Shape;184;p29"/>
          <p:cNvCxnSpPr>
            <a:stCxn id="180" idx="0"/>
          </p:cNvCxnSpPr>
          <p:nvPr/>
        </p:nvCxnSpPr>
        <p:spPr>
          <a:xfrm rot="10800000">
            <a:off x="3131075" y="2000275"/>
            <a:ext cx="1066500" cy="511500"/>
          </a:xfrm>
          <a:prstGeom prst="straightConnector1">
            <a:avLst/>
          </a:prstGeom>
          <a:noFill/>
          <a:ln cap="flat" cmpd="sng" w="19050">
            <a:solidFill>
              <a:schemeClr val="dk2"/>
            </a:solidFill>
            <a:prstDash val="solid"/>
            <a:round/>
            <a:headEnd len="med" w="med" type="none"/>
            <a:tailEnd len="med" w="med" type="none"/>
          </a:ln>
        </p:spPr>
      </p:cxnSp>
      <p:cxnSp>
        <p:nvCxnSpPr>
          <p:cNvPr id="185" name="Google Shape;185;p29"/>
          <p:cNvCxnSpPr/>
          <p:nvPr/>
        </p:nvCxnSpPr>
        <p:spPr>
          <a:xfrm flipH="1">
            <a:off x="5818200" y="2395425"/>
            <a:ext cx="285900" cy="4074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0"/>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6, Cont.</a:t>
            </a:r>
            <a:endParaRPr/>
          </a:p>
        </p:txBody>
      </p:sp>
      <p:pic>
        <p:nvPicPr>
          <p:cNvPr id="191" name="Google Shape;191;p30"/>
          <p:cNvPicPr preferRelativeResize="0"/>
          <p:nvPr/>
        </p:nvPicPr>
        <p:blipFill>
          <a:blip r:embed="rId3">
            <a:alphaModFix/>
          </a:blip>
          <a:stretch>
            <a:fillRect/>
          </a:stretch>
        </p:blipFill>
        <p:spPr>
          <a:xfrm>
            <a:off x="2447750" y="1140226"/>
            <a:ext cx="6344147" cy="3669423"/>
          </a:xfrm>
          <a:prstGeom prst="rect">
            <a:avLst/>
          </a:prstGeom>
          <a:noFill/>
          <a:ln cap="flat" cmpd="sng" w="28575">
            <a:solidFill>
              <a:schemeClr val="dk2"/>
            </a:solidFill>
            <a:prstDash val="solid"/>
            <a:round/>
            <a:headEnd len="sm" w="sm" type="none"/>
            <a:tailEnd len="sm" w="sm" type="none"/>
          </a:ln>
        </p:spPr>
      </p:pic>
      <p:sp>
        <p:nvSpPr>
          <p:cNvPr id="192" name="Google Shape;192;p30"/>
          <p:cNvSpPr txBox="1"/>
          <p:nvPr/>
        </p:nvSpPr>
        <p:spPr>
          <a:xfrm>
            <a:off x="457200" y="1544600"/>
            <a:ext cx="1240800" cy="6357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b="1" lang="en-US">
                <a:latin typeface="Calibri"/>
                <a:ea typeface="Calibri"/>
                <a:cs typeface="Calibri"/>
                <a:sym typeface="Calibri"/>
              </a:rPr>
              <a:t>.</a:t>
            </a:r>
            <a:r>
              <a:rPr lang="en-US">
                <a:latin typeface="Calibri"/>
                <a:ea typeface="Calibri"/>
                <a:cs typeface="Calibri"/>
                <a:sym typeface="Calibri"/>
              </a:rPr>
              <a:t> Select the “Motion” tab.</a:t>
            </a:r>
            <a:endParaRPr>
              <a:latin typeface="Calibri"/>
              <a:ea typeface="Calibri"/>
              <a:cs typeface="Calibri"/>
              <a:sym typeface="Calibri"/>
            </a:endParaRPr>
          </a:p>
        </p:txBody>
      </p:sp>
      <p:cxnSp>
        <p:nvCxnSpPr>
          <p:cNvPr id="193" name="Google Shape;193;p30"/>
          <p:cNvCxnSpPr>
            <a:stCxn id="192" idx="3"/>
          </p:cNvCxnSpPr>
          <p:nvPr/>
        </p:nvCxnSpPr>
        <p:spPr>
          <a:xfrm flipH="1" rot="10800000">
            <a:off x="1698000" y="1637750"/>
            <a:ext cx="789300" cy="224700"/>
          </a:xfrm>
          <a:prstGeom prst="straightConnector1">
            <a:avLst/>
          </a:prstGeom>
          <a:noFill/>
          <a:ln cap="flat" cmpd="sng" w="19050">
            <a:solidFill>
              <a:schemeClr val="dk2"/>
            </a:solidFill>
            <a:prstDash val="solid"/>
            <a:round/>
            <a:headEnd len="med" w="med" type="none"/>
            <a:tailEnd len="med" w="med" type="triangle"/>
          </a:ln>
        </p:spPr>
      </p:cxnSp>
      <p:sp>
        <p:nvSpPr>
          <p:cNvPr id="194" name="Google Shape;194;p30"/>
          <p:cNvSpPr txBox="1"/>
          <p:nvPr/>
        </p:nvSpPr>
        <p:spPr>
          <a:xfrm>
            <a:off x="4495000" y="945650"/>
            <a:ext cx="1763700" cy="14307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a:t>
            </a:r>
            <a:r>
              <a:rPr lang="en-US">
                <a:latin typeface="Calibri"/>
                <a:ea typeface="Calibri"/>
                <a:cs typeface="Calibri"/>
                <a:sym typeface="Calibri"/>
              </a:rPr>
              <a:t> </a:t>
            </a:r>
            <a:r>
              <a:rPr lang="en-US">
                <a:solidFill>
                  <a:schemeClr val="dk1"/>
                </a:solidFill>
                <a:latin typeface="Calibri"/>
                <a:ea typeface="Calibri"/>
                <a:cs typeface="Calibri"/>
                <a:sym typeface="Calibri"/>
              </a:rPr>
              <a:t>Drag and drop the “turn (15) degrees” command into the “repeat (10)” function, above “wait (1) seconds.”</a:t>
            </a:r>
            <a:endParaRPr>
              <a:latin typeface="Calibri"/>
              <a:ea typeface="Calibri"/>
              <a:cs typeface="Calibri"/>
              <a:sym typeface="Calibri"/>
            </a:endParaRPr>
          </a:p>
        </p:txBody>
      </p:sp>
      <p:cxnSp>
        <p:nvCxnSpPr>
          <p:cNvPr id="195" name="Google Shape;195;p30"/>
          <p:cNvCxnSpPr>
            <a:endCxn id="194" idx="1"/>
          </p:cNvCxnSpPr>
          <p:nvPr/>
        </p:nvCxnSpPr>
        <p:spPr>
          <a:xfrm flipH="1" rot="10800000">
            <a:off x="3219400" y="1661000"/>
            <a:ext cx="1275600" cy="402900"/>
          </a:xfrm>
          <a:prstGeom prst="straightConnector1">
            <a:avLst/>
          </a:prstGeom>
          <a:noFill/>
          <a:ln cap="flat" cmpd="sng" w="19050">
            <a:solidFill>
              <a:schemeClr val="dk2"/>
            </a:solidFill>
            <a:prstDash val="solid"/>
            <a:round/>
            <a:headEnd len="med" w="med" type="none"/>
            <a:tailEnd len="med" w="med" type="none"/>
          </a:ln>
        </p:spPr>
      </p:cxnSp>
      <p:cxnSp>
        <p:nvCxnSpPr>
          <p:cNvPr id="196" name="Google Shape;196;p30"/>
          <p:cNvCxnSpPr/>
          <p:nvPr/>
        </p:nvCxnSpPr>
        <p:spPr>
          <a:xfrm flipH="1">
            <a:off x="5894650" y="2364825"/>
            <a:ext cx="192600" cy="402900"/>
          </a:xfrm>
          <a:prstGeom prst="straightConnector1">
            <a:avLst/>
          </a:prstGeom>
          <a:noFill/>
          <a:ln cap="flat" cmpd="sng" w="19050">
            <a:solidFill>
              <a:schemeClr val="dk2"/>
            </a:solidFill>
            <a:prstDash val="solid"/>
            <a:round/>
            <a:headEnd len="med" w="med" type="none"/>
            <a:tailEnd len="med" w="med" type="triangle"/>
          </a:ln>
        </p:spPr>
      </p:cxnSp>
      <p:sp>
        <p:nvSpPr>
          <p:cNvPr id="197" name="Google Shape;197;p30"/>
          <p:cNvSpPr txBox="1"/>
          <p:nvPr/>
        </p:nvSpPr>
        <p:spPr>
          <a:xfrm>
            <a:off x="325175" y="3576750"/>
            <a:ext cx="1699800" cy="8139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Note</a:t>
            </a:r>
            <a:r>
              <a:rPr lang="en-US">
                <a:latin typeface="Calibri"/>
                <a:ea typeface="Calibri"/>
                <a:cs typeface="Calibri"/>
                <a:sym typeface="Calibri"/>
              </a:rPr>
              <a:t>: If there are no more letters in your name, skip to step 9.</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7</a:t>
            </a:r>
            <a:endParaRPr/>
          </a:p>
        </p:txBody>
      </p:sp>
      <p:pic>
        <p:nvPicPr>
          <p:cNvPr id="203" name="Google Shape;203;p31"/>
          <p:cNvPicPr preferRelativeResize="0"/>
          <p:nvPr/>
        </p:nvPicPr>
        <p:blipFill>
          <a:blip r:embed="rId3">
            <a:alphaModFix/>
          </a:blip>
          <a:stretch>
            <a:fillRect/>
          </a:stretch>
        </p:blipFill>
        <p:spPr>
          <a:xfrm>
            <a:off x="2446050" y="1148976"/>
            <a:ext cx="6314574" cy="3656202"/>
          </a:xfrm>
          <a:prstGeom prst="rect">
            <a:avLst/>
          </a:prstGeom>
          <a:noFill/>
          <a:ln cap="flat" cmpd="sng" w="28575">
            <a:solidFill>
              <a:schemeClr val="dk2"/>
            </a:solidFill>
            <a:prstDash val="solid"/>
            <a:round/>
            <a:headEnd len="sm" w="sm" type="none"/>
            <a:tailEnd len="sm" w="sm" type="none"/>
          </a:ln>
        </p:spPr>
      </p:pic>
      <p:cxnSp>
        <p:nvCxnSpPr>
          <p:cNvPr id="204" name="Google Shape;204;p31"/>
          <p:cNvCxnSpPr/>
          <p:nvPr/>
        </p:nvCxnSpPr>
        <p:spPr>
          <a:xfrm>
            <a:off x="7366000" y="1261250"/>
            <a:ext cx="516900" cy="2137200"/>
          </a:xfrm>
          <a:prstGeom prst="straightConnector1">
            <a:avLst/>
          </a:prstGeom>
          <a:noFill/>
          <a:ln cap="flat" cmpd="sng" w="19050">
            <a:solidFill>
              <a:schemeClr val="dk2"/>
            </a:solidFill>
            <a:prstDash val="solid"/>
            <a:round/>
            <a:headEnd len="med" w="med" type="none"/>
            <a:tailEnd len="med" w="med" type="triangle"/>
          </a:ln>
        </p:spPr>
      </p:cxnSp>
      <p:cxnSp>
        <p:nvCxnSpPr>
          <p:cNvPr id="205" name="Google Shape;205;p31"/>
          <p:cNvCxnSpPr>
            <a:stCxn id="206" idx="3"/>
          </p:cNvCxnSpPr>
          <p:nvPr/>
        </p:nvCxnSpPr>
        <p:spPr>
          <a:xfrm>
            <a:off x="2010600" y="1999825"/>
            <a:ext cx="494400" cy="146100"/>
          </a:xfrm>
          <a:prstGeom prst="straightConnector1">
            <a:avLst/>
          </a:prstGeom>
          <a:noFill/>
          <a:ln cap="flat" cmpd="sng" w="19050">
            <a:solidFill>
              <a:schemeClr val="dk2"/>
            </a:solidFill>
            <a:prstDash val="solid"/>
            <a:round/>
            <a:headEnd len="med" w="med" type="none"/>
            <a:tailEnd len="med" w="med" type="triangle"/>
          </a:ln>
        </p:spPr>
      </p:cxnSp>
      <p:cxnSp>
        <p:nvCxnSpPr>
          <p:cNvPr id="207" name="Google Shape;207;p31"/>
          <p:cNvCxnSpPr>
            <a:stCxn id="208" idx="1"/>
          </p:cNvCxnSpPr>
          <p:nvPr/>
        </p:nvCxnSpPr>
        <p:spPr>
          <a:xfrm rot="10800000">
            <a:off x="3091675" y="1795450"/>
            <a:ext cx="705000" cy="86400"/>
          </a:xfrm>
          <a:prstGeom prst="straightConnector1">
            <a:avLst/>
          </a:prstGeom>
          <a:noFill/>
          <a:ln cap="flat" cmpd="sng" w="19050">
            <a:solidFill>
              <a:schemeClr val="dk2"/>
            </a:solidFill>
            <a:prstDash val="solid"/>
            <a:round/>
            <a:headEnd len="med" w="med" type="none"/>
            <a:tailEnd len="med" w="med" type="none"/>
          </a:ln>
        </p:spPr>
      </p:cxnSp>
      <p:cxnSp>
        <p:nvCxnSpPr>
          <p:cNvPr id="209" name="Google Shape;209;p31"/>
          <p:cNvCxnSpPr>
            <a:stCxn id="208" idx="2"/>
          </p:cNvCxnSpPr>
          <p:nvPr/>
        </p:nvCxnSpPr>
        <p:spPr>
          <a:xfrm>
            <a:off x="4753675" y="2288800"/>
            <a:ext cx="519000" cy="172500"/>
          </a:xfrm>
          <a:prstGeom prst="straightConnector1">
            <a:avLst/>
          </a:prstGeom>
          <a:noFill/>
          <a:ln cap="flat" cmpd="sng" w="19050">
            <a:solidFill>
              <a:schemeClr val="dk2"/>
            </a:solidFill>
            <a:prstDash val="solid"/>
            <a:round/>
            <a:headEnd len="med" w="med" type="none"/>
            <a:tailEnd len="med" w="med" type="triangle"/>
          </a:ln>
        </p:spPr>
      </p:cxnSp>
      <p:sp>
        <p:nvSpPr>
          <p:cNvPr id="206" name="Google Shape;206;p31"/>
          <p:cNvSpPr txBox="1"/>
          <p:nvPr/>
        </p:nvSpPr>
        <p:spPr>
          <a:xfrm>
            <a:off x="457200" y="1396225"/>
            <a:ext cx="1553400" cy="12072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B.</a:t>
            </a:r>
            <a:r>
              <a:rPr lang="en-US">
                <a:solidFill>
                  <a:schemeClr val="dk1"/>
                </a:solidFill>
                <a:latin typeface="Calibri"/>
                <a:ea typeface="Calibri"/>
                <a:cs typeface="Calibri"/>
                <a:sym typeface="Calibri"/>
              </a:rPr>
              <a:t> With the fourth letter selected in the lower-right pane, return to the “Events” tab.</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208" name="Google Shape;208;p31"/>
          <p:cNvSpPr txBox="1"/>
          <p:nvPr/>
        </p:nvSpPr>
        <p:spPr>
          <a:xfrm>
            <a:off x="3796675" y="1474900"/>
            <a:ext cx="1914000" cy="8139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t>
            </a:r>
            <a:r>
              <a:rPr lang="en-US">
                <a:solidFill>
                  <a:schemeClr val="dk1"/>
                </a:solidFill>
                <a:latin typeface="Calibri"/>
                <a:ea typeface="Calibri"/>
                <a:cs typeface="Calibri"/>
                <a:sym typeface="Calibri"/>
              </a:rPr>
              <a:t> Drag and drop “when ⚐ clicked” into the middle workspace.</a:t>
            </a:r>
            <a:endParaRPr>
              <a:latin typeface="Calibri"/>
              <a:ea typeface="Calibri"/>
              <a:cs typeface="Calibri"/>
              <a:sym typeface="Calibri"/>
            </a:endParaRPr>
          </a:p>
        </p:txBody>
      </p:sp>
      <p:sp>
        <p:nvSpPr>
          <p:cNvPr id="210" name="Google Shape;210;p31"/>
          <p:cNvSpPr txBox="1"/>
          <p:nvPr/>
        </p:nvSpPr>
        <p:spPr>
          <a:xfrm>
            <a:off x="5335550" y="643000"/>
            <a:ext cx="2505000" cy="6222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lang="en-US">
                <a:latin typeface="Calibri"/>
                <a:ea typeface="Calibri"/>
                <a:cs typeface="Calibri"/>
                <a:sym typeface="Calibri"/>
              </a:rPr>
              <a:t> Repeat step 3 and select the fourth letter of your name.</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7, Cont.</a:t>
            </a:r>
            <a:endParaRPr/>
          </a:p>
        </p:txBody>
      </p:sp>
      <p:pic>
        <p:nvPicPr>
          <p:cNvPr id="216" name="Google Shape;216;p32"/>
          <p:cNvPicPr preferRelativeResize="0"/>
          <p:nvPr/>
        </p:nvPicPr>
        <p:blipFill>
          <a:blip r:embed="rId3">
            <a:alphaModFix/>
          </a:blip>
          <a:stretch>
            <a:fillRect/>
          </a:stretch>
        </p:blipFill>
        <p:spPr>
          <a:xfrm>
            <a:off x="2567950" y="1238525"/>
            <a:ext cx="6254601" cy="3617626"/>
          </a:xfrm>
          <a:prstGeom prst="rect">
            <a:avLst/>
          </a:prstGeom>
          <a:noFill/>
          <a:ln cap="flat" cmpd="sng" w="28575">
            <a:solidFill>
              <a:schemeClr val="dk2"/>
            </a:solidFill>
            <a:prstDash val="solid"/>
            <a:round/>
            <a:headEnd len="sm" w="sm" type="none"/>
            <a:tailEnd len="sm" w="sm" type="none"/>
          </a:ln>
        </p:spPr>
      </p:pic>
      <p:cxnSp>
        <p:nvCxnSpPr>
          <p:cNvPr id="217" name="Google Shape;217;p32"/>
          <p:cNvCxnSpPr>
            <a:stCxn id="218" idx="3"/>
          </p:cNvCxnSpPr>
          <p:nvPr/>
        </p:nvCxnSpPr>
        <p:spPr>
          <a:xfrm>
            <a:off x="1670100" y="2059975"/>
            <a:ext cx="938400" cy="318900"/>
          </a:xfrm>
          <a:prstGeom prst="straightConnector1">
            <a:avLst/>
          </a:prstGeom>
          <a:noFill/>
          <a:ln cap="flat" cmpd="sng" w="19050">
            <a:solidFill>
              <a:schemeClr val="dk2"/>
            </a:solidFill>
            <a:prstDash val="solid"/>
            <a:round/>
            <a:headEnd len="med" w="med" type="none"/>
            <a:tailEnd len="med" w="med" type="triangle"/>
          </a:ln>
        </p:spPr>
      </p:cxnSp>
      <p:cxnSp>
        <p:nvCxnSpPr>
          <p:cNvPr id="219" name="Google Shape;219;p32"/>
          <p:cNvCxnSpPr>
            <a:endCxn id="220" idx="1"/>
          </p:cNvCxnSpPr>
          <p:nvPr/>
        </p:nvCxnSpPr>
        <p:spPr>
          <a:xfrm flipH="1" rot="10800000">
            <a:off x="3249275" y="1879875"/>
            <a:ext cx="1031700" cy="177900"/>
          </a:xfrm>
          <a:prstGeom prst="straightConnector1">
            <a:avLst/>
          </a:prstGeom>
          <a:noFill/>
          <a:ln cap="flat" cmpd="sng" w="19050">
            <a:solidFill>
              <a:schemeClr val="dk2"/>
            </a:solidFill>
            <a:prstDash val="solid"/>
            <a:round/>
            <a:headEnd len="med" w="med" type="none"/>
            <a:tailEnd len="med" w="med" type="none"/>
          </a:ln>
        </p:spPr>
      </p:cxnSp>
      <p:cxnSp>
        <p:nvCxnSpPr>
          <p:cNvPr id="221" name="Google Shape;221;p32"/>
          <p:cNvCxnSpPr/>
          <p:nvPr/>
        </p:nvCxnSpPr>
        <p:spPr>
          <a:xfrm>
            <a:off x="3242250" y="2186000"/>
            <a:ext cx="2117100" cy="495900"/>
          </a:xfrm>
          <a:prstGeom prst="straightConnector1">
            <a:avLst/>
          </a:prstGeom>
          <a:noFill/>
          <a:ln cap="flat" cmpd="sng" w="19050">
            <a:solidFill>
              <a:schemeClr val="dk2"/>
            </a:solidFill>
            <a:prstDash val="solid"/>
            <a:round/>
            <a:headEnd len="med" w="med" type="none"/>
            <a:tailEnd len="med" w="med" type="triangle"/>
          </a:ln>
        </p:spPr>
      </p:cxnSp>
      <p:cxnSp>
        <p:nvCxnSpPr>
          <p:cNvPr id="222" name="Google Shape;222;p32"/>
          <p:cNvCxnSpPr/>
          <p:nvPr/>
        </p:nvCxnSpPr>
        <p:spPr>
          <a:xfrm>
            <a:off x="3244550" y="2190575"/>
            <a:ext cx="2105700" cy="771300"/>
          </a:xfrm>
          <a:prstGeom prst="straightConnector1">
            <a:avLst/>
          </a:prstGeom>
          <a:noFill/>
          <a:ln cap="flat" cmpd="sng" w="19050">
            <a:solidFill>
              <a:schemeClr val="dk2"/>
            </a:solidFill>
            <a:prstDash val="solid"/>
            <a:round/>
            <a:headEnd len="med" w="med" type="none"/>
            <a:tailEnd len="med" w="med" type="triangle"/>
          </a:ln>
        </p:spPr>
      </p:cxnSp>
      <p:sp>
        <p:nvSpPr>
          <p:cNvPr id="218" name="Google Shape;218;p32"/>
          <p:cNvSpPr txBox="1"/>
          <p:nvPr/>
        </p:nvSpPr>
        <p:spPr>
          <a:xfrm>
            <a:off x="457200" y="1762525"/>
            <a:ext cx="1212900" cy="5949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lang="en-US">
                <a:latin typeface="Calibri"/>
                <a:ea typeface="Calibri"/>
                <a:cs typeface="Calibri"/>
                <a:sym typeface="Calibri"/>
              </a:rPr>
              <a:t> Select the “Control” tab.</a:t>
            </a:r>
            <a:endParaRPr>
              <a:latin typeface="Calibri"/>
              <a:ea typeface="Calibri"/>
              <a:cs typeface="Calibri"/>
              <a:sym typeface="Calibri"/>
            </a:endParaRPr>
          </a:p>
        </p:txBody>
      </p:sp>
      <p:sp>
        <p:nvSpPr>
          <p:cNvPr id="220" name="Google Shape;220;p32"/>
          <p:cNvSpPr txBox="1"/>
          <p:nvPr/>
        </p:nvSpPr>
        <p:spPr>
          <a:xfrm>
            <a:off x="4280975" y="1480125"/>
            <a:ext cx="1930500" cy="799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a:t>
            </a:r>
            <a:r>
              <a:rPr lang="en-US">
                <a:latin typeface="Calibri"/>
                <a:ea typeface="Calibri"/>
                <a:cs typeface="Calibri"/>
                <a:sym typeface="Calibri"/>
              </a:rPr>
              <a:t> Connect two “repeat (10)” commands below “</a:t>
            </a:r>
            <a:r>
              <a:rPr lang="en-US">
                <a:solidFill>
                  <a:schemeClr val="dk1"/>
                </a:solidFill>
                <a:latin typeface="Calibri"/>
                <a:ea typeface="Calibri"/>
                <a:cs typeface="Calibri"/>
                <a:sym typeface="Calibri"/>
              </a:rPr>
              <a:t>when ⚐ clicked.</a:t>
            </a:r>
            <a:r>
              <a:rPr lang="en-US">
                <a:latin typeface="Calibri"/>
                <a:ea typeface="Calibri"/>
                <a:cs typeface="Calibri"/>
                <a:sym typeface="Calibri"/>
              </a:rPr>
              <a:t>”</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7, Cont.</a:t>
            </a:r>
            <a:endParaRPr/>
          </a:p>
        </p:txBody>
      </p:sp>
      <p:pic>
        <p:nvPicPr>
          <p:cNvPr id="228" name="Google Shape;228;p33"/>
          <p:cNvPicPr preferRelativeResize="0"/>
          <p:nvPr/>
        </p:nvPicPr>
        <p:blipFill>
          <a:blip r:embed="rId3">
            <a:alphaModFix/>
          </a:blip>
          <a:stretch>
            <a:fillRect/>
          </a:stretch>
        </p:blipFill>
        <p:spPr>
          <a:xfrm>
            <a:off x="2556325" y="1242601"/>
            <a:ext cx="6292404" cy="3645326"/>
          </a:xfrm>
          <a:prstGeom prst="rect">
            <a:avLst/>
          </a:prstGeom>
          <a:noFill/>
          <a:ln cap="flat" cmpd="sng" w="28575">
            <a:solidFill>
              <a:schemeClr val="dk2"/>
            </a:solidFill>
            <a:prstDash val="solid"/>
            <a:round/>
            <a:headEnd len="sm" w="sm" type="none"/>
            <a:tailEnd len="sm" w="sm" type="none"/>
          </a:ln>
        </p:spPr>
      </p:pic>
      <p:sp>
        <p:nvSpPr>
          <p:cNvPr id="229" name="Google Shape;229;p33"/>
          <p:cNvSpPr txBox="1"/>
          <p:nvPr/>
        </p:nvSpPr>
        <p:spPr>
          <a:xfrm>
            <a:off x="457200" y="2822625"/>
            <a:ext cx="1883100" cy="998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b="1" lang="en-US">
                <a:latin typeface="Calibri"/>
                <a:ea typeface="Calibri"/>
                <a:cs typeface="Calibri"/>
                <a:sym typeface="Calibri"/>
              </a:rPr>
              <a:t>.</a:t>
            </a:r>
            <a:r>
              <a:rPr lang="en-US">
                <a:latin typeface="Calibri"/>
                <a:ea typeface="Calibri"/>
                <a:cs typeface="Calibri"/>
                <a:sym typeface="Calibri"/>
              </a:rPr>
              <a:t> </a:t>
            </a:r>
            <a:r>
              <a:rPr lang="en-US">
                <a:solidFill>
                  <a:schemeClr val="dk1"/>
                </a:solidFill>
                <a:latin typeface="Calibri"/>
                <a:ea typeface="Calibri"/>
                <a:cs typeface="Calibri"/>
                <a:sym typeface="Calibri"/>
              </a:rPr>
              <a:t>Drag and drop a </a:t>
            </a:r>
            <a:r>
              <a:rPr lang="en-US">
                <a:latin typeface="Calibri"/>
                <a:ea typeface="Calibri"/>
                <a:cs typeface="Calibri"/>
                <a:sym typeface="Calibri"/>
              </a:rPr>
              <a:t>“change size by (10)” command inside each “repeat (10)” function.</a:t>
            </a:r>
            <a:endParaRPr>
              <a:latin typeface="Calibri"/>
              <a:ea typeface="Calibri"/>
              <a:cs typeface="Calibri"/>
              <a:sym typeface="Calibri"/>
            </a:endParaRPr>
          </a:p>
        </p:txBody>
      </p:sp>
      <p:cxnSp>
        <p:nvCxnSpPr>
          <p:cNvPr id="230" name="Google Shape;230;p33"/>
          <p:cNvCxnSpPr>
            <a:stCxn id="229" idx="3"/>
          </p:cNvCxnSpPr>
          <p:nvPr/>
        </p:nvCxnSpPr>
        <p:spPr>
          <a:xfrm>
            <a:off x="2340300" y="3321825"/>
            <a:ext cx="480000" cy="59100"/>
          </a:xfrm>
          <a:prstGeom prst="straightConnector1">
            <a:avLst/>
          </a:prstGeom>
          <a:noFill/>
          <a:ln cap="flat" cmpd="sng" w="19050">
            <a:solidFill>
              <a:schemeClr val="dk2"/>
            </a:solidFill>
            <a:prstDash val="solid"/>
            <a:round/>
            <a:headEnd len="med" w="med" type="none"/>
            <a:tailEnd len="med" w="med" type="none"/>
          </a:ln>
        </p:spPr>
      </p:cxnSp>
      <p:cxnSp>
        <p:nvCxnSpPr>
          <p:cNvPr id="231" name="Google Shape;231;p33"/>
          <p:cNvCxnSpPr/>
          <p:nvPr/>
        </p:nvCxnSpPr>
        <p:spPr>
          <a:xfrm flipH="1" rot="10800000">
            <a:off x="3281275" y="2874750"/>
            <a:ext cx="2128500" cy="486900"/>
          </a:xfrm>
          <a:prstGeom prst="straightConnector1">
            <a:avLst/>
          </a:prstGeom>
          <a:noFill/>
          <a:ln cap="flat" cmpd="sng" w="19050">
            <a:solidFill>
              <a:schemeClr val="dk2"/>
            </a:solidFill>
            <a:prstDash val="solid"/>
            <a:round/>
            <a:headEnd len="med" w="med" type="none"/>
            <a:tailEnd len="med" w="med" type="triangle"/>
          </a:ln>
        </p:spPr>
      </p:cxnSp>
      <p:cxnSp>
        <p:nvCxnSpPr>
          <p:cNvPr id="232" name="Google Shape;232;p33"/>
          <p:cNvCxnSpPr/>
          <p:nvPr/>
        </p:nvCxnSpPr>
        <p:spPr>
          <a:xfrm flipH="1" rot="10800000">
            <a:off x="3269800" y="3200850"/>
            <a:ext cx="2126400" cy="160800"/>
          </a:xfrm>
          <a:prstGeom prst="straightConnector1">
            <a:avLst/>
          </a:prstGeom>
          <a:noFill/>
          <a:ln cap="flat" cmpd="sng" w="19050">
            <a:solidFill>
              <a:schemeClr val="dk2"/>
            </a:solidFill>
            <a:prstDash val="solid"/>
            <a:round/>
            <a:headEnd len="med" w="med" type="none"/>
            <a:tailEnd len="med" w="med" type="triangle"/>
          </a:ln>
        </p:spPr>
      </p:cxnSp>
      <p:sp>
        <p:nvSpPr>
          <p:cNvPr id="233" name="Google Shape;233;p33"/>
          <p:cNvSpPr txBox="1"/>
          <p:nvPr/>
        </p:nvSpPr>
        <p:spPr>
          <a:xfrm>
            <a:off x="4930975" y="1587900"/>
            <a:ext cx="1920900" cy="8130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 </a:t>
            </a:r>
            <a:r>
              <a:rPr lang="en-US">
                <a:latin typeface="Calibri"/>
                <a:ea typeface="Calibri"/>
                <a:cs typeface="Calibri"/>
                <a:sym typeface="Calibri"/>
              </a:rPr>
              <a:t>Modify</a:t>
            </a:r>
            <a:r>
              <a:rPr lang="en-US">
                <a:latin typeface="Calibri"/>
                <a:ea typeface="Calibri"/>
                <a:cs typeface="Calibri"/>
                <a:sym typeface="Calibri"/>
              </a:rPr>
              <a:t> the second command to be “change size by (-10).”</a:t>
            </a:r>
            <a:endParaRPr>
              <a:latin typeface="Calibri"/>
              <a:ea typeface="Calibri"/>
              <a:cs typeface="Calibri"/>
              <a:sym typeface="Calibri"/>
            </a:endParaRPr>
          </a:p>
        </p:txBody>
      </p:sp>
      <p:cxnSp>
        <p:nvCxnSpPr>
          <p:cNvPr id="234" name="Google Shape;234;p33"/>
          <p:cNvCxnSpPr>
            <a:stCxn id="233" idx="2"/>
          </p:cNvCxnSpPr>
          <p:nvPr/>
        </p:nvCxnSpPr>
        <p:spPr>
          <a:xfrm flipH="1">
            <a:off x="5820925" y="2400900"/>
            <a:ext cx="70500" cy="710400"/>
          </a:xfrm>
          <a:prstGeom prst="straightConnector1">
            <a:avLst/>
          </a:prstGeom>
          <a:noFill/>
          <a:ln cap="flat" cmpd="sng" w="19050">
            <a:solidFill>
              <a:schemeClr val="dk2"/>
            </a:solidFill>
            <a:prstDash val="solid"/>
            <a:round/>
            <a:headEnd len="med" w="med" type="none"/>
            <a:tailEnd len="med" w="med" type="triangle"/>
          </a:ln>
        </p:spPr>
      </p:cxnSp>
      <p:sp>
        <p:nvSpPr>
          <p:cNvPr id="235" name="Google Shape;235;p33"/>
          <p:cNvSpPr txBox="1"/>
          <p:nvPr/>
        </p:nvSpPr>
        <p:spPr>
          <a:xfrm>
            <a:off x="457200" y="3986725"/>
            <a:ext cx="1699800" cy="8139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Note</a:t>
            </a:r>
            <a:r>
              <a:rPr lang="en-US">
                <a:latin typeface="Calibri"/>
                <a:ea typeface="Calibri"/>
                <a:cs typeface="Calibri"/>
                <a:sym typeface="Calibri"/>
              </a:rPr>
              <a:t>: If there are no more letters in your name, skip to step 9.</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4"/>
          <p:cNvSpPr txBox="1"/>
          <p:nvPr>
            <p:ph type="title"/>
          </p:nvPr>
        </p:nvSpPr>
        <p:spPr>
          <a:xfrm>
            <a:off x="457200" y="142691"/>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8</a:t>
            </a:r>
            <a:endParaRPr/>
          </a:p>
        </p:txBody>
      </p:sp>
      <p:sp>
        <p:nvSpPr>
          <p:cNvPr id="241" name="Google Shape;241;p34"/>
          <p:cNvSpPr txBox="1"/>
          <p:nvPr>
            <p:ph idx="1" type="body"/>
          </p:nvPr>
        </p:nvSpPr>
        <p:spPr>
          <a:xfrm>
            <a:off x="457200" y="1203960"/>
            <a:ext cx="8229600" cy="32919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200"/>
              <a:t>R</a:t>
            </a:r>
            <a:r>
              <a:rPr lang="en-US" sz="2200"/>
              <a:t>epeat any or all of steps 4-7 for the remaining letters in your name. </a:t>
            </a:r>
            <a:endParaRPr sz="2200"/>
          </a:p>
          <a:p>
            <a:pPr indent="0" lvl="0" marL="0" rtl="0" algn="l">
              <a:lnSpc>
                <a:spcPct val="115000"/>
              </a:lnSpc>
              <a:spcBef>
                <a:spcPts val="1200"/>
              </a:spcBef>
              <a:spcAft>
                <a:spcPts val="0"/>
              </a:spcAft>
              <a:buClr>
                <a:schemeClr val="dk1"/>
              </a:buClr>
              <a:buSzPts val="1100"/>
              <a:buFont typeface="Arial"/>
              <a:buNone/>
            </a:pPr>
            <a:r>
              <a:rPr lang="en-US" sz="2200"/>
              <a:t>You can also try to coming up with your own code. For example, with the </a:t>
            </a:r>
            <a:r>
              <a:rPr lang="en-US" sz="2200"/>
              <a:t>turn function, try changing “wait (1) seconds” to a shorter time, such as “wait (.5) seconds,” for a faster spin. </a:t>
            </a:r>
            <a:endParaRPr sz="2200"/>
          </a:p>
          <a:p>
            <a:pPr indent="0" lvl="0" marL="0" rtl="0" algn="l">
              <a:lnSpc>
                <a:spcPct val="115000"/>
              </a:lnSpc>
              <a:spcBef>
                <a:spcPts val="1200"/>
              </a:spcBef>
              <a:spcAft>
                <a:spcPts val="1200"/>
              </a:spcAft>
              <a:buClr>
                <a:schemeClr val="dk1"/>
              </a:buClr>
              <a:buSzPts val="1100"/>
              <a:buFont typeface="Arial"/>
              <a:buNone/>
            </a:pPr>
            <a:r>
              <a:rPr lang="en-US" sz="2200"/>
              <a:t>Or,</a:t>
            </a:r>
            <a:r>
              <a:rPr lang="en-US" sz="2200"/>
              <a:t> try applying multiple code sets to the same letter. For example, try programming a letter to change colors and spin at the same time.</a:t>
            </a:r>
            <a:endParaRPr sz="3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5"/>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9</a:t>
            </a:r>
            <a:endParaRPr/>
          </a:p>
        </p:txBody>
      </p:sp>
      <p:pic>
        <p:nvPicPr>
          <p:cNvPr id="247" name="Google Shape;247;p35"/>
          <p:cNvPicPr preferRelativeResize="0"/>
          <p:nvPr/>
        </p:nvPicPr>
        <p:blipFill>
          <a:blip r:embed="rId3">
            <a:alphaModFix/>
          </a:blip>
          <a:stretch>
            <a:fillRect/>
          </a:stretch>
        </p:blipFill>
        <p:spPr>
          <a:xfrm>
            <a:off x="2674275" y="1299750"/>
            <a:ext cx="6203029" cy="3595450"/>
          </a:xfrm>
          <a:prstGeom prst="rect">
            <a:avLst/>
          </a:prstGeom>
          <a:noFill/>
          <a:ln cap="flat" cmpd="sng" w="28575">
            <a:solidFill>
              <a:schemeClr val="dk2"/>
            </a:solidFill>
            <a:prstDash val="solid"/>
            <a:round/>
            <a:headEnd len="sm" w="sm" type="none"/>
            <a:tailEnd len="sm" w="sm" type="none"/>
          </a:ln>
        </p:spPr>
      </p:pic>
      <p:sp>
        <p:nvSpPr>
          <p:cNvPr id="248" name="Google Shape;248;p35"/>
          <p:cNvSpPr txBox="1"/>
          <p:nvPr/>
        </p:nvSpPr>
        <p:spPr>
          <a:xfrm>
            <a:off x="5572750" y="361850"/>
            <a:ext cx="2014200" cy="857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When</a:t>
            </a:r>
            <a:r>
              <a:rPr lang="en-US">
                <a:latin typeface="Calibri"/>
                <a:ea typeface="Calibri"/>
                <a:cs typeface="Calibri"/>
                <a:sym typeface="Calibri"/>
              </a:rPr>
              <a:t> you are finished, click the green flag to test your code!</a:t>
            </a:r>
            <a:endParaRPr>
              <a:latin typeface="Calibri"/>
              <a:ea typeface="Calibri"/>
              <a:cs typeface="Calibri"/>
              <a:sym typeface="Calibri"/>
            </a:endParaRPr>
          </a:p>
        </p:txBody>
      </p:sp>
      <p:cxnSp>
        <p:nvCxnSpPr>
          <p:cNvPr id="249" name="Google Shape;249;p35"/>
          <p:cNvCxnSpPr>
            <a:stCxn id="248" idx="2"/>
          </p:cNvCxnSpPr>
          <p:nvPr/>
        </p:nvCxnSpPr>
        <p:spPr>
          <a:xfrm>
            <a:off x="6579850" y="1219250"/>
            <a:ext cx="392100" cy="357300"/>
          </a:xfrm>
          <a:prstGeom prst="straightConnector1">
            <a:avLst/>
          </a:prstGeom>
          <a:noFill/>
          <a:ln cap="flat" cmpd="sng" w="19050">
            <a:solidFill>
              <a:schemeClr val="dk2"/>
            </a:solidFill>
            <a:prstDash val="solid"/>
            <a:round/>
            <a:headEnd len="med" w="med" type="none"/>
            <a:tailEnd len="med" w="med" type="triangle"/>
          </a:ln>
        </p:spPr>
      </p:cxnSp>
      <p:sp>
        <p:nvSpPr>
          <p:cNvPr id="250" name="Google Shape;250;p35"/>
          <p:cNvSpPr txBox="1"/>
          <p:nvPr/>
        </p:nvSpPr>
        <p:spPr>
          <a:xfrm>
            <a:off x="333375" y="2156000"/>
            <a:ext cx="1962300" cy="22446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Calibri"/>
                <a:ea typeface="Calibri"/>
                <a:cs typeface="Calibri"/>
                <a:sym typeface="Calibri"/>
              </a:rPr>
              <a:t>If something isn’t working the way you want, check your code again to see what might be wrong. Don’t worry if you don’t get something right the first time. Just keep trying until you find a combination that works! </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6"/>
          <p:cNvSpPr txBox="1"/>
          <p:nvPr>
            <p:ph type="title"/>
          </p:nvPr>
        </p:nvSpPr>
        <p:spPr>
          <a:xfrm>
            <a:off x="457200" y="528066"/>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What’s Next?</a:t>
            </a:r>
            <a:endParaRPr/>
          </a:p>
        </p:txBody>
      </p:sp>
      <p:sp>
        <p:nvSpPr>
          <p:cNvPr id="256" name="Google Shape;256;p36"/>
          <p:cNvSpPr txBox="1"/>
          <p:nvPr>
            <p:ph idx="1" type="body"/>
          </p:nvPr>
        </p:nvSpPr>
        <p:spPr>
          <a:xfrm>
            <a:off x="457200" y="1451610"/>
            <a:ext cx="8229600" cy="32919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rPr lang="en-US"/>
              <a:t>Move on to </a:t>
            </a:r>
            <a:r>
              <a:rPr lang="en-US"/>
              <a:t>Activity 2:</a:t>
            </a:r>
            <a:r>
              <a:rPr lang="en-US"/>
              <a:t> Balloon Popper Game. </a:t>
            </a:r>
            <a:endParaRPr/>
          </a:p>
          <a:p>
            <a:pPr indent="0" lvl="0" marL="0" rtl="0" algn="l">
              <a:spcBef>
                <a:spcPts val="520"/>
              </a:spcBef>
              <a:spcAft>
                <a:spcPts val="0"/>
              </a:spcAft>
              <a:buNone/>
            </a:pPr>
            <a:r>
              <a:rPr lang="en-US"/>
              <a:t>There, you will create your own game. You can even challenge friends and family to play when you’re finished!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0"/>
          <p:cNvSpPr txBox="1"/>
          <p:nvPr>
            <p:ph type="title"/>
          </p:nvPr>
        </p:nvSpPr>
        <p:spPr>
          <a:xfrm>
            <a:off x="457200" y="528066"/>
            <a:ext cx="8229600" cy="8574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accent4"/>
              </a:buClr>
              <a:buSzPts val="3600"/>
              <a:buFont typeface="Calibri"/>
              <a:buNone/>
            </a:pPr>
            <a:r>
              <a:rPr lang="en-US"/>
              <a:t>Step </a:t>
            </a:r>
            <a:r>
              <a:rPr lang="en-US"/>
              <a:t>1</a:t>
            </a:r>
            <a:endParaRPr/>
          </a:p>
        </p:txBody>
      </p:sp>
      <p:sp>
        <p:nvSpPr>
          <p:cNvPr id="82" name="Google Shape;82;p20"/>
          <p:cNvSpPr txBox="1"/>
          <p:nvPr>
            <p:ph idx="1" type="body"/>
          </p:nvPr>
        </p:nvSpPr>
        <p:spPr>
          <a:xfrm>
            <a:off x="457200" y="1451610"/>
            <a:ext cx="8229600" cy="3291900"/>
          </a:xfrm>
          <a:prstGeom prst="rect">
            <a:avLst/>
          </a:prstGeom>
          <a:noFill/>
          <a:ln>
            <a:noFill/>
          </a:ln>
        </p:spPr>
        <p:txBody>
          <a:bodyPr anchorCtr="0" anchor="t" bIns="45700" lIns="91425" spcFirstLastPara="1" rIns="91425" wrap="square" tIns="45700">
            <a:noAutofit/>
          </a:bodyPr>
          <a:lstStyle/>
          <a:p>
            <a:pPr indent="-40629" lvl="0" marL="205729" rtl="0" algn="l">
              <a:spcBef>
                <a:spcPts val="0"/>
              </a:spcBef>
              <a:spcAft>
                <a:spcPts val="0"/>
              </a:spcAft>
              <a:buClr>
                <a:schemeClr val="accent4"/>
              </a:buClr>
              <a:buSzPts val="2600"/>
              <a:buFont typeface="Arial"/>
              <a:buNone/>
            </a:pPr>
            <a:r>
              <a:rPr lang="en-US"/>
              <a:t>Go to </a:t>
            </a:r>
            <a:r>
              <a:rPr lang="en-US" u="sng">
                <a:solidFill>
                  <a:srgbClr val="1155CC"/>
                </a:solidFill>
                <a:hlinkClick r:id="rId3">
                  <a:extLst>
                    <a:ext uri="{A12FA001-AC4F-418D-AE19-62706E023703}">
                      <ahyp:hlinkClr val="tx"/>
                    </a:ext>
                  </a:extLst>
                </a:hlinkClick>
              </a:rPr>
              <a:t>https://tinyurl.com/Newnamescratch</a:t>
            </a:r>
            <a:r>
              <a:rPr lang="en-US"/>
              <a:t>.</a:t>
            </a:r>
            <a:endParaRPr/>
          </a:p>
          <a:p>
            <a:pPr indent="-40629" lvl="0" marL="205729" rtl="0" algn="l">
              <a:spcBef>
                <a:spcPts val="0"/>
              </a:spcBef>
              <a:spcAft>
                <a:spcPts val="0"/>
              </a:spcAft>
              <a:buClr>
                <a:schemeClr val="accent4"/>
              </a:buClr>
              <a:buSzPts val="2600"/>
              <a:buFont typeface="Arial"/>
              <a:buNone/>
            </a:pPr>
            <a:r>
              <a:t/>
            </a:r>
            <a:endParaRPr/>
          </a:p>
          <a:p>
            <a:pPr indent="-40629" lvl="0" marL="205729" rtl="0" algn="l">
              <a:spcBef>
                <a:spcPts val="0"/>
              </a:spcBef>
              <a:spcAft>
                <a:spcPts val="0"/>
              </a:spcAft>
              <a:buClr>
                <a:schemeClr val="accent4"/>
              </a:buClr>
              <a:buSzPts val="2600"/>
              <a:buFont typeface="Arial"/>
              <a:buNone/>
            </a:pPr>
            <a:r>
              <a:rPr lang="en-US"/>
              <a:t>This will take you to Scratch, </a:t>
            </a:r>
            <a:r>
              <a:rPr lang="en-US"/>
              <a:t>MIT’s coding website</a:t>
            </a:r>
            <a:r>
              <a:rPr lang="en-US"/>
              <a:t>.</a:t>
            </a:r>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21"/>
          <p:cNvPicPr preferRelativeResize="0"/>
          <p:nvPr/>
        </p:nvPicPr>
        <p:blipFill>
          <a:blip r:embed="rId3">
            <a:alphaModFix/>
          </a:blip>
          <a:stretch>
            <a:fillRect/>
          </a:stretch>
        </p:blipFill>
        <p:spPr>
          <a:xfrm>
            <a:off x="2468750" y="1353975"/>
            <a:ext cx="6374174" cy="3554725"/>
          </a:xfrm>
          <a:prstGeom prst="rect">
            <a:avLst/>
          </a:prstGeom>
          <a:noFill/>
          <a:ln cap="flat" cmpd="sng" w="28575">
            <a:solidFill>
              <a:schemeClr val="dk2"/>
            </a:solidFill>
            <a:prstDash val="solid"/>
            <a:round/>
            <a:headEnd len="sm" w="sm" type="none"/>
            <a:tailEnd len="sm" w="sm" type="none"/>
          </a:ln>
        </p:spPr>
      </p:pic>
      <p:cxnSp>
        <p:nvCxnSpPr>
          <p:cNvPr id="88" name="Google Shape;88;p21"/>
          <p:cNvCxnSpPr>
            <a:stCxn id="89" idx="3"/>
          </p:cNvCxnSpPr>
          <p:nvPr/>
        </p:nvCxnSpPr>
        <p:spPr>
          <a:xfrm>
            <a:off x="1873800" y="3085425"/>
            <a:ext cx="6226800" cy="1653000"/>
          </a:xfrm>
          <a:prstGeom prst="straightConnector1">
            <a:avLst/>
          </a:prstGeom>
          <a:noFill/>
          <a:ln cap="flat" cmpd="sng" w="19050">
            <a:solidFill>
              <a:schemeClr val="dk2"/>
            </a:solidFill>
            <a:prstDash val="solid"/>
            <a:round/>
            <a:headEnd len="med" w="med" type="none"/>
            <a:tailEnd len="med" w="med" type="triangle"/>
          </a:ln>
        </p:spPr>
      </p:cxnSp>
      <p:sp>
        <p:nvSpPr>
          <p:cNvPr id="89" name="Google Shape;89;p21"/>
          <p:cNvSpPr txBox="1"/>
          <p:nvPr/>
        </p:nvSpPr>
        <p:spPr>
          <a:xfrm>
            <a:off x="457200" y="2717475"/>
            <a:ext cx="1416600" cy="7359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Click the cat icon to get started.</a:t>
            </a:r>
            <a:endParaRPr>
              <a:latin typeface="Calibri"/>
              <a:ea typeface="Calibri"/>
              <a:cs typeface="Calibri"/>
              <a:sym typeface="Calibri"/>
            </a:endParaRPr>
          </a:p>
        </p:txBody>
      </p:sp>
      <p:sp>
        <p:nvSpPr>
          <p:cNvPr id="90" name="Google Shape;90;p21"/>
          <p:cNvSpPr txBox="1"/>
          <p:nvPr>
            <p:ph type="title"/>
          </p:nvPr>
        </p:nvSpPr>
        <p:spPr>
          <a:xfrm>
            <a:off x="457200" y="528073"/>
            <a:ext cx="8229600" cy="6432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2"/>
          <p:cNvSpPr txBox="1"/>
          <p:nvPr>
            <p:ph type="title"/>
          </p:nvPr>
        </p:nvSpPr>
        <p:spPr>
          <a:xfrm>
            <a:off x="457200" y="528073"/>
            <a:ext cx="8229600" cy="6432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3</a:t>
            </a:r>
            <a:endParaRPr/>
          </a:p>
        </p:txBody>
      </p:sp>
      <p:sp>
        <p:nvSpPr>
          <p:cNvPr id="96" name="Google Shape;96;p22"/>
          <p:cNvSpPr txBox="1"/>
          <p:nvPr/>
        </p:nvSpPr>
        <p:spPr>
          <a:xfrm>
            <a:off x="239900" y="2032000"/>
            <a:ext cx="2314200" cy="11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97" name="Google Shape;97;p22"/>
          <p:cNvPicPr preferRelativeResize="0"/>
          <p:nvPr/>
        </p:nvPicPr>
        <p:blipFill>
          <a:blip r:embed="rId3">
            <a:alphaModFix/>
          </a:blip>
          <a:stretch>
            <a:fillRect/>
          </a:stretch>
        </p:blipFill>
        <p:spPr>
          <a:xfrm>
            <a:off x="2922150" y="1421949"/>
            <a:ext cx="5861925" cy="3445923"/>
          </a:xfrm>
          <a:prstGeom prst="rect">
            <a:avLst/>
          </a:prstGeom>
          <a:noFill/>
          <a:ln cap="flat" cmpd="sng" w="28575">
            <a:solidFill>
              <a:schemeClr val="dk2"/>
            </a:solidFill>
            <a:prstDash val="solid"/>
            <a:round/>
            <a:headEnd len="sm" w="sm" type="none"/>
            <a:tailEnd len="sm" w="sm" type="none"/>
          </a:ln>
        </p:spPr>
      </p:pic>
      <p:cxnSp>
        <p:nvCxnSpPr>
          <p:cNvPr id="98" name="Google Shape;98;p22"/>
          <p:cNvCxnSpPr>
            <a:stCxn id="99" idx="3"/>
          </p:cNvCxnSpPr>
          <p:nvPr/>
        </p:nvCxnSpPr>
        <p:spPr>
          <a:xfrm flipH="1" rot="10800000">
            <a:off x="2554200" y="1931725"/>
            <a:ext cx="4084800" cy="1187400"/>
          </a:xfrm>
          <a:prstGeom prst="straightConnector1">
            <a:avLst/>
          </a:prstGeom>
          <a:noFill/>
          <a:ln cap="flat" cmpd="sng" w="19050">
            <a:solidFill>
              <a:schemeClr val="dk2"/>
            </a:solidFill>
            <a:prstDash val="solid"/>
            <a:round/>
            <a:headEnd len="med" w="med" type="none"/>
            <a:tailEnd len="med" w="med" type="triangle"/>
          </a:ln>
        </p:spPr>
      </p:cxnSp>
      <p:sp>
        <p:nvSpPr>
          <p:cNvPr id="99" name="Google Shape;99;p22"/>
          <p:cNvSpPr txBox="1"/>
          <p:nvPr/>
        </p:nvSpPr>
        <p:spPr>
          <a:xfrm>
            <a:off x="457200" y="2607475"/>
            <a:ext cx="2097000" cy="10233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Select the “</a:t>
            </a:r>
            <a:r>
              <a:rPr lang="en-US">
                <a:latin typeface="Calibri"/>
                <a:ea typeface="Calibri"/>
                <a:cs typeface="Calibri"/>
                <a:sym typeface="Calibri"/>
              </a:rPr>
              <a:t>Letters</a:t>
            </a:r>
            <a:r>
              <a:rPr lang="en-US">
                <a:latin typeface="Calibri"/>
                <a:ea typeface="Calibri"/>
                <a:cs typeface="Calibri"/>
                <a:sym typeface="Calibri"/>
              </a:rPr>
              <a:t>” menu, and then click the first letter of your first name. These are called Sprites.</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3"/>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4</a:t>
            </a:r>
            <a:endParaRPr/>
          </a:p>
        </p:txBody>
      </p:sp>
      <p:pic>
        <p:nvPicPr>
          <p:cNvPr id="105" name="Google Shape;105;p23"/>
          <p:cNvPicPr preferRelativeResize="0"/>
          <p:nvPr/>
        </p:nvPicPr>
        <p:blipFill>
          <a:blip r:embed="rId3">
            <a:alphaModFix/>
          </a:blip>
          <a:stretch>
            <a:fillRect/>
          </a:stretch>
        </p:blipFill>
        <p:spPr>
          <a:xfrm>
            <a:off x="2848575" y="1422191"/>
            <a:ext cx="5957655" cy="3453234"/>
          </a:xfrm>
          <a:prstGeom prst="rect">
            <a:avLst/>
          </a:prstGeom>
          <a:noFill/>
          <a:ln cap="flat" cmpd="sng" w="28575">
            <a:solidFill>
              <a:schemeClr val="dk2"/>
            </a:solidFill>
            <a:prstDash val="solid"/>
            <a:round/>
            <a:headEnd len="sm" w="sm" type="none"/>
            <a:tailEnd len="sm" w="sm" type="none"/>
          </a:ln>
        </p:spPr>
      </p:pic>
      <p:sp>
        <p:nvSpPr>
          <p:cNvPr id="106" name="Google Shape;106;p23"/>
          <p:cNvSpPr txBox="1"/>
          <p:nvPr/>
        </p:nvSpPr>
        <p:spPr>
          <a:xfrm>
            <a:off x="457200" y="1770000"/>
            <a:ext cx="2007600" cy="613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lang="en-US">
                <a:latin typeface="Calibri"/>
                <a:ea typeface="Calibri"/>
                <a:cs typeface="Calibri"/>
                <a:sym typeface="Calibri"/>
              </a:rPr>
              <a:t> In</a:t>
            </a:r>
            <a:r>
              <a:rPr lang="en-US">
                <a:latin typeface="Calibri"/>
                <a:ea typeface="Calibri"/>
                <a:cs typeface="Calibri"/>
                <a:sym typeface="Calibri"/>
              </a:rPr>
              <a:t> the left pane, select the “Events” tab.</a:t>
            </a:r>
            <a:endParaRPr>
              <a:latin typeface="Calibri"/>
              <a:ea typeface="Calibri"/>
              <a:cs typeface="Calibri"/>
              <a:sym typeface="Calibri"/>
            </a:endParaRPr>
          </a:p>
        </p:txBody>
      </p:sp>
      <p:cxnSp>
        <p:nvCxnSpPr>
          <p:cNvPr id="107" name="Google Shape;107;p23"/>
          <p:cNvCxnSpPr>
            <a:stCxn id="106" idx="3"/>
          </p:cNvCxnSpPr>
          <p:nvPr/>
        </p:nvCxnSpPr>
        <p:spPr>
          <a:xfrm>
            <a:off x="2464800" y="2076750"/>
            <a:ext cx="437400" cy="279300"/>
          </a:xfrm>
          <a:prstGeom prst="straightConnector1">
            <a:avLst/>
          </a:prstGeom>
          <a:noFill/>
          <a:ln cap="flat" cmpd="sng" w="19050">
            <a:solidFill>
              <a:schemeClr val="dk2"/>
            </a:solidFill>
            <a:prstDash val="solid"/>
            <a:round/>
            <a:headEnd len="med" w="med" type="none"/>
            <a:tailEnd len="med" w="med" type="triangle"/>
          </a:ln>
        </p:spPr>
      </p:cxnSp>
      <p:sp>
        <p:nvSpPr>
          <p:cNvPr id="108" name="Google Shape;108;p23"/>
          <p:cNvSpPr txBox="1"/>
          <p:nvPr/>
        </p:nvSpPr>
        <p:spPr>
          <a:xfrm>
            <a:off x="5199450" y="1958250"/>
            <a:ext cx="1998900" cy="12270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a:t>
            </a:r>
            <a:r>
              <a:rPr lang="en-US">
                <a:latin typeface="Calibri"/>
                <a:ea typeface="Calibri"/>
                <a:cs typeface="Calibri"/>
                <a:sym typeface="Calibri"/>
              </a:rPr>
              <a:t> Find the “when ⚐ clicked” event. Click and drag this command to the workspace in the middle of the window.</a:t>
            </a:r>
            <a:endParaRPr>
              <a:latin typeface="Calibri"/>
              <a:ea typeface="Calibri"/>
              <a:cs typeface="Calibri"/>
              <a:sym typeface="Calibri"/>
            </a:endParaRPr>
          </a:p>
        </p:txBody>
      </p:sp>
      <p:cxnSp>
        <p:nvCxnSpPr>
          <p:cNvPr id="109" name="Google Shape;109;p23"/>
          <p:cNvCxnSpPr/>
          <p:nvPr/>
        </p:nvCxnSpPr>
        <p:spPr>
          <a:xfrm>
            <a:off x="3457275" y="2017350"/>
            <a:ext cx="1237500" cy="792000"/>
          </a:xfrm>
          <a:prstGeom prst="straightConnector1">
            <a:avLst/>
          </a:prstGeom>
          <a:noFill/>
          <a:ln cap="flat" cmpd="sng" w="19050">
            <a:solidFill>
              <a:schemeClr val="dk2"/>
            </a:solidFill>
            <a:prstDash val="solid"/>
            <a:round/>
            <a:headEnd len="med" w="med" type="none"/>
            <a:tailEnd len="med" w="med" type="triangle"/>
          </a:ln>
        </p:spPr>
      </p:cxnSp>
      <p:cxnSp>
        <p:nvCxnSpPr>
          <p:cNvPr id="110" name="Google Shape;110;p23"/>
          <p:cNvCxnSpPr>
            <a:stCxn id="108" idx="1"/>
          </p:cNvCxnSpPr>
          <p:nvPr/>
        </p:nvCxnSpPr>
        <p:spPr>
          <a:xfrm rot="10800000">
            <a:off x="3457350" y="2017350"/>
            <a:ext cx="1742100" cy="5544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4"/>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4, Cont.</a:t>
            </a:r>
            <a:endParaRPr/>
          </a:p>
        </p:txBody>
      </p:sp>
      <p:pic>
        <p:nvPicPr>
          <p:cNvPr id="116" name="Google Shape;116;p24"/>
          <p:cNvPicPr preferRelativeResize="0"/>
          <p:nvPr/>
        </p:nvPicPr>
        <p:blipFill>
          <a:blip r:embed="rId3">
            <a:alphaModFix/>
          </a:blip>
          <a:stretch>
            <a:fillRect/>
          </a:stretch>
        </p:blipFill>
        <p:spPr>
          <a:xfrm>
            <a:off x="2824175" y="1367116"/>
            <a:ext cx="5954488" cy="3453236"/>
          </a:xfrm>
          <a:prstGeom prst="rect">
            <a:avLst/>
          </a:prstGeom>
          <a:noFill/>
          <a:ln cap="flat" cmpd="sng" w="28575">
            <a:solidFill>
              <a:schemeClr val="dk2"/>
            </a:solidFill>
            <a:prstDash val="solid"/>
            <a:round/>
            <a:headEnd len="sm" w="sm" type="none"/>
            <a:tailEnd len="sm" w="sm" type="none"/>
          </a:ln>
        </p:spPr>
      </p:pic>
      <p:sp>
        <p:nvSpPr>
          <p:cNvPr id="117" name="Google Shape;117;p24"/>
          <p:cNvSpPr txBox="1"/>
          <p:nvPr/>
        </p:nvSpPr>
        <p:spPr>
          <a:xfrm>
            <a:off x="910575" y="1744050"/>
            <a:ext cx="1550400" cy="5850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b="1" lang="en-US">
                <a:latin typeface="Calibri"/>
                <a:ea typeface="Calibri"/>
                <a:cs typeface="Calibri"/>
                <a:sym typeface="Calibri"/>
              </a:rPr>
              <a:t>.</a:t>
            </a:r>
            <a:r>
              <a:rPr lang="en-US">
                <a:latin typeface="Calibri"/>
                <a:ea typeface="Calibri"/>
                <a:cs typeface="Calibri"/>
                <a:sym typeface="Calibri"/>
              </a:rPr>
              <a:t> Select</a:t>
            </a:r>
            <a:r>
              <a:rPr lang="en-US">
                <a:latin typeface="Calibri"/>
                <a:ea typeface="Calibri"/>
                <a:cs typeface="Calibri"/>
                <a:sym typeface="Calibri"/>
              </a:rPr>
              <a:t> the “Sound” tab.</a:t>
            </a:r>
            <a:endParaRPr>
              <a:latin typeface="Calibri"/>
              <a:ea typeface="Calibri"/>
              <a:cs typeface="Calibri"/>
              <a:sym typeface="Calibri"/>
            </a:endParaRPr>
          </a:p>
        </p:txBody>
      </p:sp>
      <p:cxnSp>
        <p:nvCxnSpPr>
          <p:cNvPr id="118" name="Google Shape;118;p24"/>
          <p:cNvCxnSpPr>
            <a:stCxn id="117" idx="3"/>
          </p:cNvCxnSpPr>
          <p:nvPr/>
        </p:nvCxnSpPr>
        <p:spPr>
          <a:xfrm>
            <a:off x="2460975" y="2036550"/>
            <a:ext cx="432300" cy="103500"/>
          </a:xfrm>
          <a:prstGeom prst="straightConnector1">
            <a:avLst/>
          </a:prstGeom>
          <a:noFill/>
          <a:ln cap="flat" cmpd="sng" w="19050">
            <a:solidFill>
              <a:schemeClr val="dk2"/>
            </a:solidFill>
            <a:prstDash val="solid"/>
            <a:round/>
            <a:headEnd len="med" w="med" type="none"/>
            <a:tailEnd len="med" w="med" type="triangle"/>
          </a:ln>
        </p:spPr>
      </p:cxnSp>
      <p:sp>
        <p:nvSpPr>
          <p:cNvPr id="119" name="Google Shape;119;p24"/>
          <p:cNvSpPr txBox="1"/>
          <p:nvPr/>
        </p:nvSpPr>
        <p:spPr>
          <a:xfrm>
            <a:off x="5219325" y="1512450"/>
            <a:ext cx="2501700" cy="12330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B. Find the “start sound” command. Click and drag this command to the area below the “when ⚐ clicked” command so that they connect.</a:t>
            </a:r>
            <a:endParaRPr>
              <a:latin typeface="Calibri"/>
              <a:ea typeface="Calibri"/>
              <a:cs typeface="Calibri"/>
              <a:sym typeface="Calibri"/>
            </a:endParaRPr>
          </a:p>
        </p:txBody>
      </p:sp>
      <p:cxnSp>
        <p:nvCxnSpPr>
          <p:cNvPr id="120" name="Google Shape;120;p24"/>
          <p:cNvCxnSpPr/>
          <p:nvPr/>
        </p:nvCxnSpPr>
        <p:spPr>
          <a:xfrm>
            <a:off x="3494825" y="2117100"/>
            <a:ext cx="1189500" cy="799200"/>
          </a:xfrm>
          <a:prstGeom prst="straightConnector1">
            <a:avLst/>
          </a:prstGeom>
          <a:noFill/>
          <a:ln cap="flat" cmpd="sng" w="19050">
            <a:solidFill>
              <a:schemeClr val="dk2"/>
            </a:solidFill>
            <a:prstDash val="solid"/>
            <a:round/>
            <a:headEnd len="med" w="med" type="none"/>
            <a:tailEnd len="med" w="med" type="triangle"/>
          </a:ln>
        </p:spPr>
      </p:cxnSp>
      <p:cxnSp>
        <p:nvCxnSpPr>
          <p:cNvPr id="121" name="Google Shape;121;p24"/>
          <p:cNvCxnSpPr>
            <a:stCxn id="119" idx="1"/>
          </p:cNvCxnSpPr>
          <p:nvPr/>
        </p:nvCxnSpPr>
        <p:spPr>
          <a:xfrm rot="10800000">
            <a:off x="3503925" y="2121750"/>
            <a:ext cx="1715400" cy="72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5"/>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5</a:t>
            </a:r>
            <a:endParaRPr/>
          </a:p>
        </p:txBody>
      </p:sp>
      <p:pic>
        <p:nvPicPr>
          <p:cNvPr id="127" name="Google Shape;127;p25"/>
          <p:cNvPicPr preferRelativeResize="0"/>
          <p:nvPr/>
        </p:nvPicPr>
        <p:blipFill>
          <a:blip r:embed="rId3">
            <a:alphaModFix/>
          </a:blip>
          <a:stretch>
            <a:fillRect/>
          </a:stretch>
        </p:blipFill>
        <p:spPr>
          <a:xfrm>
            <a:off x="2457700" y="1192601"/>
            <a:ext cx="6311747" cy="3654575"/>
          </a:xfrm>
          <a:prstGeom prst="rect">
            <a:avLst/>
          </a:prstGeom>
          <a:noFill/>
          <a:ln cap="flat" cmpd="sng" w="28575">
            <a:solidFill>
              <a:schemeClr val="dk2"/>
            </a:solidFill>
            <a:prstDash val="solid"/>
            <a:round/>
            <a:headEnd len="sm" w="sm" type="none"/>
            <a:tailEnd len="sm" w="sm" type="none"/>
          </a:ln>
        </p:spPr>
      </p:pic>
      <p:sp>
        <p:nvSpPr>
          <p:cNvPr id="128" name="Google Shape;128;p25"/>
          <p:cNvSpPr txBox="1"/>
          <p:nvPr/>
        </p:nvSpPr>
        <p:spPr>
          <a:xfrm>
            <a:off x="3710375" y="394350"/>
            <a:ext cx="4023300" cy="9777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lang="en-US">
                <a:latin typeface="Calibri"/>
                <a:ea typeface="Calibri"/>
                <a:cs typeface="Calibri"/>
                <a:sym typeface="Calibri"/>
              </a:rPr>
              <a:t> Repeat step 3 and select the second letter of your name. (You can move sprites by clicking and dragging them in the upper-right pane, and you can delete sprites and letters in the lower-right pane.)</a:t>
            </a:r>
            <a:endParaRPr>
              <a:latin typeface="Calibri"/>
              <a:ea typeface="Calibri"/>
              <a:cs typeface="Calibri"/>
              <a:sym typeface="Calibri"/>
            </a:endParaRPr>
          </a:p>
        </p:txBody>
      </p:sp>
      <p:cxnSp>
        <p:nvCxnSpPr>
          <p:cNvPr id="129" name="Google Shape;129;p25"/>
          <p:cNvCxnSpPr/>
          <p:nvPr/>
        </p:nvCxnSpPr>
        <p:spPr>
          <a:xfrm>
            <a:off x="7283575" y="1359350"/>
            <a:ext cx="192900" cy="716700"/>
          </a:xfrm>
          <a:prstGeom prst="straightConnector1">
            <a:avLst/>
          </a:prstGeom>
          <a:noFill/>
          <a:ln cap="flat" cmpd="sng" w="19050">
            <a:solidFill>
              <a:schemeClr val="dk2"/>
            </a:solidFill>
            <a:prstDash val="solid"/>
            <a:round/>
            <a:headEnd len="med" w="med" type="none"/>
            <a:tailEnd len="med" w="med" type="triangle"/>
          </a:ln>
        </p:spPr>
      </p:cxnSp>
      <p:sp>
        <p:nvSpPr>
          <p:cNvPr id="130" name="Google Shape;130;p25"/>
          <p:cNvSpPr txBox="1"/>
          <p:nvPr/>
        </p:nvSpPr>
        <p:spPr>
          <a:xfrm>
            <a:off x="204800" y="2076550"/>
            <a:ext cx="1604700" cy="1258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a:t>
            </a:r>
            <a:r>
              <a:rPr b="1" lang="en-US">
                <a:latin typeface="Calibri"/>
                <a:ea typeface="Calibri"/>
                <a:cs typeface="Calibri"/>
                <a:sym typeface="Calibri"/>
              </a:rPr>
              <a:t>.</a:t>
            </a:r>
            <a:r>
              <a:rPr lang="en-US">
                <a:latin typeface="Calibri"/>
                <a:ea typeface="Calibri"/>
                <a:cs typeface="Calibri"/>
                <a:sym typeface="Calibri"/>
              </a:rPr>
              <a:t> Select the second letter in the lower-right pane and return</a:t>
            </a:r>
            <a:r>
              <a:rPr lang="en-US">
                <a:latin typeface="Calibri"/>
                <a:ea typeface="Calibri"/>
                <a:cs typeface="Calibri"/>
                <a:sym typeface="Calibri"/>
              </a:rPr>
              <a:t> to the “Events” tab.</a:t>
            </a:r>
            <a:endParaRPr>
              <a:latin typeface="Calibri"/>
              <a:ea typeface="Calibri"/>
              <a:cs typeface="Calibri"/>
              <a:sym typeface="Calibri"/>
            </a:endParaRPr>
          </a:p>
        </p:txBody>
      </p:sp>
      <p:cxnSp>
        <p:nvCxnSpPr>
          <p:cNvPr id="131" name="Google Shape;131;p25"/>
          <p:cNvCxnSpPr>
            <a:stCxn id="130" idx="3"/>
          </p:cNvCxnSpPr>
          <p:nvPr/>
        </p:nvCxnSpPr>
        <p:spPr>
          <a:xfrm flipH="1" rot="10800000">
            <a:off x="1809500" y="2222650"/>
            <a:ext cx="642900" cy="483300"/>
          </a:xfrm>
          <a:prstGeom prst="straightConnector1">
            <a:avLst/>
          </a:prstGeom>
          <a:noFill/>
          <a:ln cap="flat" cmpd="sng" w="19050">
            <a:solidFill>
              <a:schemeClr val="dk2"/>
            </a:solidFill>
            <a:prstDash val="solid"/>
            <a:round/>
            <a:headEnd len="med" w="med" type="none"/>
            <a:tailEnd len="med" w="med" type="triangle"/>
          </a:ln>
        </p:spPr>
      </p:cxnSp>
      <p:sp>
        <p:nvSpPr>
          <p:cNvPr id="132" name="Google Shape;132;p25"/>
          <p:cNvSpPr txBox="1"/>
          <p:nvPr/>
        </p:nvSpPr>
        <p:spPr>
          <a:xfrm>
            <a:off x="4211275" y="2591100"/>
            <a:ext cx="2250600" cy="10479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C</a:t>
            </a:r>
            <a:r>
              <a:rPr b="1" lang="en-US">
                <a:latin typeface="Calibri"/>
                <a:ea typeface="Calibri"/>
                <a:cs typeface="Calibri"/>
                <a:sym typeface="Calibri"/>
              </a:rPr>
              <a:t>.</a:t>
            </a:r>
            <a:r>
              <a:rPr lang="en-US">
                <a:latin typeface="Calibri"/>
                <a:ea typeface="Calibri"/>
                <a:cs typeface="Calibri"/>
                <a:sym typeface="Calibri"/>
              </a:rPr>
              <a:t> </a:t>
            </a:r>
            <a:r>
              <a:rPr lang="en-US">
                <a:solidFill>
                  <a:schemeClr val="dk1"/>
                </a:solidFill>
                <a:latin typeface="Calibri"/>
                <a:ea typeface="Calibri"/>
                <a:cs typeface="Calibri"/>
                <a:sym typeface="Calibri"/>
              </a:rPr>
              <a:t>Find the “when ⚐ clicked” event. Click and drag this command to the workspace in the middle of the screen.</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cxnSp>
        <p:nvCxnSpPr>
          <p:cNvPr id="133" name="Google Shape;133;p25"/>
          <p:cNvCxnSpPr/>
          <p:nvPr/>
        </p:nvCxnSpPr>
        <p:spPr>
          <a:xfrm>
            <a:off x="3106775" y="1816300"/>
            <a:ext cx="1377600" cy="513600"/>
          </a:xfrm>
          <a:prstGeom prst="straightConnector1">
            <a:avLst/>
          </a:prstGeom>
          <a:noFill/>
          <a:ln cap="flat" cmpd="sng" w="19050">
            <a:solidFill>
              <a:schemeClr val="dk2"/>
            </a:solidFill>
            <a:prstDash val="solid"/>
            <a:round/>
            <a:headEnd len="med" w="med" type="none"/>
            <a:tailEnd len="med" w="med" type="triangle"/>
          </a:ln>
        </p:spPr>
      </p:cxnSp>
      <p:cxnSp>
        <p:nvCxnSpPr>
          <p:cNvPr id="134" name="Google Shape;134;p25"/>
          <p:cNvCxnSpPr/>
          <p:nvPr/>
        </p:nvCxnSpPr>
        <p:spPr>
          <a:xfrm rot="10800000">
            <a:off x="3099775" y="1811575"/>
            <a:ext cx="1111500" cy="10371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5, Cont.</a:t>
            </a:r>
            <a:endParaRPr/>
          </a:p>
        </p:txBody>
      </p:sp>
      <p:pic>
        <p:nvPicPr>
          <p:cNvPr id="140" name="Google Shape;140;p26"/>
          <p:cNvPicPr preferRelativeResize="0"/>
          <p:nvPr/>
        </p:nvPicPr>
        <p:blipFill>
          <a:blip r:embed="rId3">
            <a:alphaModFix/>
          </a:blip>
          <a:stretch>
            <a:fillRect/>
          </a:stretch>
        </p:blipFill>
        <p:spPr>
          <a:xfrm>
            <a:off x="2369925" y="1137451"/>
            <a:ext cx="6407926" cy="3706299"/>
          </a:xfrm>
          <a:prstGeom prst="rect">
            <a:avLst/>
          </a:prstGeom>
          <a:noFill/>
          <a:ln cap="flat" cmpd="sng" w="28575">
            <a:solidFill>
              <a:schemeClr val="dk2"/>
            </a:solidFill>
            <a:prstDash val="solid"/>
            <a:round/>
            <a:headEnd len="sm" w="sm" type="none"/>
            <a:tailEnd len="sm" w="sm" type="none"/>
          </a:ln>
        </p:spPr>
      </p:pic>
      <p:sp>
        <p:nvSpPr>
          <p:cNvPr id="141" name="Google Shape;141;p26"/>
          <p:cNvSpPr txBox="1"/>
          <p:nvPr/>
        </p:nvSpPr>
        <p:spPr>
          <a:xfrm>
            <a:off x="457200" y="1618425"/>
            <a:ext cx="1212900" cy="6060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b="1" lang="en-US">
                <a:latin typeface="Calibri"/>
                <a:ea typeface="Calibri"/>
                <a:cs typeface="Calibri"/>
                <a:sym typeface="Calibri"/>
              </a:rPr>
              <a:t>.</a:t>
            </a:r>
            <a:r>
              <a:rPr lang="en-US">
                <a:latin typeface="Calibri"/>
                <a:ea typeface="Calibri"/>
                <a:cs typeface="Calibri"/>
                <a:sym typeface="Calibri"/>
              </a:rPr>
              <a:t> Select</a:t>
            </a:r>
            <a:r>
              <a:rPr lang="en-US">
                <a:latin typeface="Calibri"/>
                <a:ea typeface="Calibri"/>
                <a:cs typeface="Calibri"/>
                <a:sym typeface="Calibri"/>
              </a:rPr>
              <a:t> the “Control” tab.</a:t>
            </a:r>
            <a:endParaRPr>
              <a:latin typeface="Calibri"/>
              <a:ea typeface="Calibri"/>
              <a:cs typeface="Calibri"/>
              <a:sym typeface="Calibri"/>
            </a:endParaRPr>
          </a:p>
        </p:txBody>
      </p:sp>
      <p:cxnSp>
        <p:nvCxnSpPr>
          <p:cNvPr id="142" name="Google Shape;142;p26"/>
          <p:cNvCxnSpPr/>
          <p:nvPr/>
        </p:nvCxnSpPr>
        <p:spPr>
          <a:xfrm>
            <a:off x="1670250" y="1921425"/>
            <a:ext cx="732900" cy="384300"/>
          </a:xfrm>
          <a:prstGeom prst="straightConnector1">
            <a:avLst/>
          </a:prstGeom>
          <a:noFill/>
          <a:ln cap="flat" cmpd="sng" w="19050">
            <a:solidFill>
              <a:schemeClr val="dk2"/>
            </a:solidFill>
            <a:prstDash val="solid"/>
            <a:round/>
            <a:headEnd len="med" w="med" type="none"/>
            <a:tailEnd len="med" w="med" type="triangle"/>
          </a:ln>
        </p:spPr>
      </p:cxnSp>
      <p:sp>
        <p:nvSpPr>
          <p:cNvPr id="143" name="Google Shape;143;p26"/>
          <p:cNvSpPr txBox="1"/>
          <p:nvPr/>
        </p:nvSpPr>
        <p:spPr>
          <a:xfrm>
            <a:off x="4914400" y="1618425"/>
            <a:ext cx="2274300" cy="9903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a:t>
            </a:r>
            <a:r>
              <a:rPr lang="en-US">
                <a:latin typeface="Calibri"/>
                <a:ea typeface="Calibri"/>
                <a:cs typeface="Calibri"/>
                <a:sym typeface="Calibri"/>
              </a:rPr>
              <a:t> </a:t>
            </a:r>
            <a:r>
              <a:rPr lang="en-US">
                <a:solidFill>
                  <a:schemeClr val="dk1"/>
                </a:solidFill>
                <a:latin typeface="Calibri"/>
                <a:ea typeface="Calibri"/>
                <a:cs typeface="Calibri"/>
                <a:sym typeface="Calibri"/>
              </a:rPr>
              <a:t>Find the “forever” command. Connect this command below the “when ⚐ clicked” command.</a:t>
            </a:r>
            <a:endParaRPr>
              <a:latin typeface="Calibri"/>
              <a:ea typeface="Calibri"/>
              <a:cs typeface="Calibri"/>
              <a:sym typeface="Calibri"/>
            </a:endParaRPr>
          </a:p>
        </p:txBody>
      </p:sp>
      <p:cxnSp>
        <p:nvCxnSpPr>
          <p:cNvPr id="144" name="Google Shape;144;p26"/>
          <p:cNvCxnSpPr/>
          <p:nvPr/>
        </p:nvCxnSpPr>
        <p:spPr>
          <a:xfrm>
            <a:off x="3067600" y="2300775"/>
            <a:ext cx="1350300" cy="170100"/>
          </a:xfrm>
          <a:prstGeom prst="straightConnector1">
            <a:avLst/>
          </a:prstGeom>
          <a:noFill/>
          <a:ln cap="flat" cmpd="sng" w="19050">
            <a:solidFill>
              <a:schemeClr val="dk2"/>
            </a:solidFill>
            <a:prstDash val="solid"/>
            <a:round/>
            <a:headEnd len="med" w="med" type="none"/>
            <a:tailEnd len="med" w="med" type="triangle"/>
          </a:ln>
        </p:spPr>
      </p:cxnSp>
      <p:cxnSp>
        <p:nvCxnSpPr>
          <p:cNvPr id="145" name="Google Shape;145;p26"/>
          <p:cNvCxnSpPr>
            <a:stCxn id="143" idx="1"/>
          </p:cNvCxnSpPr>
          <p:nvPr/>
        </p:nvCxnSpPr>
        <p:spPr>
          <a:xfrm flipH="1">
            <a:off x="3067600" y="2113575"/>
            <a:ext cx="1846800" cy="1872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5, Cont.</a:t>
            </a:r>
            <a:endParaRPr/>
          </a:p>
        </p:txBody>
      </p:sp>
      <p:pic>
        <p:nvPicPr>
          <p:cNvPr id="151" name="Google Shape;151;p27"/>
          <p:cNvPicPr preferRelativeResize="0"/>
          <p:nvPr/>
        </p:nvPicPr>
        <p:blipFill>
          <a:blip r:embed="rId3">
            <a:alphaModFix/>
          </a:blip>
          <a:stretch>
            <a:fillRect/>
          </a:stretch>
        </p:blipFill>
        <p:spPr>
          <a:xfrm>
            <a:off x="2387000" y="1146026"/>
            <a:ext cx="6366329" cy="3682552"/>
          </a:xfrm>
          <a:prstGeom prst="rect">
            <a:avLst/>
          </a:prstGeom>
          <a:noFill/>
          <a:ln cap="flat" cmpd="sng" w="28575">
            <a:solidFill>
              <a:schemeClr val="dk2"/>
            </a:solidFill>
            <a:prstDash val="solid"/>
            <a:round/>
            <a:headEnd len="sm" w="sm" type="none"/>
            <a:tailEnd len="sm" w="sm" type="none"/>
          </a:ln>
        </p:spPr>
      </p:pic>
      <p:sp>
        <p:nvSpPr>
          <p:cNvPr id="152" name="Google Shape;152;p27"/>
          <p:cNvSpPr txBox="1"/>
          <p:nvPr/>
        </p:nvSpPr>
        <p:spPr>
          <a:xfrm>
            <a:off x="421225" y="1758850"/>
            <a:ext cx="1766100" cy="8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53" name="Google Shape;153;p27"/>
          <p:cNvSpPr txBox="1"/>
          <p:nvPr/>
        </p:nvSpPr>
        <p:spPr>
          <a:xfrm>
            <a:off x="457200" y="1649475"/>
            <a:ext cx="1362900" cy="554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b="1" lang="en-US">
                <a:latin typeface="Calibri"/>
                <a:ea typeface="Calibri"/>
                <a:cs typeface="Calibri"/>
                <a:sym typeface="Calibri"/>
              </a:rPr>
              <a:t>. </a:t>
            </a:r>
            <a:r>
              <a:rPr lang="en-US">
                <a:latin typeface="Calibri"/>
                <a:ea typeface="Calibri"/>
                <a:cs typeface="Calibri"/>
                <a:sym typeface="Calibri"/>
              </a:rPr>
              <a:t>Select the “Looks” tab.</a:t>
            </a:r>
            <a:endParaRPr>
              <a:latin typeface="Calibri"/>
              <a:ea typeface="Calibri"/>
              <a:cs typeface="Calibri"/>
              <a:sym typeface="Calibri"/>
            </a:endParaRPr>
          </a:p>
        </p:txBody>
      </p:sp>
      <p:cxnSp>
        <p:nvCxnSpPr>
          <p:cNvPr id="154" name="Google Shape;154;p27"/>
          <p:cNvCxnSpPr>
            <a:stCxn id="153" idx="3"/>
          </p:cNvCxnSpPr>
          <p:nvPr/>
        </p:nvCxnSpPr>
        <p:spPr>
          <a:xfrm flipH="1" rot="10800000">
            <a:off x="1820100" y="1800375"/>
            <a:ext cx="618600" cy="126300"/>
          </a:xfrm>
          <a:prstGeom prst="straightConnector1">
            <a:avLst/>
          </a:prstGeom>
          <a:noFill/>
          <a:ln cap="flat" cmpd="sng" w="19050">
            <a:solidFill>
              <a:schemeClr val="dk2"/>
            </a:solidFill>
            <a:prstDash val="solid"/>
            <a:round/>
            <a:headEnd len="med" w="med" type="none"/>
            <a:tailEnd len="med" w="med" type="triangle"/>
          </a:ln>
        </p:spPr>
      </p:cxnSp>
      <p:sp>
        <p:nvSpPr>
          <p:cNvPr id="155" name="Google Shape;155;p27"/>
          <p:cNvSpPr txBox="1"/>
          <p:nvPr/>
        </p:nvSpPr>
        <p:spPr>
          <a:xfrm>
            <a:off x="302925" y="3143375"/>
            <a:ext cx="1766100" cy="1207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 </a:t>
            </a:r>
            <a:r>
              <a:rPr lang="en-US">
                <a:latin typeface="Calibri"/>
                <a:ea typeface="Calibri"/>
                <a:cs typeface="Calibri"/>
                <a:sym typeface="Calibri"/>
              </a:rPr>
              <a:t>Drag and drop the “change (color) effect by (25)” command inside the “forever” command.</a:t>
            </a:r>
            <a:endParaRPr>
              <a:latin typeface="Calibri"/>
              <a:ea typeface="Calibri"/>
              <a:cs typeface="Calibri"/>
              <a:sym typeface="Calibri"/>
            </a:endParaRPr>
          </a:p>
        </p:txBody>
      </p:sp>
      <p:cxnSp>
        <p:nvCxnSpPr>
          <p:cNvPr id="156" name="Google Shape;156;p27"/>
          <p:cNvCxnSpPr/>
          <p:nvPr/>
        </p:nvCxnSpPr>
        <p:spPr>
          <a:xfrm flipH="1" rot="10800000">
            <a:off x="3000075" y="2874775"/>
            <a:ext cx="1441500" cy="1016700"/>
          </a:xfrm>
          <a:prstGeom prst="straightConnector1">
            <a:avLst/>
          </a:prstGeom>
          <a:noFill/>
          <a:ln cap="flat" cmpd="sng" w="19050">
            <a:solidFill>
              <a:schemeClr val="dk2"/>
            </a:solidFill>
            <a:prstDash val="solid"/>
            <a:round/>
            <a:headEnd len="med" w="med" type="none"/>
            <a:tailEnd len="med" w="med" type="triangle"/>
          </a:ln>
        </p:spPr>
      </p:cxnSp>
      <p:cxnSp>
        <p:nvCxnSpPr>
          <p:cNvPr id="157" name="Google Shape;157;p27"/>
          <p:cNvCxnSpPr>
            <a:stCxn id="155" idx="3"/>
          </p:cNvCxnSpPr>
          <p:nvPr/>
        </p:nvCxnSpPr>
        <p:spPr>
          <a:xfrm>
            <a:off x="2069025" y="3747275"/>
            <a:ext cx="940500" cy="1410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