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77288b47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77288b47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77288b47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77288b47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77288b4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77288b4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7288b47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77288b47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77288b47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77288b47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77288b47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77288b47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77288b47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77288b47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ab48e8d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ab48e8d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77288b4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77288b4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77288b47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77288b47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7288b4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7288b4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7288b4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77288b4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7288b47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7288b47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7288b4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7288b4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7288b47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77288b47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7288b47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7288b47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7288b4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7288b4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Newclickerga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s" b="0" i="0" u="none" baseline="0"/>
              <a:t>Juego de reventar globos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" b="0" i="0" u="none" baseline="0"/>
              <a:t>Actividad del grupo de carreras de tecnología de la información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7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488" y="1146676"/>
            <a:ext cx="6321977" cy="365072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Google Shape;156;p28"/>
          <p:cNvSpPr txBox="1"/>
          <p:nvPr/>
        </p:nvSpPr>
        <p:spPr>
          <a:xfrm>
            <a:off x="1928800" y="454750"/>
            <a:ext cx="2424900" cy="551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¡Hagamos que el globo se mueva!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457200" y="1962524"/>
            <a:ext cx="1140900" cy="8075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"Events".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28"/>
          <p:cNvCxnSpPr>
            <a:cxnSpLocks/>
            <a:stCxn id="157" idx="3"/>
          </p:cNvCxnSpPr>
          <p:nvPr/>
        </p:nvCxnSpPr>
        <p:spPr>
          <a:xfrm flipV="1">
            <a:off x="1598100" y="2176875"/>
            <a:ext cx="872700" cy="1894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159;p28"/>
          <p:cNvSpPr txBox="1"/>
          <p:nvPr/>
        </p:nvSpPr>
        <p:spPr>
          <a:xfrm>
            <a:off x="4586900" y="795225"/>
            <a:ext cx="2153400" cy="1167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 Desliza y suelta el evento "</a:t>
            </a: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⚐ clicked" 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en el espacio de trabajo, pero no lo conectes a los comandos existentes.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28"/>
          <p:cNvCxnSpPr>
            <a:stCxn id="159" idx="1"/>
          </p:cNvCxnSpPr>
          <p:nvPr/>
        </p:nvCxnSpPr>
        <p:spPr>
          <a:xfrm flipH="1">
            <a:off x="3095300" y="1378875"/>
            <a:ext cx="1491600" cy="3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8"/>
          <p:cNvCxnSpPr/>
          <p:nvPr/>
        </p:nvCxnSpPr>
        <p:spPr>
          <a:xfrm>
            <a:off x="3099875" y="1763475"/>
            <a:ext cx="2310000" cy="48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7, Cont.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100" y="1155851"/>
            <a:ext cx="6329372" cy="36647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9"/>
          <p:cNvSpPr txBox="1"/>
          <p:nvPr/>
        </p:nvSpPr>
        <p:spPr>
          <a:xfrm>
            <a:off x="457200" y="1561050"/>
            <a:ext cx="1205400" cy="70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 Selecciona la pestaña "Control".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29"/>
          <p:cNvCxnSpPr>
            <a:stCxn id="168" idx="3"/>
          </p:cNvCxnSpPr>
          <p:nvPr/>
        </p:nvCxnSpPr>
        <p:spPr>
          <a:xfrm>
            <a:off x="1662600" y="1913100"/>
            <a:ext cx="817200" cy="38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9"/>
          <p:cNvSpPr txBox="1"/>
          <p:nvPr/>
        </p:nvSpPr>
        <p:spPr>
          <a:xfrm>
            <a:off x="3335125" y="1879800"/>
            <a:ext cx="1784700" cy="1254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Desliza y suelta la función “forever" debajo del comando "</a:t>
            </a: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⚐ clicked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" para que los dos se conecten.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29"/>
          <p:cNvCxnSpPr>
            <a:cxnSpLocks/>
            <a:stCxn id="170" idx="1"/>
          </p:cNvCxnSpPr>
          <p:nvPr/>
        </p:nvCxnSpPr>
        <p:spPr>
          <a:xfrm flipH="1" flipV="1">
            <a:off x="3132025" y="2305350"/>
            <a:ext cx="203100" cy="2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9"/>
          <p:cNvCxnSpPr/>
          <p:nvPr/>
        </p:nvCxnSpPr>
        <p:spPr>
          <a:xfrm rot="10800000" flipH="1">
            <a:off x="5119825" y="2488950"/>
            <a:ext cx="308400" cy="6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29"/>
          <p:cNvSpPr txBox="1"/>
          <p:nvPr/>
        </p:nvSpPr>
        <p:spPr>
          <a:xfrm>
            <a:off x="5119825" y="986400"/>
            <a:ext cx="1699200" cy="893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Desliza y suelta el comando “wait (1) seconds" en la función “forever".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29"/>
          <p:cNvCxnSpPr>
            <a:stCxn id="173" idx="1"/>
          </p:cNvCxnSpPr>
          <p:nvPr/>
        </p:nvCxnSpPr>
        <p:spPr>
          <a:xfrm flipH="1">
            <a:off x="3150325" y="1433100"/>
            <a:ext cx="1969500" cy="29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9"/>
          <p:cNvCxnSpPr/>
          <p:nvPr/>
        </p:nvCxnSpPr>
        <p:spPr>
          <a:xfrm flipH="1">
            <a:off x="5905900" y="1882900"/>
            <a:ext cx="450000" cy="59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7, Cont.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850" y="1201775"/>
            <a:ext cx="6299799" cy="364377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2" name="Google Shape;182;p30"/>
          <p:cNvSpPr txBox="1"/>
          <p:nvPr/>
        </p:nvSpPr>
        <p:spPr>
          <a:xfrm>
            <a:off x="549050" y="1284925"/>
            <a:ext cx="1186800" cy="70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 Selecciona la pestaña “Motion".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30"/>
          <p:cNvCxnSpPr>
            <a:stCxn id="182" idx="3"/>
          </p:cNvCxnSpPr>
          <p:nvPr/>
        </p:nvCxnSpPr>
        <p:spPr>
          <a:xfrm>
            <a:off x="1735850" y="1636975"/>
            <a:ext cx="753300" cy="1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4" name="Google Shape;184;p30"/>
          <p:cNvSpPr txBox="1"/>
          <p:nvPr/>
        </p:nvSpPr>
        <p:spPr>
          <a:xfrm>
            <a:off x="4243375" y="1001125"/>
            <a:ext cx="1975500" cy="1148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Desliza y suelta el comando “go to random position" en la función “forever" por encima de “wait 1 seconds".</a:t>
            </a: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30"/>
          <p:cNvCxnSpPr/>
          <p:nvPr/>
        </p:nvCxnSpPr>
        <p:spPr>
          <a:xfrm rot="10800000" flipH="1">
            <a:off x="3295050" y="1570375"/>
            <a:ext cx="948600" cy="74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0"/>
          <p:cNvCxnSpPr/>
          <p:nvPr/>
        </p:nvCxnSpPr>
        <p:spPr>
          <a:xfrm flipH="1">
            <a:off x="6005700" y="2153850"/>
            <a:ext cx="80400" cy="3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7, Cont.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750" y="1137476"/>
            <a:ext cx="6381099" cy="368684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31"/>
          <p:cNvSpPr txBox="1"/>
          <p:nvPr/>
        </p:nvSpPr>
        <p:spPr>
          <a:xfrm>
            <a:off x="457200" y="1643124"/>
            <a:ext cx="1113300" cy="8573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de "Looks".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3618825" y="3175350"/>
            <a:ext cx="2535900" cy="976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Desliza y suelta el comando “change color effect by (25)" en la función “forever" por encima de “go to random position".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31"/>
          <p:cNvCxnSpPr>
            <a:cxnSpLocks/>
            <a:stCxn id="193" idx="3"/>
            <a:endCxn id="193" idx="3"/>
          </p:cNvCxnSpPr>
          <p:nvPr/>
        </p:nvCxnSpPr>
        <p:spPr>
          <a:xfrm>
            <a:off x="1570500" y="207182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31"/>
          <p:cNvCxnSpPr>
            <a:cxnSpLocks/>
            <a:stCxn id="193" idx="3"/>
          </p:cNvCxnSpPr>
          <p:nvPr/>
        </p:nvCxnSpPr>
        <p:spPr>
          <a:xfrm flipV="1">
            <a:off x="1570500" y="1800175"/>
            <a:ext cx="881700" cy="27164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31"/>
          <p:cNvCxnSpPr>
            <a:endCxn id="194" idx="1"/>
          </p:cNvCxnSpPr>
          <p:nvPr/>
        </p:nvCxnSpPr>
        <p:spPr>
          <a:xfrm rot="10800000" flipH="1">
            <a:off x="3398325" y="3663450"/>
            <a:ext cx="220500" cy="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31"/>
          <p:cNvCxnSpPr/>
          <p:nvPr/>
        </p:nvCxnSpPr>
        <p:spPr>
          <a:xfrm rot="10800000" flipH="1">
            <a:off x="6025250" y="2592475"/>
            <a:ext cx="71100" cy="5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8</a:t>
            </a: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225" y="1155851"/>
            <a:ext cx="6344147" cy="36615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5" name="Google Shape;205;p32"/>
          <p:cNvSpPr txBox="1"/>
          <p:nvPr/>
        </p:nvSpPr>
        <p:spPr>
          <a:xfrm>
            <a:off x="457200" y="1560550"/>
            <a:ext cx="1358100" cy="78596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"Events".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32"/>
          <p:cNvCxnSpPr>
            <a:cxnSpLocks/>
            <a:stCxn id="205" idx="3"/>
          </p:cNvCxnSpPr>
          <p:nvPr/>
        </p:nvCxnSpPr>
        <p:spPr>
          <a:xfrm>
            <a:off x="1815300" y="1953531"/>
            <a:ext cx="701400" cy="15901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32"/>
          <p:cNvSpPr txBox="1"/>
          <p:nvPr/>
        </p:nvSpPr>
        <p:spPr>
          <a:xfrm>
            <a:off x="4482975" y="1075000"/>
            <a:ext cx="3021900" cy="98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Desliza y suelta el evento “when ⚐ clicked" en el espacio de trabajo, pero no lo conectes a los comandos existentes.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32"/>
          <p:cNvCxnSpPr>
            <a:cxnSpLocks/>
            <a:stCxn id="207" idx="1"/>
          </p:cNvCxnSpPr>
          <p:nvPr/>
        </p:nvCxnSpPr>
        <p:spPr>
          <a:xfrm flipH="1">
            <a:off x="3122775" y="1566200"/>
            <a:ext cx="1360200" cy="16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32"/>
          <p:cNvCxnSpPr>
            <a:cxnSpLocks/>
            <a:stCxn id="207" idx="2"/>
          </p:cNvCxnSpPr>
          <p:nvPr/>
        </p:nvCxnSpPr>
        <p:spPr>
          <a:xfrm>
            <a:off x="5993925" y="2057400"/>
            <a:ext cx="45000" cy="10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8, Cont.</a:t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375" y="1220476"/>
            <a:ext cx="6307203" cy="365194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33"/>
          <p:cNvSpPr txBox="1"/>
          <p:nvPr/>
        </p:nvSpPr>
        <p:spPr>
          <a:xfrm>
            <a:off x="457200" y="2571450"/>
            <a:ext cx="1324500" cy="7768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"Variables".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33"/>
          <p:cNvCxnSpPr>
            <a:cxnSpLocks/>
            <a:stCxn id="216" idx="3"/>
          </p:cNvCxnSpPr>
          <p:nvPr/>
        </p:nvCxnSpPr>
        <p:spPr>
          <a:xfrm flipV="1">
            <a:off x="1781700" y="2941800"/>
            <a:ext cx="799200" cy="180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33"/>
          <p:cNvSpPr txBox="1"/>
          <p:nvPr/>
        </p:nvSpPr>
        <p:spPr>
          <a:xfrm>
            <a:off x="4523475" y="1128625"/>
            <a:ext cx="2295000" cy="90860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Desliza y suelta el comando “set my variable to (0)" debajo del comando “when ⚐ clicked".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33"/>
          <p:cNvCxnSpPr>
            <a:cxnSpLocks/>
            <a:stCxn id="218" idx="1"/>
          </p:cNvCxnSpPr>
          <p:nvPr/>
        </p:nvCxnSpPr>
        <p:spPr>
          <a:xfrm flipH="1">
            <a:off x="3407475" y="1582927"/>
            <a:ext cx="1116000" cy="60319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33"/>
          <p:cNvCxnSpPr/>
          <p:nvPr/>
        </p:nvCxnSpPr>
        <p:spPr>
          <a:xfrm flipH="1">
            <a:off x="6420125" y="1983925"/>
            <a:ext cx="101100" cy="40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9</a:t>
            </a:r>
            <a:endParaRPr/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225" y="943916"/>
            <a:ext cx="6693978" cy="387176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34"/>
          <p:cNvSpPr txBox="1"/>
          <p:nvPr/>
        </p:nvSpPr>
        <p:spPr>
          <a:xfrm>
            <a:off x="3658800" y="3112500"/>
            <a:ext cx="1826400" cy="70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Para las dos funciones variables, cambia “my variable" por “Score".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34"/>
          <p:cNvCxnSpPr>
            <a:stCxn id="227" idx="0"/>
          </p:cNvCxnSpPr>
          <p:nvPr/>
        </p:nvCxnSpPr>
        <p:spPr>
          <a:xfrm rot="10800000">
            <a:off x="4270800" y="2516700"/>
            <a:ext cx="301200" cy="59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4"/>
          <p:cNvCxnSpPr>
            <a:stCxn id="227" idx="0"/>
          </p:cNvCxnSpPr>
          <p:nvPr/>
        </p:nvCxnSpPr>
        <p:spPr>
          <a:xfrm rot="10800000" flipH="1">
            <a:off x="4572000" y="2608500"/>
            <a:ext cx="91140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10</a:t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400" y="1198101"/>
            <a:ext cx="6307203" cy="365194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35"/>
          <p:cNvSpPr txBox="1"/>
          <p:nvPr/>
        </p:nvSpPr>
        <p:spPr>
          <a:xfrm>
            <a:off x="5672750" y="413975"/>
            <a:ext cx="1620000" cy="58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¡Haz clic en la bandera verde para probar tu código!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35"/>
          <p:cNvCxnSpPr>
            <a:stCxn id="236" idx="2"/>
          </p:cNvCxnSpPr>
          <p:nvPr/>
        </p:nvCxnSpPr>
        <p:spPr>
          <a:xfrm>
            <a:off x="6482750" y="1001075"/>
            <a:ext cx="387600" cy="45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p35"/>
          <p:cNvSpPr txBox="1"/>
          <p:nvPr/>
        </p:nvSpPr>
        <p:spPr>
          <a:xfrm>
            <a:off x="457200" y="1944750"/>
            <a:ext cx="1820700" cy="270793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algo no funciona como esperas, revisa tu código de nuevo y mira cuál puede ser el problema. No te preocupes si no consigues algo a la primera. Sigue probando hasta que encuentres una combinación que funcione.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457200" y="12391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11</a:t>
            </a: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457200" y="103828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0" i="0" u="none" baseline="0"/>
              <a:t>¡Desafía a tus amigos o a tu familia a jugar a tu juego!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0" i="0" u="none" baseline="0"/>
              <a:t>¿Quién puede pulsar más globos en 30 segundos? Si el globo es demasiado lento, intenta volver a tu segundo conjunto de códigos: cambia “wait (1) seconds" por “wait (.75) seconds" haciendo clic en el número y escribiendo uno nuevo. Puedes ajustar el número más alto o más bajo según sea necesario, así:</a:t>
            </a:r>
            <a:endParaRPr sz="3400"/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 l="9394" r="9410" b="14879"/>
          <a:stretch/>
        </p:blipFill>
        <p:spPr>
          <a:xfrm>
            <a:off x="5593550" y="3206125"/>
            <a:ext cx="1644074" cy="160672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6" name="Google Shape;246;p36"/>
          <p:cNvCxnSpPr/>
          <p:nvPr/>
        </p:nvCxnSpPr>
        <p:spPr>
          <a:xfrm>
            <a:off x="4812675" y="3119925"/>
            <a:ext cx="1029000" cy="130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¿Qué es lo siguiente?</a:t>
            </a: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s" b="0" i="0" u="none" baseline="0" dirty="0"/>
              <a:t>A continuación, completa el cuestionario "¿Cómo me siento? </a:t>
            </a:r>
            <a:r>
              <a:rPr lang="es" b="0" i="0" u="none" baseline="0"/>
              <a:t>La actividad "¿Qué estoy pensando?" que se encuentra en la guía de actividades para reflexionar sobre tu exploración en Scratch.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Paso 1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29" lvl="0" indent="-406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s" b="0" i="0" u="none" baseline="0"/>
              <a:t>Ir a </a:t>
            </a:r>
            <a:r>
              <a:rPr lang="es" b="0" i="0" u="sng" baseline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https://tinyurl.com/Newclickergame</a:t>
            </a:r>
            <a:r>
              <a:rPr lang="es" b="0" i="0" u="none" baseline="0"/>
              <a:t>.</a:t>
            </a:r>
            <a:endParaRPr/>
          </a:p>
          <a:p>
            <a:pPr marL="205729" lvl="0" indent="-406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205729" lvl="0" indent="-406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s" b="0" i="0" u="none" baseline="0"/>
              <a:t>Esto te llevará a Scratch, el sitio web de codificación de MIT.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2</a:t>
            </a:r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800" y="1182401"/>
            <a:ext cx="6314574" cy="365815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21"/>
          <p:cNvSpPr txBox="1"/>
          <p:nvPr/>
        </p:nvSpPr>
        <p:spPr>
          <a:xfrm>
            <a:off x="457200" y="2846600"/>
            <a:ext cx="1416600" cy="735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Haz clic en el icono del gato para empezar.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21"/>
          <p:cNvCxnSpPr>
            <a:stCxn id="89" idx="3"/>
          </p:cNvCxnSpPr>
          <p:nvPr/>
        </p:nvCxnSpPr>
        <p:spPr>
          <a:xfrm>
            <a:off x="1873800" y="3214550"/>
            <a:ext cx="6328200" cy="14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3	</a:t>
            </a:r>
            <a:endParaRPr/>
          </a:p>
        </p:txBody>
      </p:sp>
      <p:pic>
        <p:nvPicPr>
          <p:cNvPr id="96" name="Google Shape;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501" y="1128301"/>
            <a:ext cx="6321977" cy="36663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22"/>
          <p:cNvSpPr txBox="1"/>
          <p:nvPr/>
        </p:nvSpPr>
        <p:spPr>
          <a:xfrm>
            <a:off x="457200" y="2772575"/>
            <a:ext cx="1580400" cy="735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Selecciona el Sprite “Balloon1".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22"/>
          <p:cNvCxnSpPr>
            <a:stCxn id="97" idx="3"/>
          </p:cNvCxnSpPr>
          <p:nvPr/>
        </p:nvCxnSpPr>
        <p:spPr>
          <a:xfrm rot="10800000" flipH="1">
            <a:off x="2037600" y="2884025"/>
            <a:ext cx="1296600" cy="25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4</a:t>
            </a:r>
            <a:endParaRPr/>
          </a:p>
        </p:txBody>
      </p:sp>
      <p:sp>
        <p:nvSpPr>
          <p:cNvPr id="104" name="Google Shape;104;p23"/>
          <p:cNvSpPr txBox="1"/>
          <p:nvPr/>
        </p:nvSpPr>
        <p:spPr>
          <a:xfrm>
            <a:off x="457200" y="1777624"/>
            <a:ext cx="1986000" cy="73697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En el panel izquierdo, seleccione la pestaña "Events".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23"/>
          <p:cNvCxnSpPr>
            <a:stCxn id="106" idx="1"/>
          </p:cNvCxnSpPr>
          <p:nvPr/>
        </p:nvCxnSpPr>
        <p:spPr>
          <a:xfrm rot="10800000">
            <a:off x="2946750" y="2035350"/>
            <a:ext cx="1478100" cy="2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201" y="1296550"/>
            <a:ext cx="6107027" cy="3528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8" name="Google Shape;108;p23"/>
          <p:cNvCxnSpPr>
            <a:cxnSpLocks/>
            <a:stCxn id="104" idx="3"/>
          </p:cNvCxnSpPr>
          <p:nvPr/>
        </p:nvCxnSpPr>
        <p:spPr>
          <a:xfrm>
            <a:off x="2443200" y="2146112"/>
            <a:ext cx="303000" cy="10416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p23"/>
          <p:cNvSpPr txBox="1"/>
          <p:nvPr/>
        </p:nvSpPr>
        <p:spPr>
          <a:xfrm>
            <a:off x="4849525" y="1134925"/>
            <a:ext cx="2505000" cy="111535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 el evento “when this sprite clicked". Haz clic y desliza este comando al espacio de trabajo en el centro de la ventana.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23"/>
          <p:cNvCxnSpPr/>
          <p:nvPr/>
        </p:nvCxnSpPr>
        <p:spPr>
          <a:xfrm flipH="1">
            <a:off x="3416725" y="1648475"/>
            <a:ext cx="1432800" cy="66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23"/>
          <p:cNvCxnSpPr/>
          <p:nvPr/>
        </p:nvCxnSpPr>
        <p:spPr>
          <a:xfrm>
            <a:off x="3416750" y="2307675"/>
            <a:ext cx="1359600" cy="13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4, Cont.</a:t>
            </a:r>
            <a:endParaRPr/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801" y="1174225"/>
            <a:ext cx="6285025" cy="363327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24"/>
          <p:cNvSpPr txBox="1"/>
          <p:nvPr/>
        </p:nvSpPr>
        <p:spPr>
          <a:xfrm>
            <a:off x="457200" y="1633125"/>
            <a:ext cx="1187700" cy="69994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“Sound".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5180500" y="1579300"/>
            <a:ext cx="1987800" cy="176156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b="0" i="0" u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 el comando “start sound (pop)". Haz clic y desliza este evento a la zona que está debajo del comando  “when this sprite clicked” para que los dos se conecten.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24"/>
          <p:cNvCxnSpPr>
            <a:cxnSpLocks/>
            <a:stCxn id="118" idx="3"/>
          </p:cNvCxnSpPr>
          <p:nvPr/>
        </p:nvCxnSpPr>
        <p:spPr>
          <a:xfrm>
            <a:off x="1644900" y="1983095"/>
            <a:ext cx="890100" cy="73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24"/>
          <p:cNvCxnSpPr>
            <a:cxnSpLocks/>
            <a:stCxn id="119" idx="1"/>
          </p:cNvCxnSpPr>
          <p:nvPr/>
        </p:nvCxnSpPr>
        <p:spPr>
          <a:xfrm flipH="1" flipV="1">
            <a:off x="3143800" y="2118400"/>
            <a:ext cx="2036700" cy="34168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3133400" y="2120950"/>
            <a:ext cx="1374600" cy="52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5</a:t>
            </a: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800" y="1210950"/>
            <a:ext cx="6314574" cy="36406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25"/>
          <p:cNvSpPr txBox="1"/>
          <p:nvPr/>
        </p:nvSpPr>
        <p:spPr>
          <a:xfrm>
            <a:off x="457200" y="2588575"/>
            <a:ext cx="1327800" cy="79336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Selecciona la pestaña "Variables".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25"/>
          <p:cNvCxnSpPr>
            <a:cxnSpLocks/>
            <a:stCxn id="129" idx="3"/>
          </p:cNvCxnSpPr>
          <p:nvPr/>
        </p:nvCxnSpPr>
        <p:spPr>
          <a:xfrm flipV="1">
            <a:off x="1785000" y="2923375"/>
            <a:ext cx="777600" cy="6188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25"/>
          <p:cNvSpPr txBox="1"/>
          <p:nvPr/>
        </p:nvSpPr>
        <p:spPr>
          <a:xfrm>
            <a:off x="4239250" y="1477322"/>
            <a:ext cx="1234800" cy="76161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" b="0" i="0" u="none" baseline="0" dirty="0">
                <a:latin typeface="Calibri"/>
                <a:ea typeface="Calibri"/>
                <a:cs typeface="Calibri"/>
                <a:sym typeface="Calibri"/>
              </a:rPr>
              <a:t> Haz clic en “Make a variable".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25"/>
          <p:cNvCxnSpPr>
            <a:cxnSpLocks/>
            <a:stCxn id="131" idx="1"/>
          </p:cNvCxnSpPr>
          <p:nvPr/>
        </p:nvCxnSpPr>
        <p:spPr>
          <a:xfrm flipH="1" flipV="1">
            <a:off x="3315850" y="1786173"/>
            <a:ext cx="923400" cy="719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5, Cont.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50" y="1376266"/>
            <a:ext cx="4332776" cy="345323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26"/>
          <p:cNvSpPr txBox="1"/>
          <p:nvPr/>
        </p:nvSpPr>
        <p:spPr>
          <a:xfrm>
            <a:off x="1166475" y="2482500"/>
            <a:ext cx="2130900" cy="85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En la ventana que aparece, ingresa “Score" en el campo “New variable name" y haz clic en OK.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26"/>
          <p:cNvCxnSpPr>
            <a:stCxn id="139" idx="3"/>
          </p:cNvCxnSpPr>
          <p:nvPr/>
        </p:nvCxnSpPr>
        <p:spPr>
          <a:xfrm rot="10800000" flipH="1">
            <a:off x="3297375" y="2902500"/>
            <a:ext cx="1561500" cy="8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Paso 6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1128301"/>
            <a:ext cx="6321977" cy="36526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27"/>
          <p:cNvSpPr txBox="1"/>
          <p:nvPr/>
        </p:nvSpPr>
        <p:spPr>
          <a:xfrm>
            <a:off x="4515425" y="667900"/>
            <a:ext cx="1947300" cy="1325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Desliza y suelta el </a:t>
            </a:r>
            <a:r>
              <a:rPr lang="es" b="0" i="0" u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comando “change my variable by (1)" bajo el comando “start sound (pop)" para que los dos se conecten.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27"/>
          <p:cNvCxnSpPr/>
          <p:nvPr/>
        </p:nvCxnSpPr>
        <p:spPr>
          <a:xfrm rot="10800000" flipH="1">
            <a:off x="3462675" y="1394025"/>
            <a:ext cx="1052700" cy="88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7"/>
          <p:cNvCxnSpPr/>
          <p:nvPr/>
        </p:nvCxnSpPr>
        <p:spPr>
          <a:xfrm>
            <a:off x="3458075" y="2277825"/>
            <a:ext cx="1107000" cy="29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On-screen Show (16:9)</PresentationFormat>
  <Paragraphs>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Georgia</vt:lpstr>
      <vt:lpstr>Calibri</vt:lpstr>
      <vt:lpstr>Arial</vt:lpstr>
      <vt:lpstr>Constantia</vt:lpstr>
      <vt:lpstr>Noto Sans Symbols</vt:lpstr>
      <vt:lpstr>LEARN theme</vt:lpstr>
      <vt:lpstr>LEARN theme</vt:lpstr>
      <vt:lpstr>Juego de reventar globos</vt:lpstr>
      <vt:lpstr>Paso 1</vt:lpstr>
      <vt:lpstr>Paso 2</vt:lpstr>
      <vt:lpstr>Paso 3 </vt:lpstr>
      <vt:lpstr>Paso 4</vt:lpstr>
      <vt:lpstr>Paso 4, Cont.</vt:lpstr>
      <vt:lpstr>Paso 5</vt:lpstr>
      <vt:lpstr>Paso 5, Cont.</vt:lpstr>
      <vt:lpstr>Paso 6</vt:lpstr>
      <vt:lpstr>Paso 7</vt:lpstr>
      <vt:lpstr>Paso 7, Cont.</vt:lpstr>
      <vt:lpstr>Paso 7, Cont.</vt:lpstr>
      <vt:lpstr>Paso 7, Cont.</vt:lpstr>
      <vt:lpstr>Paso 8</vt:lpstr>
      <vt:lpstr>Paso 8, Cont.</vt:lpstr>
      <vt:lpstr>Paso 9</vt:lpstr>
      <vt:lpstr>Paso 10</vt:lpstr>
      <vt:lpstr>Paso 11</vt:lpstr>
      <vt:lpstr>¿Qué es lo siguiente?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 de reventar globos</dc:title>
  <cp:lastModifiedBy>Catalina Otalora</cp:lastModifiedBy>
  <cp:revision>2</cp:revision>
  <dcterms:modified xsi:type="dcterms:W3CDTF">2022-06-27T22:11:22Z</dcterms:modified>
</cp:coreProperties>
</file>