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Constantia"/>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Constantia-bold.fntdata"/><Relationship Id="rId25" Type="http://schemas.openxmlformats.org/officeDocument/2006/relationships/font" Target="fonts/Constantia-regular.fntdata"/><Relationship Id="rId28" Type="http://schemas.openxmlformats.org/officeDocument/2006/relationships/font" Target="fonts/Constantia-boldItalic.fntdata"/><Relationship Id="rId27" Type="http://schemas.openxmlformats.org/officeDocument/2006/relationships/font" Target="fonts/Constantia-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77288b47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77288b47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77288b47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77288b47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77288b47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77288b47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77288b47c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77288b47c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77288b47c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77288b47c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77288b47c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77288b47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77288b47c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77288b47c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8ab48e8da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8ab48e8da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77288b47c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77288b47c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877288b47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77288b47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77288b4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77288b4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77288b47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77288b47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77288b47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77288b47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77288b47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77288b47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77288b47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77288b47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77288b47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77288b47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77288b47c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77288b47c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accent4"/>
            </a:gs>
            <a:gs pos="85000">
              <a:schemeClr val="accent6"/>
            </a:gs>
            <a:gs pos="100000">
              <a:schemeClr val="accent6"/>
            </a:gs>
          </a:gsLst>
          <a:lin ang="16200000" scaled="0"/>
        </a:gra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533400" y="1028700"/>
            <a:ext cx="7851648" cy="1371600"/>
          </a:xfrm>
          <a:prstGeom prst="rect">
            <a:avLst/>
          </a:prstGeom>
          <a:noFill/>
          <a:ln>
            <a:noFill/>
          </a:ln>
        </p:spPr>
        <p:txBody>
          <a:bodyPr anchorCtr="0" anchor="b" bIns="0" lIns="0" spcFirstLastPara="1" rIns="18275" wrap="square" tIns="0">
            <a:noAutofit/>
          </a:bodyPr>
          <a:lstStyle>
            <a:lvl1pPr lvl="0" algn="l">
              <a:spcBef>
                <a:spcPts val="0"/>
              </a:spcBef>
              <a:spcAft>
                <a:spcPts val="0"/>
              </a:spcAft>
              <a:buClr>
                <a:schemeClr val="lt1"/>
              </a:buClr>
              <a:buSzPts val="5000"/>
              <a:buFont typeface="Calibri"/>
              <a:buNone/>
              <a:defRPr b="0" sz="5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 name="Google Shape;10;p2"/>
          <p:cNvSpPr txBox="1"/>
          <p:nvPr>
            <p:ph idx="1" type="subTitle"/>
          </p:nvPr>
        </p:nvSpPr>
        <p:spPr>
          <a:xfrm>
            <a:off x="533400" y="2421402"/>
            <a:ext cx="7854696" cy="1314450"/>
          </a:xfrm>
          <a:prstGeom prst="rect">
            <a:avLst/>
          </a:prstGeom>
          <a:noFill/>
          <a:ln>
            <a:noFill/>
          </a:ln>
        </p:spPr>
        <p:txBody>
          <a:bodyPr anchorCtr="0" anchor="t" bIns="45700" lIns="0" spcFirstLastPara="1" rIns="18275" wrap="square" tIns="45700">
            <a:noAutofit/>
          </a:bodyPr>
          <a:lstStyle>
            <a:lvl1pPr lvl="0" marR="34289"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pic>
        <p:nvPicPr>
          <p:cNvPr id="11" name="Google Shape;11;p2"/>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bg>
      <p:bgPr>
        <a:solidFill>
          <a:schemeClr val="lt1"/>
        </a:solidFill>
      </p:bgPr>
    </p:bg>
    <p:spTree>
      <p:nvGrpSpPr>
        <p:cNvPr id="46" name="Shape 46"/>
        <p:cNvGrpSpPr/>
        <p:nvPr/>
      </p:nvGrpSpPr>
      <p:grpSpPr>
        <a:xfrm>
          <a:off x="0" y="0"/>
          <a:ext cx="0" cy="0"/>
          <a:chOff x="0" y="0"/>
          <a:chExt cx="0" cy="0"/>
        </a:xfrm>
      </p:grpSpPr>
      <p:pic>
        <p:nvPicPr>
          <p:cNvPr id="47" name="Google Shape;47;p12"/>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8" name="Shape 48"/>
        <p:cNvGrpSpPr/>
        <p:nvPr/>
      </p:nvGrpSpPr>
      <p:grpSpPr>
        <a:xfrm>
          <a:off x="0" y="0"/>
          <a:ext cx="0" cy="0"/>
          <a:chOff x="0" y="0"/>
          <a:chExt cx="0" cy="0"/>
        </a:xfrm>
      </p:grpSpPr>
      <p:sp>
        <p:nvSpPr>
          <p:cNvPr id="49" name="Google Shape;49;p13"/>
          <p:cNvSpPr txBox="1"/>
          <p:nvPr>
            <p:ph idx="1" type="body"/>
          </p:nvPr>
        </p:nvSpPr>
        <p:spPr>
          <a:xfrm>
            <a:off x="3575050" y="1428750"/>
            <a:ext cx="5111750" cy="3257550"/>
          </a:xfrm>
          <a:prstGeom prst="rect">
            <a:avLst/>
          </a:prstGeom>
          <a:noFill/>
          <a:ln>
            <a:noFill/>
          </a:ln>
        </p:spPr>
        <p:txBody>
          <a:bodyPr anchorCtr="0" anchor="t" bIns="45700" lIns="91425" spcFirstLastPara="1" rIns="91425" wrap="square" tIns="0">
            <a:noAutofit/>
          </a:bodyPr>
          <a:lstStyle>
            <a:lvl1pPr indent="-228600" lvl="0" marL="457200" algn="l">
              <a:spcBef>
                <a:spcPts val="420"/>
              </a:spcBef>
              <a:spcAft>
                <a:spcPts val="0"/>
              </a:spcAft>
              <a:buSzPts val="2100"/>
              <a:buNone/>
              <a:defRPr sz="2100"/>
            </a:lvl1pPr>
            <a:lvl2pPr indent="-333851" lvl="1" marL="914400" algn="l">
              <a:spcBef>
                <a:spcPts val="390"/>
              </a:spcBef>
              <a:spcAft>
                <a:spcPts val="0"/>
              </a:spcAft>
              <a:buSzPts val="1658"/>
              <a:buChar char="⚫"/>
              <a:defRPr sz="1950"/>
            </a:lvl2pPr>
            <a:lvl3pPr indent="-308610" lvl="2" marL="1371600" algn="l">
              <a:spcBef>
                <a:spcPts val="360"/>
              </a:spcBef>
              <a:spcAft>
                <a:spcPts val="0"/>
              </a:spcAft>
              <a:buSzPts val="1260"/>
              <a:buChar char="⚫"/>
              <a:defRPr sz="1800"/>
            </a:lvl3pPr>
            <a:lvl4pPr indent="-290512" lvl="3" marL="1828800" algn="l">
              <a:spcBef>
                <a:spcPts val="300"/>
              </a:spcBef>
              <a:spcAft>
                <a:spcPts val="0"/>
              </a:spcAft>
              <a:buSzPts val="975"/>
              <a:buChar char="⚫"/>
              <a:defRPr sz="1500"/>
            </a:lvl4pPr>
            <a:lvl5pPr indent="-284321" lvl="4" marL="2286000" algn="l">
              <a:spcBef>
                <a:spcPts val="270"/>
              </a:spcBef>
              <a:spcAft>
                <a:spcPts val="0"/>
              </a:spcAft>
              <a:buSzPts val="877"/>
              <a:buChar char="⚫"/>
              <a:defRPr sz="135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0" name="Google Shape;50;p13"/>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3"/>
          <p:cNvSpPr txBox="1"/>
          <p:nvPr>
            <p:ph idx="2" type="body"/>
          </p:nvPr>
        </p:nvSpPr>
        <p:spPr>
          <a:xfrm>
            <a:off x="457200" y="1428750"/>
            <a:ext cx="3124200" cy="3257550"/>
          </a:xfrm>
          <a:prstGeom prst="rect">
            <a:avLst/>
          </a:prstGeom>
          <a:noFill/>
          <a:ln>
            <a:noFill/>
          </a:ln>
        </p:spPr>
        <p:txBody>
          <a:bodyPr anchorCtr="0" anchor="t" bIns="45700" lIns="91425" spcFirstLastPara="1" rIns="91425" wrap="square" tIns="0">
            <a:noAutofit/>
          </a:bodyPr>
          <a:lstStyle>
            <a:lvl1pPr indent="-342900" lvl="0" marL="457200" algn="l">
              <a:spcBef>
                <a:spcPts val="360"/>
              </a:spcBef>
              <a:spcAft>
                <a:spcPts val="0"/>
              </a:spcAft>
              <a:buSzPts val="1800"/>
              <a:buChar char="•"/>
              <a:defRPr sz="1800"/>
            </a:lvl1pPr>
            <a:lvl2pPr indent="-309562" lvl="1" marL="914400" algn="l">
              <a:spcBef>
                <a:spcPts val="300"/>
              </a:spcBef>
              <a:spcAft>
                <a:spcPts val="0"/>
              </a:spcAft>
              <a:buSzPts val="1275"/>
              <a:buChar char="⚫"/>
              <a:defRPr sz="1500"/>
            </a:lvl2pPr>
            <a:lvl3pPr indent="-288607" lvl="2" marL="1371600" algn="l">
              <a:spcBef>
                <a:spcPts val="270"/>
              </a:spcBef>
              <a:spcAft>
                <a:spcPts val="0"/>
              </a:spcAft>
              <a:buSzPts val="945"/>
              <a:buChar char="⚫"/>
              <a:defRPr sz="1350"/>
            </a:lvl3pPr>
            <a:lvl4pPr indent="-278130" lvl="3" marL="1828800" algn="l">
              <a:spcBef>
                <a:spcPts val="240"/>
              </a:spcBef>
              <a:spcAft>
                <a:spcPts val="0"/>
              </a:spcAft>
              <a:buSzPts val="780"/>
              <a:buChar char="⚫"/>
              <a:defRPr sz="1200"/>
            </a:lvl4pPr>
            <a:lvl5pPr indent="-278129" lvl="4" marL="2286000" algn="l">
              <a:spcBef>
                <a:spcPts val="240"/>
              </a:spcBef>
              <a:spcAft>
                <a:spcPts val="0"/>
              </a:spcAft>
              <a:buSzPts val="780"/>
              <a:buChar char="⚫"/>
              <a:defRPr sz="1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52" name="Google Shape;52;p13"/>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ColTx" type="twoColTx">
  <p:cSld name="TITLE_AND_TWO_COLUMNS">
    <p:spTree>
      <p:nvGrpSpPr>
        <p:cNvPr id="53" name="Shape 53"/>
        <p:cNvGrpSpPr/>
        <p:nvPr/>
      </p:nvGrpSpPr>
      <p:grpSpPr>
        <a:xfrm>
          <a:off x="0" y="0"/>
          <a:ext cx="0" cy="0"/>
          <a:chOff x="0" y="0"/>
          <a:chExt cx="0" cy="0"/>
        </a:xfrm>
      </p:grpSpPr>
      <p:sp>
        <p:nvSpPr>
          <p:cNvPr id="54" name="Google Shape;54;p14"/>
          <p:cNvSpPr txBox="1"/>
          <p:nvPr>
            <p:ph type="title"/>
          </p:nvPr>
        </p:nvSpPr>
        <p:spPr>
          <a:xfrm>
            <a:off x="457200" y="205978"/>
            <a:ext cx="8229600" cy="857250"/>
          </a:xfrm>
          <a:prstGeom prst="rect">
            <a:avLst/>
          </a:prstGeom>
          <a:noFill/>
          <a:ln>
            <a:noFill/>
          </a:ln>
        </p:spPr>
        <p:txBody>
          <a:bodyPr anchorCtr="0" anchor="ctr" bIns="91400" lIns="91400" spcFirstLastPara="1" rIns="91400" wrap="square" tIns="91400">
            <a:noAutofit/>
          </a:bodyPr>
          <a:lstStyle>
            <a:lvl1pPr lvl="0" algn="l">
              <a:spcBef>
                <a:spcPts val="0"/>
              </a:spcBef>
              <a:spcAft>
                <a:spcPts val="0"/>
              </a:spcAft>
              <a:buClr>
                <a:srgbClr val="991B1E"/>
              </a:buClr>
              <a:buSzPts val="3600"/>
              <a:buFont typeface="Georgia"/>
              <a:buNone/>
              <a:defRPr b="0" sz="360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b="0" sz="3600">
                <a:solidFill>
                  <a:schemeClr val="lt1"/>
                </a:solidFill>
                <a:latin typeface="Georgia"/>
                <a:ea typeface="Georgia"/>
                <a:cs typeface="Georgia"/>
                <a:sym typeface="Georgia"/>
              </a:defRPr>
            </a:lvl9pPr>
          </a:lstStyle>
          <a:p/>
        </p:txBody>
      </p:sp>
      <p:sp>
        <p:nvSpPr>
          <p:cNvPr id="55" name="Google Shape;55;p14"/>
          <p:cNvSpPr txBox="1"/>
          <p:nvPr>
            <p:ph idx="1" type="body"/>
          </p:nvPr>
        </p:nvSpPr>
        <p:spPr>
          <a:xfrm>
            <a:off x="457200" y="1200150"/>
            <a:ext cx="3994500" cy="3725775"/>
          </a:xfrm>
          <a:prstGeom prst="rect">
            <a:avLst/>
          </a:prstGeom>
          <a:noFill/>
          <a:ln>
            <a:noFill/>
          </a:ln>
        </p:spPr>
        <p:txBody>
          <a:bodyPr anchorCtr="0" anchor="t" bIns="91400" lIns="91400" spcFirstLastPara="1" rIns="91400" wrap="square" tIns="91400">
            <a:noAutofit/>
          </a:bodyPr>
          <a:lstStyle>
            <a:lvl1pPr indent="-393700" lvl="0" marL="457200" algn="l">
              <a:spcBef>
                <a:spcPts val="520"/>
              </a:spcBef>
              <a:spcAft>
                <a:spcPts val="0"/>
              </a:spcAft>
              <a:buSzPts val="2600"/>
              <a:buChar char="•"/>
              <a:defRPr/>
            </a:lvl1pPr>
            <a:lvl2pPr indent="-325755" lvl="1" marL="914400" algn="l">
              <a:spcBef>
                <a:spcPts val="360"/>
              </a:spcBef>
              <a:spcAft>
                <a:spcPts val="0"/>
              </a:spcAft>
              <a:buSzPts val="1530"/>
              <a:buChar char="⚫"/>
              <a:defRPr/>
            </a:lvl2pPr>
            <a:lvl3pPr indent="-298608" lvl="2" marL="1371600" algn="l">
              <a:spcBef>
                <a:spcPts val="315"/>
              </a:spcBef>
              <a:spcAft>
                <a:spcPts val="0"/>
              </a:spcAft>
              <a:buSzPts val="1103"/>
              <a:buChar char="⚫"/>
              <a:defRPr/>
            </a:lvl3pPr>
            <a:lvl4pPr indent="-290512" lvl="3" marL="1828800" algn="l">
              <a:spcBef>
                <a:spcPts val="300"/>
              </a:spcBef>
              <a:spcAft>
                <a:spcPts val="0"/>
              </a:spcAft>
              <a:buSzPts val="975"/>
              <a:buChar char="⚫"/>
              <a:defRPr/>
            </a:lvl4pPr>
            <a:lvl5pPr indent="-284321" lvl="4" marL="2286000" algn="l">
              <a:spcBef>
                <a:spcPts val="270"/>
              </a:spcBef>
              <a:spcAft>
                <a:spcPts val="0"/>
              </a:spcAft>
              <a:buSzPts val="877"/>
              <a:buChar char="⚫"/>
              <a:defRPr sz="1350"/>
            </a:lvl5pPr>
            <a:lvl6pPr indent="-297179" lvl="5" marL="2743200" algn="l">
              <a:spcBef>
                <a:spcPts val="270"/>
              </a:spcBef>
              <a:spcAft>
                <a:spcPts val="0"/>
              </a:spcAft>
              <a:buSzPts val="1080"/>
              <a:buChar char="⚫"/>
              <a:defRPr sz="1350"/>
            </a:lvl6pPr>
            <a:lvl7pPr indent="-297179" lvl="6" marL="3200400" algn="l">
              <a:spcBef>
                <a:spcPts val="270"/>
              </a:spcBef>
              <a:spcAft>
                <a:spcPts val="0"/>
              </a:spcAft>
              <a:buSzPts val="1080"/>
              <a:buChar char="⚫"/>
              <a:defRPr sz="1350"/>
            </a:lvl7pPr>
            <a:lvl8pPr indent="-314325" lvl="7" marL="3657600" algn="l">
              <a:spcBef>
                <a:spcPts val="270"/>
              </a:spcBef>
              <a:spcAft>
                <a:spcPts val="0"/>
              </a:spcAft>
              <a:buSzPts val="1350"/>
              <a:buFont typeface="Constantia"/>
              <a:buChar char="•"/>
              <a:defRPr sz="1350"/>
            </a:lvl8pPr>
            <a:lvl9pPr indent="-314325" lvl="8" marL="4114800" algn="l">
              <a:spcBef>
                <a:spcPts val="270"/>
              </a:spcBef>
              <a:spcAft>
                <a:spcPts val="0"/>
              </a:spcAft>
              <a:buSzPts val="1350"/>
              <a:buFont typeface="Constantia"/>
              <a:buChar char="•"/>
              <a:defRPr sz="1350"/>
            </a:lvl9pPr>
          </a:lstStyle>
          <a:p/>
        </p:txBody>
      </p:sp>
      <p:sp>
        <p:nvSpPr>
          <p:cNvPr id="56" name="Google Shape;56;p14"/>
          <p:cNvSpPr txBox="1"/>
          <p:nvPr>
            <p:ph idx="2" type="body"/>
          </p:nvPr>
        </p:nvSpPr>
        <p:spPr>
          <a:xfrm>
            <a:off x="4692274" y="1200150"/>
            <a:ext cx="3994500" cy="3725775"/>
          </a:xfrm>
          <a:prstGeom prst="rect">
            <a:avLst/>
          </a:prstGeom>
          <a:noFill/>
          <a:ln>
            <a:noFill/>
          </a:ln>
        </p:spPr>
        <p:txBody>
          <a:bodyPr anchorCtr="0" anchor="t" bIns="91400" lIns="91400" spcFirstLastPara="1" rIns="91400" wrap="square" tIns="91400">
            <a:noAutofit/>
          </a:bodyPr>
          <a:lstStyle>
            <a:lvl1pPr indent="-393700" lvl="0" marL="457200" algn="l">
              <a:spcBef>
                <a:spcPts val="520"/>
              </a:spcBef>
              <a:spcAft>
                <a:spcPts val="0"/>
              </a:spcAft>
              <a:buSzPts val="2600"/>
              <a:buChar char="•"/>
              <a:defRPr/>
            </a:lvl1pPr>
            <a:lvl2pPr indent="-325755" lvl="1" marL="914400" algn="l">
              <a:spcBef>
                <a:spcPts val="360"/>
              </a:spcBef>
              <a:spcAft>
                <a:spcPts val="0"/>
              </a:spcAft>
              <a:buSzPts val="1530"/>
              <a:buChar char="⚫"/>
              <a:defRPr/>
            </a:lvl2pPr>
            <a:lvl3pPr indent="-298608" lvl="2" marL="1371600" algn="l">
              <a:spcBef>
                <a:spcPts val="315"/>
              </a:spcBef>
              <a:spcAft>
                <a:spcPts val="0"/>
              </a:spcAft>
              <a:buSzPts val="1103"/>
              <a:buChar char="⚫"/>
              <a:defRPr/>
            </a:lvl3pPr>
            <a:lvl4pPr indent="-290512" lvl="3" marL="1828800" algn="l">
              <a:spcBef>
                <a:spcPts val="300"/>
              </a:spcBef>
              <a:spcAft>
                <a:spcPts val="0"/>
              </a:spcAft>
              <a:buSzPts val="975"/>
              <a:buChar char="⚫"/>
              <a:defRPr/>
            </a:lvl4pPr>
            <a:lvl5pPr indent="-284321" lvl="4" marL="2286000" algn="l">
              <a:spcBef>
                <a:spcPts val="270"/>
              </a:spcBef>
              <a:spcAft>
                <a:spcPts val="0"/>
              </a:spcAft>
              <a:buSzPts val="877"/>
              <a:buChar char="⚫"/>
              <a:defRPr sz="1350"/>
            </a:lvl5pPr>
            <a:lvl6pPr indent="-297179" lvl="5" marL="2743200" algn="l">
              <a:spcBef>
                <a:spcPts val="270"/>
              </a:spcBef>
              <a:spcAft>
                <a:spcPts val="0"/>
              </a:spcAft>
              <a:buSzPts val="1080"/>
              <a:buChar char="⚫"/>
              <a:defRPr sz="1350"/>
            </a:lvl6pPr>
            <a:lvl7pPr indent="-297179" lvl="6" marL="3200400" algn="l">
              <a:spcBef>
                <a:spcPts val="270"/>
              </a:spcBef>
              <a:spcAft>
                <a:spcPts val="0"/>
              </a:spcAft>
              <a:buSzPts val="1080"/>
              <a:buChar char="⚫"/>
              <a:defRPr sz="1350"/>
            </a:lvl7pPr>
            <a:lvl8pPr indent="-314325" lvl="7" marL="3657600" algn="l">
              <a:spcBef>
                <a:spcPts val="270"/>
              </a:spcBef>
              <a:spcAft>
                <a:spcPts val="0"/>
              </a:spcAft>
              <a:buSzPts val="1350"/>
              <a:buFont typeface="Constantia"/>
              <a:buChar char="•"/>
              <a:defRPr sz="1350"/>
            </a:lvl8pPr>
            <a:lvl9pPr indent="-314325" lvl="8" marL="4114800" algn="l">
              <a:spcBef>
                <a:spcPts val="270"/>
              </a:spcBef>
              <a:spcAft>
                <a:spcPts val="0"/>
              </a:spcAft>
              <a:buSzPts val="1350"/>
              <a:buFont typeface="Constantia"/>
              <a:buChar char="•"/>
              <a:defRPr sz="1350"/>
            </a:lvl9pPr>
          </a:lstStyle>
          <a:p/>
        </p:txBody>
      </p:sp>
      <p:pic>
        <p:nvPicPr>
          <p:cNvPr id="57" name="Google Shape;57;p14"/>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p:cSld name="Logo slide">
    <p:spTree>
      <p:nvGrpSpPr>
        <p:cNvPr id="58" name="Shape 5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lue">
  <p:cSld name="Title and body blue">
    <p:spTree>
      <p:nvGrpSpPr>
        <p:cNvPr id="59" name="Shape 59"/>
        <p:cNvGrpSpPr/>
        <p:nvPr/>
      </p:nvGrpSpPr>
      <p:grpSpPr>
        <a:xfrm>
          <a:off x="0" y="0"/>
          <a:ext cx="0" cy="0"/>
          <a:chOff x="0" y="0"/>
          <a:chExt cx="0" cy="0"/>
        </a:xfrm>
      </p:grpSpPr>
      <p:sp>
        <p:nvSpPr>
          <p:cNvPr id="60" name="Google Shape;60;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algn="l">
              <a:spcBef>
                <a:spcPts val="0"/>
              </a:spcBef>
              <a:spcAft>
                <a:spcPts val="0"/>
              </a:spcAft>
              <a:buSzPts val="2600"/>
              <a:buChar char="•"/>
              <a:defRPr/>
            </a:lvl1pPr>
            <a:lvl2pPr indent="-325755" lvl="1" marL="914400" algn="l">
              <a:spcBef>
                <a:spcPts val="0"/>
              </a:spcBef>
              <a:spcAft>
                <a:spcPts val="0"/>
              </a:spcAft>
              <a:buSzPts val="1530"/>
              <a:buChar char="⚫"/>
              <a:defRPr/>
            </a:lvl2pPr>
            <a:lvl3pPr indent="-298608" lvl="2" marL="1371600" algn="l">
              <a:spcBef>
                <a:spcPts val="0"/>
              </a:spcBef>
              <a:spcAft>
                <a:spcPts val="0"/>
              </a:spcAft>
              <a:buSzPts val="1103"/>
              <a:buChar char="⚫"/>
              <a:defRPr/>
            </a:lvl3pPr>
            <a:lvl4pPr indent="-290512" lvl="3" marL="1828800" algn="l">
              <a:spcBef>
                <a:spcPts val="0"/>
              </a:spcBef>
              <a:spcAft>
                <a:spcPts val="0"/>
              </a:spcAft>
              <a:buSzPts val="975"/>
              <a:buChar char="⚫"/>
              <a:defRPr/>
            </a:lvl4pPr>
            <a:lvl5pPr indent="-290512" lvl="4" marL="2286000" algn="l">
              <a:spcBef>
                <a:spcPts val="0"/>
              </a:spcBef>
              <a:spcAft>
                <a:spcPts val="0"/>
              </a:spcAft>
              <a:buSzPts val="975"/>
              <a:buChar char="⚫"/>
              <a:defRPr/>
            </a:lvl5pPr>
            <a:lvl6pPr indent="-297179" lvl="5" marL="2743200" algn="l">
              <a:spcBef>
                <a:spcPts val="0"/>
              </a:spcBef>
              <a:spcAft>
                <a:spcPts val="0"/>
              </a:spcAft>
              <a:buSzPts val="1080"/>
              <a:buChar char="⚫"/>
              <a:defRPr/>
            </a:lvl6pPr>
            <a:lvl7pPr indent="-289560" lvl="6" marL="3200400" algn="l">
              <a:spcBef>
                <a:spcPts val="0"/>
              </a:spcBef>
              <a:spcAft>
                <a:spcPts val="0"/>
              </a:spcAft>
              <a:buSzPts val="960"/>
              <a:buChar char="⚫"/>
              <a:defRPr/>
            </a:lvl7pPr>
            <a:lvl8pPr indent="-304800" lvl="7" marL="3657600" algn="l">
              <a:spcBef>
                <a:spcPts val="0"/>
              </a:spcBef>
              <a:spcAft>
                <a:spcPts val="0"/>
              </a:spcAft>
              <a:buSzPts val="1200"/>
              <a:buFont typeface="Constantia"/>
              <a:buChar char="•"/>
              <a:defRPr/>
            </a:lvl8pPr>
            <a:lvl9pPr indent="-295275" lvl="8" marL="4114800" algn="l">
              <a:spcBef>
                <a:spcPts val="0"/>
              </a:spcBef>
              <a:spcAft>
                <a:spcPts val="0"/>
              </a:spcAft>
              <a:buSzPts val="1050"/>
              <a:buFont typeface="Constantia"/>
              <a:buChar char="•"/>
              <a:defRPr/>
            </a:lvl9pPr>
          </a:lstStyle>
          <a:p/>
        </p:txBody>
      </p:sp>
      <p:pic>
        <p:nvPicPr>
          <p:cNvPr id="62" name="Google Shape;62;p16"/>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red">
  <p:cSld name="Title and body red">
    <p:bg>
      <p:bgPr>
        <a:solidFill>
          <a:schemeClr val="lt1"/>
        </a:solidFill>
      </p:bgPr>
    </p:bg>
    <p:spTree>
      <p:nvGrpSpPr>
        <p:cNvPr id="63" name="Shape 63"/>
        <p:cNvGrpSpPr/>
        <p:nvPr/>
      </p:nvGrpSpPr>
      <p:grpSpPr>
        <a:xfrm>
          <a:off x="0" y="0"/>
          <a:ext cx="0" cy="0"/>
          <a:chOff x="0" y="0"/>
          <a:chExt cx="0" cy="0"/>
        </a:xfrm>
      </p:grpSpPr>
      <p:sp>
        <p:nvSpPr>
          <p:cNvPr id="64" name="Google Shape;6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algn="l">
              <a:spcBef>
                <a:spcPts val="0"/>
              </a:spcBef>
              <a:spcAft>
                <a:spcPts val="0"/>
              </a:spcAft>
              <a:buSzPts val="2600"/>
              <a:buChar char="•"/>
              <a:defRPr/>
            </a:lvl1pPr>
            <a:lvl2pPr indent="-325755" lvl="1" marL="914400" algn="l">
              <a:spcBef>
                <a:spcPts val="0"/>
              </a:spcBef>
              <a:spcAft>
                <a:spcPts val="0"/>
              </a:spcAft>
              <a:buSzPts val="1530"/>
              <a:buChar char="⚫"/>
              <a:defRPr/>
            </a:lvl2pPr>
            <a:lvl3pPr indent="-298608" lvl="2" marL="1371600" algn="l">
              <a:spcBef>
                <a:spcPts val="0"/>
              </a:spcBef>
              <a:spcAft>
                <a:spcPts val="0"/>
              </a:spcAft>
              <a:buSzPts val="1103"/>
              <a:buChar char="⚫"/>
              <a:defRPr/>
            </a:lvl3pPr>
            <a:lvl4pPr indent="-290512" lvl="3" marL="1828800" algn="l">
              <a:spcBef>
                <a:spcPts val="0"/>
              </a:spcBef>
              <a:spcAft>
                <a:spcPts val="0"/>
              </a:spcAft>
              <a:buSzPts val="975"/>
              <a:buChar char="⚫"/>
              <a:defRPr/>
            </a:lvl4pPr>
            <a:lvl5pPr indent="-290512" lvl="4" marL="2286000" algn="l">
              <a:spcBef>
                <a:spcPts val="0"/>
              </a:spcBef>
              <a:spcAft>
                <a:spcPts val="0"/>
              </a:spcAft>
              <a:buSzPts val="975"/>
              <a:buChar char="⚫"/>
              <a:defRPr/>
            </a:lvl5pPr>
            <a:lvl6pPr indent="-297179" lvl="5" marL="2743200" algn="l">
              <a:spcBef>
                <a:spcPts val="0"/>
              </a:spcBef>
              <a:spcAft>
                <a:spcPts val="0"/>
              </a:spcAft>
              <a:buSzPts val="1080"/>
              <a:buChar char="⚫"/>
              <a:defRPr/>
            </a:lvl6pPr>
            <a:lvl7pPr indent="-289560" lvl="6" marL="3200400" algn="l">
              <a:spcBef>
                <a:spcPts val="0"/>
              </a:spcBef>
              <a:spcAft>
                <a:spcPts val="0"/>
              </a:spcAft>
              <a:buSzPts val="960"/>
              <a:buChar char="⚫"/>
              <a:defRPr/>
            </a:lvl7pPr>
            <a:lvl8pPr indent="-304800" lvl="7" marL="3657600" algn="l">
              <a:spcBef>
                <a:spcPts val="0"/>
              </a:spcBef>
              <a:spcAft>
                <a:spcPts val="0"/>
              </a:spcAft>
              <a:buSzPts val="1200"/>
              <a:buFont typeface="Constantia"/>
              <a:buChar char="•"/>
              <a:defRPr/>
            </a:lvl8pPr>
            <a:lvl9pPr indent="-295275" lvl="8" marL="4114800" algn="l">
              <a:spcBef>
                <a:spcPts val="0"/>
              </a:spcBef>
              <a:spcAft>
                <a:spcPts val="0"/>
              </a:spcAft>
              <a:buSzPts val="1050"/>
              <a:buFont typeface="Constantia"/>
              <a:buChar char="•"/>
              <a:defRPr/>
            </a:lvl9pPr>
          </a:lstStyle>
          <a:p/>
        </p:txBody>
      </p:sp>
      <p:pic>
        <p:nvPicPr>
          <p:cNvPr id="66" name="Google Shape;66;p17"/>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yellow">
  <p:cSld name="Title and body yellow">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93700" lvl="0" marL="457200" algn="l">
              <a:spcBef>
                <a:spcPts val="0"/>
              </a:spcBef>
              <a:spcAft>
                <a:spcPts val="0"/>
              </a:spcAft>
              <a:buSzPts val="2600"/>
              <a:buChar char="•"/>
              <a:defRPr/>
            </a:lvl1pPr>
            <a:lvl2pPr indent="-325755" lvl="1" marL="914400" algn="l">
              <a:spcBef>
                <a:spcPts val="0"/>
              </a:spcBef>
              <a:spcAft>
                <a:spcPts val="0"/>
              </a:spcAft>
              <a:buSzPts val="1530"/>
              <a:buChar char="⚫"/>
              <a:defRPr/>
            </a:lvl2pPr>
            <a:lvl3pPr indent="-298608" lvl="2" marL="1371600" algn="l">
              <a:spcBef>
                <a:spcPts val="0"/>
              </a:spcBef>
              <a:spcAft>
                <a:spcPts val="0"/>
              </a:spcAft>
              <a:buSzPts val="1103"/>
              <a:buChar char="⚫"/>
              <a:defRPr/>
            </a:lvl3pPr>
            <a:lvl4pPr indent="-290512" lvl="3" marL="1828800" algn="l">
              <a:spcBef>
                <a:spcPts val="0"/>
              </a:spcBef>
              <a:spcAft>
                <a:spcPts val="0"/>
              </a:spcAft>
              <a:buSzPts val="975"/>
              <a:buChar char="⚫"/>
              <a:defRPr/>
            </a:lvl4pPr>
            <a:lvl5pPr indent="-290512" lvl="4" marL="2286000" algn="l">
              <a:spcBef>
                <a:spcPts val="0"/>
              </a:spcBef>
              <a:spcAft>
                <a:spcPts val="0"/>
              </a:spcAft>
              <a:buSzPts val="975"/>
              <a:buChar char="⚫"/>
              <a:defRPr/>
            </a:lvl5pPr>
            <a:lvl6pPr indent="-297179" lvl="5" marL="2743200" algn="l">
              <a:spcBef>
                <a:spcPts val="0"/>
              </a:spcBef>
              <a:spcAft>
                <a:spcPts val="0"/>
              </a:spcAft>
              <a:buSzPts val="1080"/>
              <a:buChar char="⚫"/>
              <a:defRPr/>
            </a:lvl6pPr>
            <a:lvl7pPr indent="-289560" lvl="6" marL="3200400" algn="l">
              <a:spcBef>
                <a:spcPts val="0"/>
              </a:spcBef>
              <a:spcAft>
                <a:spcPts val="0"/>
              </a:spcAft>
              <a:buSzPts val="960"/>
              <a:buChar char="⚫"/>
              <a:defRPr/>
            </a:lvl7pPr>
            <a:lvl8pPr indent="-304800" lvl="7" marL="3657600" algn="l">
              <a:spcBef>
                <a:spcPts val="0"/>
              </a:spcBef>
              <a:spcAft>
                <a:spcPts val="0"/>
              </a:spcAft>
              <a:buSzPts val="1200"/>
              <a:buFont typeface="Constantia"/>
              <a:buChar char="•"/>
              <a:defRPr/>
            </a:lvl8pPr>
            <a:lvl9pPr indent="-295275" lvl="8" marL="4114800" algn="l">
              <a:spcBef>
                <a:spcPts val="0"/>
              </a:spcBef>
              <a:spcAft>
                <a:spcPts val="0"/>
              </a:spcAft>
              <a:buSzPts val="1050"/>
              <a:buFont typeface="Constantia"/>
              <a:buChar char="•"/>
              <a:defRPr/>
            </a:lvl9pPr>
          </a:lstStyle>
          <a:p/>
        </p:txBody>
      </p:sp>
      <p:pic>
        <p:nvPicPr>
          <p:cNvPr id="70" name="Google Shape;70;p18"/>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4"/>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lvl1pPr indent="-393700" lvl="0" marL="457200" algn="l">
              <a:spcBef>
                <a:spcPts val="520"/>
              </a:spcBef>
              <a:spcAft>
                <a:spcPts val="0"/>
              </a:spcAft>
              <a:buClr>
                <a:schemeClr val="accent4"/>
              </a:buClr>
              <a:buSzPts val="2600"/>
              <a:buFont typeface="Arial"/>
              <a:buChar char="•"/>
              <a:defRPr sz="2600"/>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18" name="Google Shape;18;p4"/>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b="0" l="0" r="0" t="0"/>
          <a:stretch/>
        </p:blipFill>
        <p:spPr>
          <a:xfrm>
            <a:off x="3616452" y="1028700"/>
            <a:ext cx="1911096" cy="3122792"/>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accent4"/>
            </a:gs>
            <a:gs pos="85000">
              <a:schemeClr val="accent6"/>
            </a:gs>
            <a:gs pos="100000">
              <a:schemeClr val="accent6"/>
            </a:gs>
          </a:gsLst>
          <a:lin ang="16200000" scaled="0"/>
        </a:gradFill>
      </p:bgPr>
    </p:bg>
    <p:spTree>
      <p:nvGrpSpPr>
        <p:cNvPr id="21" name="Shape 21"/>
        <p:cNvGrpSpPr/>
        <p:nvPr/>
      </p:nvGrpSpPr>
      <p:grpSpPr>
        <a:xfrm>
          <a:off x="0" y="0"/>
          <a:ext cx="0" cy="0"/>
          <a:chOff x="0" y="0"/>
          <a:chExt cx="0" cy="0"/>
        </a:xfrm>
      </p:grpSpPr>
      <p:sp>
        <p:nvSpPr>
          <p:cNvPr id="22" name="Google Shape;22;p6"/>
          <p:cNvSpPr txBox="1"/>
          <p:nvPr>
            <p:ph type="ctrTitle"/>
          </p:nvPr>
        </p:nvSpPr>
        <p:spPr>
          <a:xfrm>
            <a:off x="533400" y="1028700"/>
            <a:ext cx="7851648" cy="1371600"/>
          </a:xfrm>
          <a:prstGeom prst="rect">
            <a:avLst/>
          </a:prstGeom>
          <a:noFill/>
          <a:ln>
            <a:noFill/>
          </a:ln>
        </p:spPr>
        <p:txBody>
          <a:bodyPr anchorCtr="0" anchor="b" bIns="0" lIns="0" spcFirstLastPara="1" rIns="18275" wrap="square" tIns="0">
            <a:noAutofit/>
          </a:bodyPr>
          <a:lstStyle>
            <a:lvl1pPr lvl="0" algn="l">
              <a:spcBef>
                <a:spcPts val="0"/>
              </a:spcBef>
              <a:spcAft>
                <a:spcPts val="0"/>
              </a:spcAft>
              <a:buClr>
                <a:schemeClr val="lt1"/>
              </a:buClr>
              <a:buSzPts val="5000"/>
              <a:buFont typeface="Calibri"/>
              <a:buNone/>
              <a:defRPr b="0" sz="50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subTitle"/>
          </p:nvPr>
        </p:nvSpPr>
        <p:spPr>
          <a:xfrm>
            <a:off x="533400" y="2421402"/>
            <a:ext cx="7854696" cy="1314450"/>
          </a:xfrm>
          <a:prstGeom prst="rect">
            <a:avLst/>
          </a:prstGeom>
          <a:noFill/>
          <a:ln>
            <a:noFill/>
          </a:ln>
        </p:spPr>
        <p:txBody>
          <a:bodyPr anchorCtr="0" anchor="t" bIns="45700" lIns="0" spcFirstLastPara="1" rIns="18275" wrap="square" tIns="45700">
            <a:noAutofit/>
          </a:bodyPr>
          <a:lstStyle>
            <a:lvl1pPr lvl="0" marR="34289"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pic>
        <p:nvPicPr>
          <p:cNvPr id="24" name="Google Shape;24;p6"/>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659298"/>
            </a:gs>
            <a:gs pos="100000">
              <a:srgbClr val="4E6F74"/>
            </a:gs>
          </a:gsLst>
          <a:lin ang="15960000" scaled="0"/>
        </a:gradFill>
      </p:bgPr>
    </p:bg>
    <p:spTree>
      <p:nvGrpSpPr>
        <p:cNvPr id="25" name="Shape 25"/>
        <p:cNvGrpSpPr/>
        <p:nvPr/>
      </p:nvGrpSpPr>
      <p:grpSpPr>
        <a:xfrm>
          <a:off x="0" y="0"/>
          <a:ext cx="0" cy="0"/>
          <a:chOff x="0" y="0"/>
          <a:chExt cx="0" cy="0"/>
        </a:xfrm>
      </p:grpSpPr>
      <p:sp>
        <p:nvSpPr>
          <p:cNvPr id="26" name="Google Shape;26;p7"/>
          <p:cNvSpPr txBox="1"/>
          <p:nvPr>
            <p:ph type="title"/>
          </p:nvPr>
        </p:nvSpPr>
        <p:spPr>
          <a:xfrm>
            <a:off x="530352" y="987552"/>
            <a:ext cx="7772400" cy="1021842"/>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FFFFFF"/>
              </a:buClr>
              <a:buSzPts val="5000"/>
              <a:buFont typeface="Calibri"/>
              <a:buNone/>
              <a:defRPr b="0" sz="500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7"/>
          <p:cNvSpPr txBox="1"/>
          <p:nvPr>
            <p:ph idx="1" type="body"/>
          </p:nvPr>
        </p:nvSpPr>
        <p:spPr>
          <a:xfrm>
            <a:off x="530352" y="2028498"/>
            <a:ext cx="7772400" cy="1132284"/>
          </a:xfrm>
          <a:prstGeom prst="rect">
            <a:avLst/>
          </a:prstGeom>
          <a:noFill/>
          <a:ln>
            <a:noFill/>
          </a:ln>
        </p:spPr>
        <p:txBody>
          <a:bodyPr anchorCtr="0" anchor="t" bIns="45700" lIns="45700" spcFirstLastPara="1" rIns="45700" wrap="square" tIns="45700">
            <a:noAutofit/>
          </a:bodyPr>
          <a:lstStyle>
            <a:lvl1pPr indent="-228600" lvl="0" marL="457200" algn="l">
              <a:spcBef>
                <a:spcPts val="520"/>
              </a:spcBef>
              <a:spcAft>
                <a:spcPts val="0"/>
              </a:spcAft>
              <a:buSzPts val="2600"/>
              <a:buNone/>
              <a:defRPr sz="2600">
                <a:solidFill>
                  <a:schemeClr val="lt1"/>
                </a:solidFill>
              </a:defRPr>
            </a:lvl1pPr>
            <a:lvl2pPr indent="-228600" lvl="1" marL="914400" algn="l">
              <a:spcBef>
                <a:spcPts val="270"/>
              </a:spcBef>
              <a:spcAft>
                <a:spcPts val="0"/>
              </a:spcAft>
              <a:buSzPts val="1148"/>
              <a:buNone/>
              <a:defRPr sz="1350">
                <a:solidFill>
                  <a:schemeClr val="lt1"/>
                </a:solidFill>
              </a:defRPr>
            </a:lvl2pPr>
            <a:lvl3pPr indent="-228600" lvl="2" marL="1371600" algn="l">
              <a:spcBef>
                <a:spcPts val="240"/>
              </a:spcBef>
              <a:spcAft>
                <a:spcPts val="0"/>
              </a:spcAft>
              <a:buSzPts val="840"/>
              <a:buNone/>
              <a:defRPr sz="1200">
                <a:solidFill>
                  <a:schemeClr val="lt1"/>
                </a:solidFill>
              </a:defRPr>
            </a:lvl3pPr>
            <a:lvl4pPr indent="-228600" lvl="3" marL="1828800" algn="l">
              <a:spcBef>
                <a:spcPts val="210"/>
              </a:spcBef>
              <a:spcAft>
                <a:spcPts val="0"/>
              </a:spcAft>
              <a:buSzPts val="683"/>
              <a:buNone/>
              <a:defRPr sz="1050">
                <a:solidFill>
                  <a:schemeClr val="lt1"/>
                </a:solidFill>
              </a:defRPr>
            </a:lvl4pPr>
            <a:lvl5pPr indent="-228600" lvl="4" marL="2286000" algn="l">
              <a:spcBef>
                <a:spcPts val="210"/>
              </a:spcBef>
              <a:spcAft>
                <a:spcPts val="0"/>
              </a:spcAft>
              <a:buSzPts val="683"/>
              <a:buNone/>
              <a:defRPr sz="105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28" name="Google Shape;28;p7"/>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8"/>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457200" y="1440064"/>
            <a:ext cx="4038600" cy="332613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25755" lvl="1" marL="914400" algn="l">
              <a:spcBef>
                <a:spcPts val="360"/>
              </a:spcBef>
              <a:spcAft>
                <a:spcPts val="0"/>
              </a:spcAft>
              <a:buSzPts val="1530"/>
              <a:buChar char="⚫"/>
              <a:defRPr sz="1800"/>
            </a:lvl2pPr>
            <a:lvl3pPr indent="-295275" lvl="2" marL="1371600" algn="l">
              <a:spcBef>
                <a:spcPts val="300"/>
              </a:spcBef>
              <a:spcAft>
                <a:spcPts val="0"/>
              </a:spcAft>
              <a:buSzPts val="1050"/>
              <a:buChar char="⚫"/>
              <a:defRPr sz="1500"/>
            </a:lvl3pPr>
            <a:lvl4pPr indent="-284321" lvl="3" marL="1828800" algn="l">
              <a:spcBef>
                <a:spcPts val="270"/>
              </a:spcBef>
              <a:spcAft>
                <a:spcPts val="0"/>
              </a:spcAft>
              <a:buSzPts val="877"/>
              <a:buChar char="⚫"/>
              <a:defRPr sz="1350"/>
            </a:lvl4pPr>
            <a:lvl5pPr indent="-284321" lvl="4" marL="2286000" algn="l">
              <a:spcBef>
                <a:spcPts val="270"/>
              </a:spcBef>
              <a:spcAft>
                <a:spcPts val="0"/>
              </a:spcAft>
              <a:buSzPts val="877"/>
              <a:buChar char="⚫"/>
              <a:defRPr sz="135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2" name="Google Shape;32;p8"/>
          <p:cNvSpPr txBox="1"/>
          <p:nvPr>
            <p:ph idx="2" type="body"/>
          </p:nvPr>
        </p:nvSpPr>
        <p:spPr>
          <a:xfrm>
            <a:off x="4648200" y="1440064"/>
            <a:ext cx="4038600" cy="332613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25755" lvl="1" marL="914400" algn="l">
              <a:spcBef>
                <a:spcPts val="360"/>
              </a:spcBef>
              <a:spcAft>
                <a:spcPts val="0"/>
              </a:spcAft>
              <a:buSzPts val="1530"/>
              <a:buChar char="⚫"/>
              <a:defRPr sz="1800"/>
            </a:lvl2pPr>
            <a:lvl3pPr indent="-295275" lvl="2" marL="1371600" algn="l">
              <a:spcBef>
                <a:spcPts val="300"/>
              </a:spcBef>
              <a:spcAft>
                <a:spcPts val="0"/>
              </a:spcAft>
              <a:buSzPts val="1050"/>
              <a:buChar char="⚫"/>
              <a:defRPr sz="1500"/>
            </a:lvl3pPr>
            <a:lvl4pPr indent="-284321" lvl="3" marL="1828800" algn="l">
              <a:spcBef>
                <a:spcPts val="270"/>
              </a:spcBef>
              <a:spcAft>
                <a:spcPts val="0"/>
              </a:spcAft>
              <a:buSzPts val="877"/>
              <a:buChar char="⚫"/>
              <a:defRPr sz="1350"/>
            </a:lvl4pPr>
            <a:lvl5pPr indent="-284321" lvl="4" marL="2286000" algn="l">
              <a:spcBef>
                <a:spcPts val="270"/>
              </a:spcBef>
              <a:spcAft>
                <a:spcPts val="0"/>
              </a:spcAft>
              <a:buSzPts val="877"/>
              <a:buChar char="⚫"/>
              <a:defRPr sz="135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33" name="Google Shape;33;p8"/>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9"/>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9"/>
          <p:cNvSpPr txBox="1"/>
          <p:nvPr>
            <p:ph idx="1" type="body"/>
          </p:nvPr>
        </p:nvSpPr>
        <p:spPr>
          <a:xfrm>
            <a:off x="457200" y="1391436"/>
            <a:ext cx="4040188" cy="494514"/>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400"/>
              <a:buNone/>
              <a:defRPr b="1" sz="2400" cap="none">
                <a:solidFill>
                  <a:schemeClr val="dk2"/>
                </a:solidFill>
              </a:defRPr>
            </a:lvl1pPr>
            <a:lvl2pPr indent="-228600" lvl="1" marL="914400" algn="l">
              <a:spcBef>
                <a:spcPts val="300"/>
              </a:spcBef>
              <a:spcAft>
                <a:spcPts val="0"/>
              </a:spcAft>
              <a:buSzPts val="1275"/>
              <a:buNone/>
              <a:defRPr b="1" sz="1500"/>
            </a:lvl2pPr>
            <a:lvl3pPr indent="-228600" lvl="2" marL="1371600" algn="l">
              <a:spcBef>
                <a:spcPts val="270"/>
              </a:spcBef>
              <a:spcAft>
                <a:spcPts val="0"/>
              </a:spcAft>
              <a:buSzPts val="945"/>
              <a:buNone/>
              <a:defRPr b="1" sz="1350"/>
            </a:lvl3pPr>
            <a:lvl4pPr indent="-228600" lvl="3" marL="1828800" algn="l">
              <a:spcBef>
                <a:spcPts val="240"/>
              </a:spcBef>
              <a:spcAft>
                <a:spcPts val="0"/>
              </a:spcAft>
              <a:buSzPts val="780"/>
              <a:buNone/>
              <a:defRPr b="1" sz="1200"/>
            </a:lvl4pPr>
            <a:lvl5pPr indent="-228600" lvl="4" marL="2286000" algn="l">
              <a:spcBef>
                <a:spcPts val="240"/>
              </a:spcBef>
              <a:spcAft>
                <a:spcPts val="0"/>
              </a:spcAft>
              <a:buSzPts val="780"/>
              <a:buNone/>
              <a:defRPr b="1" sz="1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7" name="Google Shape;37;p9"/>
          <p:cNvSpPr txBox="1"/>
          <p:nvPr>
            <p:ph idx="2" type="body"/>
          </p:nvPr>
        </p:nvSpPr>
        <p:spPr>
          <a:xfrm>
            <a:off x="4645027" y="1394820"/>
            <a:ext cx="4041775" cy="49113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400"/>
              <a:buNone/>
              <a:defRPr b="1" sz="2400" cap="none">
                <a:solidFill>
                  <a:schemeClr val="dk2"/>
                </a:solidFill>
              </a:defRPr>
            </a:lvl1pPr>
            <a:lvl2pPr indent="-228600" lvl="1" marL="914400" algn="l">
              <a:spcBef>
                <a:spcPts val="300"/>
              </a:spcBef>
              <a:spcAft>
                <a:spcPts val="0"/>
              </a:spcAft>
              <a:buSzPts val="1275"/>
              <a:buNone/>
              <a:defRPr b="1" sz="1500"/>
            </a:lvl2pPr>
            <a:lvl3pPr indent="-228600" lvl="2" marL="1371600" algn="l">
              <a:spcBef>
                <a:spcPts val="270"/>
              </a:spcBef>
              <a:spcAft>
                <a:spcPts val="0"/>
              </a:spcAft>
              <a:buSzPts val="945"/>
              <a:buNone/>
              <a:defRPr b="1" sz="1350"/>
            </a:lvl3pPr>
            <a:lvl4pPr indent="-228600" lvl="3" marL="1828800" algn="l">
              <a:spcBef>
                <a:spcPts val="240"/>
              </a:spcBef>
              <a:spcAft>
                <a:spcPts val="0"/>
              </a:spcAft>
              <a:buSzPts val="780"/>
              <a:buNone/>
              <a:defRPr b="1" sz="1200"/>
            </a:lvl4pPr>
            <a:lvl5pPr indent="-228600" lvl="4" marL="2286000" algn="l">
              <a:spcBef>
                <a:spcPts val="240"/>
              </a:spcBef>
              <a:spcAft>
                <a:spcPts val="0"/>
              </a:spcAft>
              <a:buSzPts val="780"/>
              <a:buNone/>
              <a:defRPr b="1" sz="1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8" name="Google Shape;38;p9"/>
          <p:cNvSpPr txBox="1"/>
          <p:nvPr>
            <p:ph idx="3" type="body"/>
          </p:nvPr>
        </p:nvSpPr>
        <p:spPr>
          <a:xfrm>
            <a:off x="457200" y="1885950"/>
            <a:ext cx="4040188" cy="2884290"/>
          </a:xfrm>
          <a:prstGeom prst="rect">
            <a:avLst/>
          </a:prstGeom>
          <a:noFill/>
          <a:ln>
            <a:noFill/>
          </a:ln>
        </p:spPr>
        <p:txBody>
          <a:bodyPr anchorCtr="0" anchor="t" bIns="45700" lIns="91425" spcFirstLastPara="1" rIns="91425" wrap="square" tIns="0">
            <a:noAutofit/>
          </a:bodyPr>
          <a:lstStyle>
            <a:lvl1pPr indent="-342900" lvl="0" marL="457200" algn="l">
              <a:spcBef>
                <a:spcPts val="360"/>
              </a:spcBef>
              <a:spcAft>
                <a:spcPts val="0"/>
              </a:spcAft>
              <a:buSzPts val="1800"/>
              <a:buChar char="•"/>
              <a:defRPr sz="1800"/>
            </a:lvl1pPr>
            <a:lvl2pPr indent="-309562" lvl="1" marL="914400" algn="l">
              <a:spcBef>
                <a:spcPts val="300"/>
              </a:spcBef>
              <a:spcAft>
                <a:spcPts val="0"/>
              </a:spcAft>
              <a:buSzPts val="1275"/>
              <a:buChar char="⚫"/>
              <a:defRPr sz="1500"/>
            </a:lvl2pPr>
            <a:lvl3pPr indent="-288607" lvl="2" marL="1371600" algn="l">
              <a:spcBef>
                <a:spcPts val="270"/>
              </a:spcBef>
              <a:spcAft>
                <a:spcPts val="0"/>
              </a:spcAft>
              <a:buSzPts val="945"/>
              <a:buChar char="⚫"/>
              <a:defRPr sz="1350"/>
            </a:lvl3pPr>
            <a:lvl4pPr indent="-278130" lvl="3" marL="1828800" algn="l">
              <a:spcBef>
                <a:spcPts val="240"/>
              </a:spcBef>
              <a:spcAft>
                <a:spcPts val="0"/>
              </a:spcAft>
              <a:buSzPts val="780"/>
              <a:buChar char="⚫"/>
              <a:defRPr sz="1200"/>
            </a:lvl4pPr>
            <a:lvl5pPr indent="-278129" lvl="4" marL="2286000" algn="l">
              <a:spcBef>
                <a:spcPts val="240"/>
              </a:spcBef>
              <a:spcAft>
                <a:spcPts val="0"/>
              </a:spcAft>
              <a:buSzPts val="780"/>
              <a:buChar char="⚫"/>
              <a:defRPr sz="1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9" name="Google Shape;39;p9"/>
          <p:cNvSpPr txBox="1"/>
          <p:nvPr>
            <p:ph idx="4" type="body"/>
          </p:nvPr>
        </p:nvSpPr>
        <p:spPr>
          <a:xfrm>
            <a:off x="4645027" y="1885950"/>
            <a:ext cx="4041775" cy="2884290"/>
          </a:xfrm>
          <a:prstGeom prst="rect">
            <a:avLst/>
          </a:prstGeom>
          <a:noFill/>
          <a:ln>
            <a:noFill/>
          </a:ln>
        </p:spPr>
        <p:txBody>
          <a:bodyPr anchorCtr="0" anchor="t" bIns="45700" lIns="91425" spcFirstLastPara="1" rIns="91425" wrap="square" tIns="0">
            <a:noAutofit/>
          </a:bodyPr>
          <a:lstStyle>
            <a:lvl1pPr indent="-342900" lvl="0" marL="457200" algn="l">
              <a:spcBef>
                <a:spcPts val="360"/>
              </a:spcBef>
              <a:spcAft>
                <a:spcPts val="0"/>
              </a:spcAft>
              <a:buSzPts val="1800"/>
              <a:buChar char="•"/>
              <a:defRPr sz="1800"/>
            </a:lvl1pPr>
            <a:lvl2pPr indent="-309562" lvl="1" marL="914400" algn="l">
              <a:spcBef>
                <a:spcPts val="300"/>
              </a:spcBef>
              <a:spcAft>
                <a:spcPts val="0"/>
              </a:spcAft>
              <a:buSzPts val="1275"/>
              <a:buChar char="⚫"/>
              <a:defRPr sz="1500"/>
            </a:lvl2pPr>
            <a:lvl3pPr indent="-288607" lvl="2" marL="1371600" algn="l">
              <a:spcBef>
                <a:spcPts val="270"/>
              </a:spcBef>
              <a:spcAft>
                <a:spcPts val="0"/>
              </a:spcAft>
              <a:buSzPts val="945"/>
              <a:buChar char="⚫"/>
              <a:defRPr sz="1350"/>
            </a:lvl3pPr>
            <a:lvl4pPr indent="-278130" lvl="3" marL="1828800" algn="l">
              <a:spcBef>
                <a:spcPts val="240"/>
              </a:spcBef>
              <a:spcAft>
                <a:spcPts val="0"/>
              </a:spcAft>
              <a:buSzPts val="780"/>
              <a:buChar char="⚫"/>
              <a:defRPr sz="1200"/>
            </a:lvl4pPr>
            <a:lvl5pPr indent="-278129" lvl="4" marL="2286000" algn="l">
              <a:spcBef>
                <a:spcPts val="240"/>
              </a:spcBef>
              <a:spcAft>
                <a:spcPts val="0"/>
              </a:spcAft>
              <a:buSzPts val="780"/>
              <a:buChar char="⚫"/>
              <a:defRPr sz="1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pic>
        <p:nvPicPr>
          <p:cNvPr id="40" name="Google Shape;40;p9"/>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0"/>
          <p:cNvSpPr txBox="1"/>
          <p:nvPr>
            <p:ph type="title"/>
          </p:nvPr>
        </p:nvSpPr>
        <p:spPr>
          <a:xfrm>
            <a:off x="457200" y="528066"/>
            <a:ext cx="8305800" cy="8572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accent4"/>
              </a:buClr>
              <a:buSzPts val="3600"/>
              <a:buFont typeface="Calibri"/>
              <a:buNone/>
              <a:defRPr b="0" sz="360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3" name="Google Shape;43;p10"/>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44" name="Shape 44"/>
        <p:cNvGrpSpPr/>
        <p:nvPr/>
      </p:nvGrpSpPr>
      <p:grpSpPr>
        <a:xfrm>
          <a:off x="0" y="0"/>
          <a:ext cx="0" cy="0"/>
          <a:chOff x="0" y="0"/>
          <a:chExt cx="0" cy="0"/>
        </a:xfrm>
      </p:grpSpPr>
      <p:pic>
        <p:nvPicPr>
          <p:cNvPr id="45" name="Google Shape;45;p11"/>
          <p:cNvPicPr preferRelativeResize="0"/>
          <p:nvPr/>
        </p:nvPicPr>
        <p:blipFill rotWithShape="1">
          <a:blip r:embed="rId2">
            <a:alphaModFix/>
          </a:blip>
          <a:srcRect b="0" l="0" r="0" t="0"/>
          <a:stretch/>
        </p:blipFill>
        <p:spPr>
          <a:xfrm>
            <a:off x="7927848" y="3943350"/>
            <a:ext cx="914400" cy="9144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6" Type="http://schemas.openxmlformats.org/officeDocument/2006/relationships/theme" Target="../theme/theme2.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chemeClr val="dk1"/>
            </a:gs>
          </a:gsLst>
          <a:lin ang="56400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lvl1pPr indent="-393700" lvl="0" marL="457200" marR="0" rtl="0" algn="l">
              <a:spcBef>
                <a:spcPts val="520"/>
              </a:spcBef>
              <a:spcAft>
                <a:spcPts val="0"/>
              </a:spcAft>
              <a:buClr>
                <a:schemeClr val="accent4"/>
              </a:buClr>
              <a:buSzPts val="2600"/>
              <a:buFont typeface="Arial"/>
              <a:buChar char="•"/>
              <a:defRPr b="0" i="0" sz="2600" u="none" cap="none" strike="noStrike">
                <a:solidFill>
                  <a:schemeClr val="lt1"/>
                </a:solidFill>
                <a:latin typeface="Calibri"/>
                <a:ea typeface="Calibri"/>
                <a:cs typeface="Calibri"/>
                <a:sym typeface="Calibri"/>
              </a:defRPr>
            </a:lvl1pPr>
            <a:lvl2pPr indent="-325755" lvl="1" marL="914400" marR="0" rtl="0" algn="l">
              <a:spcBef>
                <a:spcPts val="360"/>
              </a:spcBef>
              <a:spcAft>
                <a:spcPts val="0"/>
              </a:spcAft>
              <a:buClr>
                <a:schemeClr val="accent1"/>
              </a:buClr>
              <a:buSzPts val="1530"/>
              <a:buFont typeface="Noto Sans Symbols"/>
              <a:buChar char="⚫"/>
              <a:defRPr b="0" i="0" sz="1800" u="none" cap="none" strike="noStrike">
                <a:solidFill>
                  <a:schemeClr val="lt1"/>
                </a:solidFill>
                <a:latin typeface="Calibri"/>
                <a:ea typeface="Calibri"/>
                <a:cs typeface="Calibri"/>
                <a:sym typeface="Calibri"/>
              </a:defRPr>
            </a:lvl2pPr>
            <a:lvl3pPr indent="-298608" lvl="2" marL="1371600" marR="0" rtl="0" algn="l">
              <a:spcBef>
                <a:spcPts val="315"/>
              </a:spcBef>
              <a:spcAft>
                <a:spcPts val="0"/>
              </a:spcAft>
              <a:buClr>
                <a:schemeClr val="accent2"/>
              </a:buClr>
              <a:buSzPts val="1103"/>
              <a:buFont typeface="Noto Sans Symbols"/>
              <a:buChar char="⚫"/>
              <a:defRPr b="0" i="0" sz="1575" u="none" cap="none" strike="noStrike">
                <a:solidFill>
                  <a:schemeClr val="lt1"/>
                </a:solidFill>
                <a:latin typeface="Calibri"/>
                <a:ea typeface="Calibri"/>
                <a:cs typeface="Calibri"/>
                <a:sym typeface="Calibri"/>
              </a:defRPr>
            </a:lvl3pPr>
            <a:lvl4pPr indent="-290512" lvl="3" marL="1828800" marR="0" rtl="0" algn="l">
              <a:spcBef>
                <a:spcPts val="300"/>
              </a:spcBef>
              <a:spcAft>
                <a:spcPts val="0"/>
              </a:spcAft>
              <a:buClr>
                <a:schemeClr val="accent3"/>
              </a:buClr>
              <a:buSzPts val="975"/>
              <a:buFont typeface="Noto Sans Symbols"/>
              <a:buChar char="⚫"/>
              <a:defRPr b="0" i="0" sz="1500" u="none" cap="none" strike="noStrike">
                <a:solidFill>
                  <a:schemeClr val="lt1"/>
                </a:solidFill>
                <a:latin typeface="Calibri"/>
                <a:ea typeface="Calibri"/>
                <a:cs typeface="Calibri"/>
                <a:sym typeface="Calibri"/>
              </a:defRPr>
            </a:lvl4pPr>
            <a:lvl5pPr indent="-290512" lvl="4" marL="2286000" marR="0" rtl="0" algn="l">
              <a:spcBef>
                <a:spcPts val="300"/>
              </a:spcBef>
              <a:spcAft>
                <a:spcPts val="0"/>
              </a:spcAft>
              <a:buClr>
                <a:schemeClr val="accent4"/>
              </a:buClr>
              <a:buSzPts val="975"/>
              <a:buFont typeface="Noto Sans Symbols"/>
              <a:buChar char="⚫"/>
              <a:defRPr b="0" i="0" sz="1500" u="none" cap="none" strike="noStrike">
                <a:solidFill>
                  <a:schemeClr val="lt1"/>
                </a:solidFill>
                <a:latin typeface="Calibri"/>
                <a:ea typeface="Calibri"/>
                <a:cs typeface="Calibri"/>
                <a:sym typeface="Calibri"/>
              </a:defRPr>
            </a:lvl5pPr>
            <a:lvl6pPr indent="-297179" lvl="5" marL="2743200" marR="0" rtl="0" algn="l">
              <a:spcBef>
                <a:spcPts val="270"/>
              </a:spcBef>
              <a:spcAft>
                <a:spcPts val="0"/>
              </a:spcAft>
              <a:buClr>
                <a:schemeClr val="accent5"/>
              </a:buClr>
              <a:buSzPts val="1080"/>
              <a:buFont typeface="Noto Sans Symbols"/>
              <a:buChar char="⚫"/>
              <a:defRPr b="0" i="0" sz="1350" u="none" cap="none" strike="noStrike">
                <a:solidFill>
                  <a:schemeClr val="lt1"/>
                </a:solidFill>
                <a:latin typeface="Constantia"/>
                <a:ea typeface="Constantia"/>
                <a:cs typeface="Constantia"/>
                <a:sym typeface="Constantia"/>
              </a:defRPr>
            </a:lvl6pPr>
            <a:lvl7pPr indent="-289560" lvl="6" marL="3200400" marR="0" rtl="0" algn="l">
              <a:spcBef>
                <a:spcPts val="240"/>
              </a:spcBef>
              <a:spcAft>
                <a:spcPts val="0"/>
              </a:spcAft>
              <a:buClr>
                <a:schemeClr val="accent6"/>
              </a:buClr>
              <a:buSzPts val="960"/>
              <a:buFont typeface="Noto Sans Symbols"/>
              <a:buChar char="⚫"/>
              <a:defRPr b="0" i="0" sz="1200" u="none" cap="none" strike="noStrike">
                <a:solidFill>
                  <a:schemeClr val="lt1"/>
                </a:solidFill>
                <a:latin typeface="Constantia"/>
                <a:ea typeface="Constantia"/>
                <a:cs typeface="Constantia"/>
                <a:sym typeface="Constantia"/>
              </a:defRPr>
            </a:lvl7pPr>
            <a:lvl8pPr indent="-304800" lvl="7" marL="3657600" marR="0" rtl="0" algn="l">
              <a:spcBef>
                <a:spcPts val="240"/>
              </a:spcBef>
              <a:spcAft>
                <a:spcPts val="0"/>
              </a:spcAft>
              <a:buClr>
                <a:schemeClr val="lt2"/>
              </a:buClr>
              <a:buSzPts val="1200"/>
              <a:buFont typeface="Constantia"/>
              <a:buChar char="•"/>
              <a:defRPr b="0" i="0" sz="1200" u="none" cap="none" strike="noStrike">
                <a:solidFill>
                  <a:schemeClr val="lt1"/>
                </a:solidFill>
                <a:latin typeface="Constantia"/>
                <a:ea typeface="Constantia"/>
                <a:cs typeface="Constantia"/>
                <a:sym typeface="Constantia"/>
              </a:defRPr>
            </a:lvl8pPr>
            <a:lvl9pPr indent="-295275" lvl="8" marL="4114800" marR="0" rtl="0" algn="l">
              <a:spcBef>
                <a:spcPts val="210"/>
              </a:spcBef>
              <a:spcAft>
                <a:spcPts val="0"/>
              </a:spcAft>
              <a:buClr>
                <a:schemeClr val="lt2"/>
              </a:buClr>
              <a:buSzPts val="1050"/>
              <a:buFont typeface="Constantia"/>
              <a:buChar char="•"/>
              <a:defRPr b="0" i="0" sz="1050" u="none" cap="none" strike="noStrike">
                <a:solidFill>
                  <a:schemeClr val="lt1"/>
                </a:solidFill>
                <a:latin typeface="Constantia"/>
                <a:ea typeface="Constantia"/>
                <a:cs typeface="Constantia"/>
                <a:sym typeface="Constantia"/>
              </a:defRPr>
            </a:lvl9pPr>
          </a:lstStyle>
          <a:p/>
        </p:txBody>
      </p:sp>
    </p:spTree>
  </p:cSld>
  <p:clrMap accent1="accent1" accent2="accent2" accent3="accent3" accent4="accent4" accent5="accent5" accent6="accent6" bg1="lt1" bg2="dk2" tx1="dk1" tx2="lt2" folHlink="folHlink" hlink="hlink"/>
  <p:sldLayoutIdLst>
    <p:sldLayoutId id="2147483648" r:id="rId1"/>
  </p:sldLayoutIdLst>
  <mc:AlternateContent>
    <mc:Choice Requires="p14">
      <p:transition spd="slow" p14:dur="1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8D8D8"/>
            </a:gs>
          </a:gsLst>
          <a:lin ang="5640000" scaled="0"/>
        </a:grad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Clr>
                <a:schemeClr val="accent4"/>
              </a:buClr>
              <a:buSzPts val="3600"/>
              <a:buFont typeface="Calibri"/>
              <a:buNone/>
              <a:defRPr b="0" i="0" sz="3600" u="none" cap="none" strike="noStrik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lvl1pPr indent="-393700" lvl="0" marL="457200" marR="0" rtl="0" algn="l">
              <a:spcBef>
                <a:spcPts val="520"/>
              </a:spcBef>
              <a:spcAft>
                <a:spcPts val="0"/>
              </a:spcAft>
              <a:buClr>
                <a:schemeClr val="accent4"/>
              </a:buClr>
              <a:buSzPts val="2600"/>
              <a:buFont typeface="Arial"/>
              <a:buChar char="•"/>
              <a:defRPr b="0" i="0" sz="2600" u="none" cap="none" strike="noStrike">
                <a:solidFill>
                  <a:schemeClr val="dk1"/>
                </a:solidFill>
                <a:latin typeface="Calibri"/>
                <a:ea typeface="Calibri"/>
                <a:cs typeface="Calibri"/>
                <a:sym typeface="Calibri"/>
              </a:defRPr>
            </a:lvl1pPr>
            <a:lvl2pPr indent="-325755" lvl="1" marL="914400" marR="0" rtl="0" algn="l">
              <a:spcBef>
                <a:spcPts val="360"/>
              </a:spcBef>
              <a:spcAft>
                <a:spcPts val="0"/>
              </a:spcAft>
              <a:buClr>
                <a:schemeClr val="accent1"/>
              </a:buClr>
              <a:buSzPts val="1530"/>
              <a:buFont typeface="Noto Sans Symbols"/>
              <a:buChar char="⚫"/>
              <a:defRPr b="0" i="0" sz="1800" u="none" cap="none" strike="noStrike">
                <a:solidFill>
                  <a:schemeClr val="dk1"/>
                </a:solidFill>
                <a:latin typeface="Calibri"/>
                <a:ea typeface="Calibri"/>
                <a:cs typeface="Calibri"/>
                <a:sym typeface="Calibri"/>
              </a:defRPr>
            </a:lvl2pPr>
            <a:lvl3pPr indent="-298608" lvl="2" marL="1371600" marR="0" rtl="0" algn="l">
              <a:spcBef>
                <a:spcPts val="315"/>
              </a:spcBef>
              <a:spcAft>
                <a:spcPts val="0"/>
              </a:spcAft>
              <a:buClr>
                <a:schemeClr val="accent2"/>
              </a:buClr>
              <a:buSzPts val="1103"/>
              <a:buFont typeface="Noto Sans Symbols"/>
              <a:buChar char="⚫"/>
              <a:defRPr b="0" i="0" sz="1575" u="none" cap="none" strike="noStrike">
                <a:solidFill>
                  <a:schemeClr val="dk1"/>
                </a:solidFill>
                <a:latin typeface="Calibri"/>
                <a:ea typeface="Calibri"/>
                <a:cs typeface="Calibri"/>
                <a:sym typeface="Calibri"/>
              </a:defRPr>
            </a:lvl3pPr>
            <a:lvl4pPr indent="-290512" lvl="3" marL="1828800" marR="0" rtl="0" algn="l">
              <a:spcBef>
                <a:spcPts val="300"/>
              </a:spcBef>
              <a:spcAft>
                <a:spcPts val="0"/>
              </a:spcAft>
              <a:buClr>
                <a:schemeClr val="accent3"/>
              </a:buClr>
              <a:buSzPts val="975"/>
              <a:buFont typeface="Noto Sans Symbols"/>
              <a:buChar char="⚫"/>
              <a:defRPr b="0" i="0" sz="1500" u="none" cap="none" strike="noStrike">
                <a:solidFill>
                  <a:schemeClr val="dk1"/>
                </a:solidFill>
                <a:latin typeface="Calibri"/>
                <a:ea typeface="Calibri"/>
                <a:cs typeface="Calibri"/>
                <a:sym typeface="Calibri"/>
              </a:defRPr>
            </a:lvl4pPr>
            <a:lvl5pPr indent="-290512" lvl="4" marL="2286000" marR="0" rtl="0" algn="l">
              <a:spcBef>
                <a:spcPts val="300"/>
              </a:spcBef>
              <a:spcAft>
                <a:spcPts val="0"/>
              </a:spcAft>
              <a:buClr>
                <a:schemeClr val="accent4"/>
              </a:buClr>
              <a:buSzPts val="975"/>
              <a:buFont typeface="Noto Sans Symbols"/>
              <a:buChar char="⚫"/>
              <a:defRPr b="0" i="0" sz="1500" u="none" cap="none" strike="noStrike">
                <a:solidFill>
                  <a:schemeClr val="dk1"/>
                </a:solidFill>
                <a:latin typeface="Calibri"/>
                <a:ea typeface="Calibri"/>
                <a:cs typeface="Calibri"/>
                <a:sym typeface="Calibri"/>
              </a:defRPr>
            </a:lvl5pPr>
            <a:lvl6pPr indent="-297179" lvl="5" marL="2743200" marR="0" rtl="0" algn="l">
              <a:spcBef>
                <a:spcPts val="270"/>
              </a:spcBef>
              <a:spcAft>
                <a:spcPts val="0"/>
              </a:spcAft>
              <a:buClr>
                <a:schemeClr val="accent5"/>
              </a:buClr>
              <a:buSzPts val="1080"/>
              <a:buFont typeface="Noto Sans Symbols"/>
              <a:buChar char="⚫"/>
              <a:defRPr b="0" i="0" sz="1350" u="none" cap="none" strike="noStrike">
                <a:solidFill>
                  <a:schemeClr val="dk1"/>
                </a:solidFill>
                <a:latin typeface="Constantia"/>
                <a:ea typeface="Constantia"/>
                <a:cs typeface="Constantia"/>
                <a:sym typeface="Constantia"/>
              </a:defRPr>
            </a:lvl6pPr>
            <a:lvl7pPr indent="-289560" lvl="6" marL="3200400" marR="0" rtl="0" algn="l">
              <a:spcBef>
                <a:spcPts val="240"/>
              </a:spcBef>
              <a:spcAft>
                <a:spcPts val="0"/>
              </a:spcAft>
              <a:buClr>
                <a:schemeClr val="accent6"/>
              </a:buClr>
              <a:buSzPts val="960"/>
              <a:buFont typeface="Noto Sans Symbols"/>
              <a:buChar char="⚫"/>
              <a:defRPr b="0" i="0" sz="1200" u="none" cap="none" strike="noStrike">
                <a:solidFill>
                  <a:schemeClr val="dk1"/>
                </a:solidFill>
                <a:latin typeface="Constantia"/>
                <a:ea typeface="Constantia"/>
                <a:cs typeface="Constantia"/>
                <a:sym typeface="Constantia"/>
              </a:defRPr>
            </a:lvl7pPr>
            <a:lvl8pPr indent="-304800" lvl="7" marL="3657600" marR="0" rtl="0" algn="l">
              <a:spcBef>
                <a:spcPts val="240"/>
              </a:spcBef>
              <a:spcAft>
                <a:spcPts val="0"/>
              </a:spcAft>
              <a:buClr>
                <a:schemeClr val="dk2"/>
              </a:buClr>
              <a:buSzPts val="1200"/>
              <a:buFont typeface="Constantia"/>
              <a:buChar char="•"/>
              <a:defRPr b="0" i="0" sz="1200" u="none" cap="none" strike="noStrike">
                <a:solidFill>
                  <a:schemeClr val="dk1"/>
                </a:solidFill>
                <a:latin typeface="Constantia"/>
                <a:ea typeface="Constantia"/>
                <a:cs typeface="Constantia"/>
                <a:sym typeface="Constantia"/>
              </a:defRPr>
            </a:lvl8pPr>
            <a:lvl9pPr indent="-295275" lvl="8" marL="4114800" marR="0" rtl="0" algn="l">
              <a:spcBef>
                <a:spcPts val="210"/>
              </a:spcBef>
              <a:spcAft>
                <a:spcPts val="0"/>
              </a:spcAft>
              <a:buClr>
                <a:schemeClr val="dk2"/>
              </a:buClr>
              <a:buSzPts val="1050"/>
              <a:buFont typeface="Constantia"/>
              <a:buChar char="•"/>
              <a:defRPr b="0" i="0" sz="1050" u="none" cap="none" strike="noStrike">
                <a:solidFill>
                  <a:schemeClr val="dk1"/>
                </a:solidFill>
                <a:latin typeface="Constantia"/>
                <a:ea typeface="Constantia"/>
                <a:cs typeface="Constantia"/>
                <a:sym typeface="Constant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mc:Choice Requires="p14">
      <p:transition spd="slow" p14:dur="1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tinyurl.com/Newclickerga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9"/>
          <p:cNvSpPr txBox="1"/>
          <p:nvPr>
            <p:ph type="ctrTitle"/>
          </p:nvPr>
        </p:nvSpPr>
        <p:spPr>
          <a:xfrm>
            <a:off x="533400" y="1028700"/>
            <a:ext cx="7851648" cy="1371600"/>
          </a:xfrm>
          <a:prstGeom prst="rect">
            <a:avLst/>
          </a:prstGeom>
          <a:noFill/>
          <a:ln>
            <a:noFill/>
          </a:ln>
        </p:spPr>
        <p:txBody>
          <a:bodyPr anchorCtr="0" anchor="b" bIns="0" lIns="0" spcFirstLastPara="1" rIns="18275" wrap="square" tIns="0">
            <a:noAutofit/>
          </a:bodyPr>
          <a:lstStyle/>
          <a:p>
            <a:pPr indent="0" lvl="0" marL="0" rtl="0" algn="l">
              <a:spcBef>
                <a:spcPts val="0"/>
              </a:spcBef>
              <a:spcAft>
                <a:spcPts val="0"/>
              </a:spcAft>
              <a:buClr>
                <a:schemeClr val="lt1"/>
              </a:buClr>
              <a:buSzPts val="5000"/>
              <a:buFont typeface="Calibri"/>
              <a:buNone/>
            </a:pPr>
            <a:r>
              <a:rPr lang="en-US"/>
              <a:t>Balloon Popper Game</a:t>
            </a:r>
            <a:endParaRPr/>
          </a:p>
        </p:txBody>
      </p:sp>
      <p:sp>
        <p:nvSpPr>
          <p:cNvPr id="76" name="Google Shape;76;p19"/>
          <p:cNvSpPr txBox="1"/>
          <p:nvPr>
            <p:ph idx="1" type="subTitle"/>
          </p:nvPr>
        </p:nvSpPr>
        <p:spPr>
          <a:xfrm>
            <a:off x="533400" y="2421402"/>
            <a:ext cx="7854696" cy="1314450"/>
          </a:xfrm>
          <a:prstGeom prst="rect">
            <a:avLst/>
          </a:prstGeom>
          <a:noFill/>
          <a:ln>
            <a:noFill/>
          </a:ln>
        </p:spPr>
        <p:txBody>
          <a:bodyPr anchorCtr="0" anchor="t" bIns="45700" lIns="0" spcFirstLastPara="1" rIns="18275" wrap="square" tIns="45700">
            <a:noAutofit/>
          </a:bodyPr>
          <a:lstStyle/>
          <a:p>
            <a:pPr indent="0" lvl="0" marL="0" rtl="0" algn="l">
              <a:spcBef>
                <a:spcPts val="0"/>
              </a:spcBef>
              <a:spcAft>
                <a:spcPts val="0"/>
              </a:spcAft>
              <a:buClr>
                <a:schemeClr val="dk1"/>
              </a:buClr>
              <a:buSzPts val="2600"/>
              <a:buFont typeface="Arial"/>
              <a:buNone/>
            </a:pPr>
            <a:r>
              <a:rPr lang="en-US"/>
              <a:t>Information Technology Career Cluster Activity</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7</a:t>
            </a:r>
            <a:endParaRPr/>
          </a:p>
        </p:txBody>
      </p:sp>
      <p:pic>
        <p:nvPicPr>
          <p:cNvPr id="155" name="Google Shape;155;p28"/>
          <p:cNvPicPr preferRelativeResize="0"/>
          <p:nvPr/>
        </p:nvPicPr>
        <p:blipFill>
          <a:blip r:embed="rId3">
            <a:alphaModFix/>
          </a:blip>
          <a:stretch>
            <a:fillRect/>
          </a:stretch>
        </p:blipFill>
        <p:spPr>
          <a:xfrm>
            <a:off x="2447488" y="1146676"/>
            <a:ext cx="6321977" cy="3650723"/>
          </a:xfrm>
          <a:prstGeom prst="rect">
            <a:avLst/>
          </a:prstGeom>
          <a:noFill/>
          <a:ln cap="flat" cmpd="sng" w="28575">
            <a:solidFill>
              <a:schemeClr val="dk2"/>
            </a:solidFill>
            <a:prstDash val="solid"/>
            <a:round/>
            <a:headEnd len="sm" w="sm" type="none"/>
            <a:tailEnd len="sm" w="sm" type="none"/>
          </a:ln>
        </p:spPr>
      </p:pic>
      <p:sp>
        <p:nvSpPr>
          <p:cNvPr id="156" name="Google Shape;156;p28"/>
          <p:cNvSpPr txBox="1"/>
          <p:nvPr/>
        </p:nvSpPr>
        <p:spPr>
          <a:xfrm>
            <a:off x="1928800" y="454750"/>
            <a:ext cx="2424900" cy="5517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alibri"/>
                <a:ea typeface="Calibri"/>
                <a:cs typeface="Calibri"/>
                <a:sym typeface="Calibri"/>
              </a:rPr>
              <a:t>Let’s make the balloon move!</a:t>
            </a:r>
            <a:endParaRPr b="1">
              <a:latin typeface="Calibri"/>
              <a:ea typeface="Calibri"/>
              <a:cs typeface="Calibri"/>
              <a:sym typeface="Calibri"/>
            </a:endParaRPr>
          </a:p>
        </p:txBody>
      </p:sp>
      <p:sp>
        <p:nvSpPr>
          <p:cNvPr id="157" name="Google Shape;157;p28"/>
          <p:cNvSpPr txBox="1"/>
          <p:nvPr/>
        </p:nvSpPr>
        <p:spPr>
          <a:xfrm>
            <a:off x="457200" y="1962525"/>
            <a:ext cx="1140900" cy="704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Select the “Events” tab.</a:t>
            </a:r>
            <a:endParaRPr>
              <a:latin typeface="Calibri"/>
              <a:ea typeface="Calibri"/>
              <a:cs typeface="Calibri"/>
              <a:sym typeface="Calibri"/>
            </a:endParaRPr>
          </a:p>
        </p:txBody>
      </p:sp>
      <p:cxnSp>
        <p:nvCxnSpPr>
          <p:cNvPr id="158" name="Google Shape;158;p28"/>
          <p:cNvCxnSpPr>
            <a:stCxn id="157" idx="3"/>
          </p:cNvCxnSpPr>
          <p:nvPr/>
        </p:nvCxnSpPr>
        <p:spPr>
          <a:xfrm flipH="1" rot="10800000">
            <a:off x="1598100" y="2176875"/>
            <a:ext cx="872700" cy="137700"/>
          </a:xfrm>
          <a:prstGeom prst="straightConnector1">
            <a:avLst/>
          </a:prstGeom>
          <a:noFill/>
          <a:ln cap="flat" cmpd="sng" w="19050">
            <a:solidFill>
              <a:schemeClr val="dk2"/>
            </a:solidFill>
            <a:prstDash val="solid"/>
            <a:round/>
            <a:headEnd len="med" w="med" type="none"/>
            <a:tailEnd len="med" w="med" type="triangle"/>
          </a:ln>
        </p:spPr>
      </p:cxnSp>
      <p:sp>
        <p:nvSpPr>
          <p:cNvPr id="159" name="Google Shape;159;p28"/>
          <p:cNvSpPr txBox="1"/>
          <p:nvPr/>
        </p:nvSpPr>
        <p:spPr>
          <a:xfrm>
            <a:off x="4586900" y="795225"/>
            <a:ext cx="2153400" cy="11673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lang="en-US">
                <a:latin typeface="Calibri"/>
                <a:ea typeface="Calibri"/>
                <a:cs typeface="Calibri"/>
                <a:sym typeface="Calibri"/>
              </a:rPr>
              <a:t> Drag and drop the “</a:t>
            </a:r>
            <a:r>
              <a:rPr lang="en-US">
                <a:solidFill>
                  <a:schemeClr val="dk1"/>
                </a:solidFill>
                <a:latin typeface="Calibri"/>
                <a:ea typeface="Calibri"/>
                <a:cs typeface="Calibri"/>
                <a:sym typeface="Calibri"/>
              </a:rPr>
              <a:t>when ⚐ clicked” </a:t>
            </a:r>
            <a:r>
              <a:rPr lang="en-US">
                <a:latin typeface="Calibri"/>
                <a:ea typeface="Calibri"/>
                <a:cs typeface="Calibri"/>
                <a:sym typeface="Calibri"/>
              </a:rPr>
              <a:t>event into the workspace, but don’t connect it to the existing commands. </a:t>
            </a:r>
            <a:endParaRPr>
              <a:latin typeface="Calibri"/>
              <a:ea typeface="Calibri"/>
              <a:cs typeface="Calibri"/>
              <a:sym typeface="Calibri"/>
            </a:endParaRPr>
          </a:p>
        </p:txBody>
      </p:sp>
      <p:cxnSp>
        <p:nvCxnSpPr>
          <p:cNvPr id="160" name="Google Shape;160;p28"/>
          <p:cNvCxnSpPr>
            <a:stCxn id="159" idx="1"/>
          </p:cNvCxnSpPr>
          <p:nvPr/>
        </p:nvCxnSpPr>
        <p:spPr>
          <a:xfrm flipH="1">
            <a:off x="3095300" y="1378875"/>
            <a:ext cx="1491600" cy="389100"/>
          </a:xfrm>
          <a:prstGeom prst="straightConnector1">
            <a:avLst/>
          </a:prstGeom>
          <a:noFill/>
          <a:ln cap="flat" cmpd="sng" w="19050">
            <a:solidFill>
              <a:schemeClr val="dk2"/>
            </a:solidFill>
            <a:prstDash val="solid"/>
            <a:round/>
            <a:headEnd len="med" w="med" type="none"/>
            <a:tailEnd len="med" w="med" type="none"/>
          </a:ln>
        </p:spPr>
      </p:cxnSp>
      <p:cxnSp>
        <p:nvCxnSpPr>
          <p:cNvPr id="161" name="Google Shape;161;p28"/>
          <p:cNvCxnSpPr/>
          <p:nvPr/>
        </p:nvCxnSpPr>
        <p:spPr>
          <a:xfrm>
            <a:off x="3099875" y="1763475"/>
            <a:ext cx="2310000" cy="4866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7, Cont.</a:t>
            </a:r>
            <a:endParaRPr/>
          </a:p>
        </p:txBody>
      </p:sp>
      <p:pic>
        <p:nvPicPr>
          <p:cNvPr id="167" name="Google Shape;167;p29"/>
          <p:cNvPicPr preferRelativeResize="0"/>
          <p:nvPr/>
        </p:nvPicPr>
        <p:blipFill>
          <a:blip r:embed="rId3">
            <a:alphaModFix/>
          </a:blip>
          <a:stretch>
            <a:fillRect/>
          </a:stretch>
        </p:blipFill>
        <p:spPr>
          <a:xfrm>
            <a:off x="2440100" y="1155851"/>
            <a:ext cx="6329372" cy="3664775"/>
          </a:xfrm>
          <a:prstGeom prst="rect">
            <a:avLst/>
          </a:prstGeom>
          <a:noFill/>
          <a:ln cap="flat" cmpd="sng" w="28575">
            <a:solidFill>
              <a:schemeClr val="dk2"/>
            </a:solidFill>
            <a:prstDash val="solid"/>
            <a:round/>
            <a:headEnd len="sm" w="sm" type="none"/>
            <a:tailEnd len="sm" w="sm" type="none"/>
          </a:ln>
        </p:spPr>
      </p:pic>
      <p:sp>
        <p:nvSpPr>
          <p:cNvPr id="168" name="Google Shape;168;p29"/>
          <p:cNvSpPr txBox="1"/>
          <p:nvPr/>
        </p:nvSpPr>
        <p:spPr>
          <a:xfrm>
            <a:off x="457200" y="1561050"/>
            <a:ext cx="1205400" cy="704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Select the “Control” tab.</a:t>
            </a:r>
            <a:endParaRPr>
              <a:latin typeface="Calibri"/>
              <a:ea typeface="Calibri"/>
              <a:cs typeface="Calibri"/>
              <a:sym typeface="Calibri"/>
            </a:endParaRPr>
          </a:p>
        </p:txBody>
      </p:sp>
      <p:cxnSp>
        <p:nvCxnSpPr>
          <p:cNvPr id="169" name="Google Shape;169;p29"/>
          <p:cNvCxnSpPr>
            <a:stCxn id="168" idx="3"/>
          </p:cNvCxnSpPr>
          <p:nvPr/>
        </p:nvCxnSpPr>
        <p:spPr>
          <a:xfrm>
            <a:off x="1662600" y="1913100"/>
            <a:ext cx="817200" cy="383100"/>
          </a:xfrm>
          <a:prstGeom prst="straightConnector1">
            <a:avLst/>
          </a:prstGeom>
          <a:noFill/>
          <a:ln cap="flat" cmpd="sng" w="19050">
            <a:solidFill>
              <a:schemeClr val="dk2"/>
            </a:solidFill>
            <a:prstDash val="solid"/>
            <a:round/>
            <a:headEnd len="med" w="med" type="none"/>
            <a:tailEnd len="med" w="med" type="triangle"/>
          </a:ln>
        </p:spPr>
      </p:cxnSp>
      <p:sp>
        <p:nvSpPr>
          <p:cNvPr id="170" name="Google Shape;170;p29"/>
          <p:cNvSpPr txBox="1"/>
          <p:nvPr/>
        </p:nvSpPr>
        <p:spPr>
          <a:xfrm>
            <a:off x="3335125" y="2008800"/>
            <a:ext cx="1784700" cy="1125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b="1" lang="en-US">
                <a:latin typeface="Calibri"/>
                <a:ea typeface="Calibri"/>
                <a:cs typeface="Calibri"/>
                <a:sym typeface="Calibri"/>
              </a:rPr>
              <a:t>.</a:t>
            </a:r>
            <a:r>
              <a:rPr lang="en-US">
                <a:latin typeface="Calibri"/>
                <a:ea typeface="Calibri"/>
                <a:cs typeface="Calibri"/>
                <a:sym typeface="Calibri"/>
              </a:rPr>
              <a:t> Drag and drop the “forever” function below the “</a:t>
            </a:r>
            <a:r>
              <a:rPr lang="en-US">
                <a:solidFill>
                  <a:schemeClr val="dk1"/>
                </a:solidFill>
                <a:latin typeface="Calibri"/>
                <a:ea typeface="Calibri"/>
                <a:cs typeface="Calibri"/>
                <a:sym typeface="Calibri"/>
              </a:rPr>
              <a:t>when ⚐ clicked</a:t>
            </a:r>
            <a:r>
              <a:rPr lang="en-US">
                <a:latin typeface="Calibri"/>
                <a:ea typeface="Calibri"/>
                <a:cs typeface="Calibri"/>
                <a:sym typeface="Calibri"/>
              </a:rPr>
              <a:t>” command so that the two connect.</a:t>
            </a:r>
            <a:endParaRPr>
              <a:latin typeface="Calibri"/>
              <a:ea typeface="Calibri"/>
              <a:cs typeface="Calibri"/>
              <a:sym typeface="Calibri"/>
            </a:endParaRPr>
          </a:p>
        </p:txBody>
      </p:sp>
      <p:cxnSp>
        <p:nvCxnSpPr>
          <p:cNvPr id="171" name="Google Shape;171;p29"/>
          <p:cNvCxnSpPr>
            <a:stCxn id="170" idx="1"/>
          </p:cNvCxnSpPr>
          <p:nvPr/>
        </p:nvCxnSpPr>
        <p:spPr>
          <a:xfrm rot="10800000">
            <a:off x="3132025" y="2305350"/>
            <a:ext cx="203100" cy="266400"/>
          </a:xfrm>
          <a:prstGeom prst="straightConnector1">
            <a:avLst/>
          </a:prstGeom>
          <a:noFill/>
          <a:ln cap="flat" cmpd="sng" w="19050">
            <a:solidFill>
              <a:schemeClr val="dk2"/>
            </a:solidFill>
            <a:prstDash val="solid"/>
            <a:round/>
            <a:headEnd len="med" w="med" type="none"/>
            <a:tailEnd len="med" w="med" type="none"/>
          </a:ln>
        </p:spPr>
      </p:cxnSp>
      <p:cxnSp>
        <p:nvCxnSpPr>
          <p:cNvPr id="172" name="Google Shape;172;p29"/>
          <p:cNvCxnSpPr/>
          <p:nvPr/>
        </p:nvCxnSpPr>
        <p:spPr>
          <a:xfrm flipH="1" rot="10800000">
            <a:off x="5119825" y="2488950"/>
            <a:ext cx="308400" cy="64500"/>
          </a:xfrm>
          <a:prstGeom prst="straightConnector1">
            <a:avLst/>
          </a:prstGeom>
          <a:noFill/>
          <a:ln cap="flat" cmpd="sng" w="19050">
            <a:solidFill>
              <a:schemeClr val="dk2"/>
            </a:solidFill>
            <a:prstDash val="solid"/>
            <a:round/>
            <a:headEnd len="med" w="med" type="none"/>
            <a:tailEnd len="med" w="med" type="triangle"/>
          </a:ln>
        </p:spPr>
      </p:cxnSp>
      <p:sp>
        <p:nvSpPr>
          <p:cNvPr id="173" name="Google Shape;173;p29"/>
          <p:cNvSpPr txBox="1"/>
          <p:nvPr/>
        </p:nvSpPr>
        <p:spPr>
          <a:xfrm>
            <a:off x="5119825" y="986400"/>
            <a:ext cx="1699200" cy="893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C</a:t>
            </a:r>
            <a:r>
              <a:rPr b="1" lang="en-US">
                <a:latin typeface="Calibri"/>
                <a:ea typeface="Calibri"/>
                <a:cs typeface="Calibri"/>
                <a:sym typeface="Calibri"/>
              </a:rPr>
              <a:t>.</a:t>
            </a:r>
            <a:r>
              <a:rPr lang="en-US">
                <a:latin typeface="Calibri"/>
                <a:ea typeface="Calibri"/>
                <a:cs typeface="Calibri"/>
                <a:sym typeface="Calibri"/>
              </a:rPr>
              <a:t> </a:t>
            </a:r>
            <a:r>
              <a:rPr lang="en-US">
                <a:solidFill>
                  <a:schemeClr val="dk1"/>
                </a:solidFill>
                <a:latin typeface="Calibri"/>
                <a:ea typeface="Calibri"/>
                <a:cs typeface="Calibri"/>
                <a:sym typeface="Calibri"/>
              </a:rPr>
              <a:t>Drag and drop the “wait (1) seconds” command into the “forever” function.</a:t>
            </a:r>
            <a:endParaRPr>
              <a:latin typeface="Calibri"/>
              <a:ea typeface="Calibri"/>
              <a:cs typeface="Calibri"/>
              <a:sym typeface="Calibri"/>
            </a:endParaRPr>
          </a:p>
        </p:txBody>
      </p:sp>
      <p:cxnSp>
        <p:nvCxnSpPr>
          <p:cNvPr id="174" name="Google Shape;174;p29"/>
          <p:cNvCxnSpPr>
            <a:stCxn id="173" idx="1"/>
          </p:cNvCxnSpPr>
          <p:nvPr/>
        </p:nvCxnSpPr>
        <p:spPr>
          <a:xfrm flipH="1">
            <a:off x="3150325" y="1433100"/>
            <a:ext cx="1969500" cy="293700"/>
          </a:xfrm>
          <a:prstGeom prst="straightConnector1">
            <a:avLst/>
          </a:prstGeom>
          <a:noFill/>
          <a:ln cap="flat" cmpd="sng" w="19050">
            <a:solidFill>
              <a:schemeClr val="dk2"/>
            </a:solidFill>
            <a:prstDash val="solid"/>
            <a:round/>
            <a:headEnd len="med" w="med" type="none"/>
            <a:tailEnd len="med" w="med" type="none"/>
          </a:ln>
        </p:spPr>
      </p:cxnSp>
      <p:cxnSp>
        <p:nvCxnSpPr>
          <p:cNvPr id="175" name="Google Shape;175;p29"/>
          <p:cNvCxnSpPr/>
          <p:nvPr/>
        </p:nvCxnSpPr>
        <p:spPr>
          <a:xfrm flipH="1">
            <a:off x="5905900" y="1882900"/>
            <a:ext cx="450000" cy="5970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7, Cont.</a:t>
            </a:r>
            <a:endParaRPr/>
          </a:p>
        </p:txBody>
      </p:sp>
      <p:pic>
        <p:nvPicPr>
          <p:cNvPr id="181" name="Google Shape;181;p30"/>
          <p:cNvPicPr preferRelativeResize="0"/>
          <p:nvPr/>
        </p:nvPicPr>
        <p:blipFill>
          <a:blip r:embed="rId3">
            <a:alphaModFix/>
          </a:blip>
          <a:stretch>
            <a:fillRect/>
          </a:stretch>
        </p:blipFill>
        <p:spPr>
          <a:xfrm>
            <a:off x="2478850" y="1201775"/>
            <a:ext cx="6299799" cy="3643773"/>
          </a:xfrm>
          <a:prstGeom prst="rect">
            <a:avLst/>
          </a:prstGeom>
          <a:noFill/>
          <a:ln cap="flat" cmpd="sng" w="28575">
            <a:solidFill>
              <a:schemeClr val="dk2"/>
            </a:solidFill>
            <a:prstDash val="solid"/>
            <a:round/>
            <a:headEnd len="sm" w="sm" type="none"/>
            <a:tailEnd len="sm" w="sm" type="none"/>
          </a:ln>
        </p:spPr>
      </p:pic>
      <p:sp>
        <p:nvSpPr>
          <p:cNvPr id="182" name="Google Shape;182;p30"/>
          <p:cNvSpPr txBox="1"/>
          <p:nvPr/>
        </p:nvSpPr>
        <p:spPr>
          <a:xfrm>
            <a:off x="549050" y="1284925"/>
            <a:ext cx="1186800" cy="704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Select the “Motion” tab.</a:t>
            </a:r>
            <a:endParaRPr>
              <a:latin typeface="Calibri"/>
              <a:ea typeface="Calibri"/>
              <a:cs typeface="Calibri"/>
              <a:sym typeface="Calibri"/>
            </a:endParaRPr>
          </a:p>
        </p:txBody>
      </p:sp>
      <p:cxnSp>
        <p:nvCxnSpPr>
          <p:cNvPr id="183" name="Google Shape;183;p30"/>
          <p:cNvCxnSpPr>
            <a:stCxn id="182" idx="3"/>
          </p:cNvCxnSpPr>
          <p:nvPr/>
        </p:nvCxnSpPr>
        <p:spPr>
          <a:xfrm>
            <a:off x="1735850" y="1636975"/>
            <a:ext cx="753300" cy="16200"/>
          </a:xfrm>
          <a:prstGeom prst="straightConnector1">
            <a:avLst/>
          </a:prstGeom>
          <a:noFill/>
          <a:ln cap="flat" cmpd="sng" w="19050">
            <a:solidFill>
              <a:schemeClr val="dk2"/>
            </a:solidFill>
            <a:prstDash val="solid"/>
            <a:round/>
            <a:headEnd len="med" w="med" type="none"/>
            <a:tailEnd len="med" w="med" type="triangle"/>
          </a:ln>
        </p:spPr>
      </p:cxnSp>
      <p:sp>
        <p:nvSpPr>
          <p:cNvPr id="184" name="Google Shape;184;p30"/>
          <p:cNvSpPr txBox="1"/>
          <p:nvPr/>
        </p:nvSpPr>
        <p:spPr>
          <a:xfrm>
            <a:off x="4243375" y="1001125"/>
            <a:ext cx="1975500" cy="1148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b="1" lang="en-US">
                <a:latin typeface="Calibri"/>
                <a:ea typeface="Calibri"/>
                <a:cs typeface="Calibri"/>
                <a:sym typeface="Calibri"/>
              </a:rPr>
              <a:t>. </a:t>
            </a:r>
            <a:r>
              <a:rPr lang="en-US">
                <a:solidFill>
                  <a:schemeClr val="dk1"/>
                </a:solidFill>
                <a:latin typeface="Calibri"/>
                <a:ea typeface="Calibri"/>
                <a:cs typeface="Calibri"/>
                <a:sym typeface="Calibri"/>
              </a:rPr>
              <a:t>Drag and drop the “go to random position” command into the “forever” function above “wait 1 seconds.”</a:t>
            </a:r>
            <a:r>
              <a:rPr lang="en-US">
                <a:latin typeface="Calibri"/>
                <a:ea typeface="Calibri"/>
                <a:cs typeface="Calibri"/>
                <a:sym typeface="Calibri"/>
              </a:rPr>
              <a:t> </a:t>
            </a:r>
            <a:endParaRPr>
              <a:latin typeface="Calibri"/>
              <a:ea typeface="Calibri"/>
              <a:cs typeface="Calibri"/>
              <a:sym typeface="Calibri"/>
            </a:endParaRPr>
          </a:p>
        </p:txBody>
      </p:sp>
      <p:cxnSp>
        <p:nvCxnSpPr>
          <p:cNvPr id="185" name="Google Shape;185;p30"/>
          <p:cNvCxnSpPr/>
          <p:nvPr/>
        </p:nvCxnSpPr>
        <p:spPr>
          <a:xfrm flipH="1" rot="10800000">
            <a:off x="3295050" y="1570375"/>
            <a:ext cx="948600" cy="748800"/>
          </a:xfrm>
          <a:prstGeom prst="straightConnector1">
            <a:avLst/>
          </a:prstGeom>
          <a:noFill/>
          <a:ln cap="flat" cmpd="sng" w="19050">
            <a:solidFill>
              <a:schemeClr val="dk2"/>
            </a:solidFill>
            <a:prstDash val="solid"/>
            <a:round/>
            <a:headEnd len="med" w="med" type="none"/>
            <a:tailEnd len="med" w="med" type="none"/>
          </a:ln>
        </p:spPr>
      </p:cxnSp>
      <p:cxnSp>
        <p:nvCxnSpPr>
          <p:cNvPr id="186" name="Google Shape;186;p30"/>
          <p:cNvCxnSpPr/>
          <p:nvPr/>
        </p:nvCxnSpPr>
        <p:spPr>
          <a:xfrm flipH="1">
            <a:off x="6005700" y="2153850"/>
            <a:ext cx="80400" cy="3537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7, Cont.</a:t>
            </a:r>
            <a:endParaRPr/>
          </a:p>
        </p:txBody>
      </p:sp>
      <p:pic>
        <p:nvPicPr>
          <p:cNvPr id="192" name="Google Shape;192;p31"/>
          <p:cNvPicPr preferRelativeResize="0"/>
          <p:nvPr/>
        </p:nvPicPr>
        <p:blipFill>
          <a:blip r:embed="rId3">
            <a:alphaModFix/>
          </a:blip>
          <a:stretch>
            <a:fillRect/>
          </a:stretch>
        </p:blipFill>
        <p:spPr>
          <a:xfrm>
            <a:off x="2406750" y="1137476"/>
            <a:ext cx="6381099" cy="3686848"/>
          </a:xfrm>
          <a:prstGeom prst="rect">
            <a:avLst/>
          </a:prstGeom>
          <a:noFill/>
          <a:ln cap="flat" cmpd="sng" w="28575">
            <a:solidFill>
              <a:schemeClr val="dk2"/>
            </a:solidFill>
            <a:prstDash val="solid"/>
            <a:round/>
            <a:headEnd len="sm" w="sm" type="none"/>
            <a:tailEnd len="sm" w="sm" type="none"/>
          </a:ln>
        </p:spPr>
      </p:pic>
      <p:sp>
        <p:nvSpPr>
          <p:cNvPr id="193" name="Google Shape;193;p31"/>
          <p:cNvSpPr txBox="1"/>
          <p:nvPr/>
        </p:nvSpPr>
        <p:spPr>
          <a:xfrm>
            <a:off x="457200" y="1643125"/>
            <a:ext cx="1113300" cy="704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Select the “Looks” tab.</a:t>
            </a:r>
            <a:endParaRPr>
              <a:latin typeface="Calibri"/>
              <a:ea typeface="Calibri"/>
              <a:cs typeface="Calibri"/>
              <a:sym typeface="Calibri"/>
            </a:endParaRPr>
          </a:p>
        </p:txBody>
      </p:sp>
      <p:sp>
        <p:nvSpPr>
          <p:cNvPr id="194" name="Google Shape;194;p31"/>
          <p:cNvSpPr txBox="1"/>
          <p:nvPr/>
        </p:nvSpPr>
        <p:spPr>
          <a:xfrm>
            <a:off x="3618825" y="3175350"/>
            <a:ext cx="2535900" cy="9762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Calibri"/>
                <a:ea typeface="Calibri"/>
                <a:cs typeface="Calibri"/>
                <a:sym typeface="Calibri"/>
              </a:rPr>
              <a:t>B. </a:t>
            </a:r>
            <a:r>
              <a:rPr lang="en-US">
                <a:solidFill>
                  <a:schemeClr val="dk1"/>
                </a:solidFill>
                <a:latin typeface="Calibri"/>
                <a:ea typeface="Calibri"/>
                <a:cs typeface="Calibri"/>
                <a:sym typeface="Calibri"/>
              </a:rPr>
              <a:t>Drag and drop the “change color effect by (25)” command into the “forever” function above “go to random position.” </a:t>
            </a:r>
            <a:endParaRPr>
              <a:latin typeface="Calibri"/>
              <a:ea typeface="Calibri"/>
              <a:cs typeface="Calibri"/>
              <a:sym typeface="Calibri"/>
            </a:endParaRPr>
          </a:p>
        </p:txBody>
      </p:sp>
      <p:cxnSp>
        <p:nvCxnSpPr>
          <p:cNvPr id="195" name="Google Shape;195;p31"/>
          <p:cNvCxnSpPr>
            <a:stCxn id="193" idx="3"/>
            <a:endCxn id="193" idx="3"/>
          </p:cNvCxnSpPr>
          <p:nvPr/>
        </p:nvCxnSpPr>
        <p:spPr>
          <a:xfrm>
            <a:off x="1570500" y="1995175"/>
            <a:ext cx="0" cy="0"/>
          </a:xfrm>
          <a:prstGeom prst="straightConnector1">
            <a:avLst/>
          </a:prstGeom>
          <a:noFill/>
          <a:ln cap="flat" cmpd="sng" w="9525">
            <a:solidFill>
              <a:schemeClr val="dk2"/>
            </a:solidFill>
            <a:prstDash val="solid"/>
            <a:round/>
            <a:headEnd len="med" w="med" type="none"/>
            <a:tailEnd len="med" w="med" type="none"/>
          </a:ln>
        </p:spPr>
      </p:cxnSp>
      <p:cxnSp>
        <p:nvCxnSpPr>
          <p:cNvPr id="196" name="Google Shape;196;p31"/>
          <p:cNvCxnSpPr>
            <a:stCxn id="193" idx="3"/>
          </p:cNvCxnSpPr>
          <p:nvPr/>
        </p:nvCxnSpPr>
        <p:spPr>
          <a:xfrm flipH="1" rot="10800000">
            <a:off x="1570500" y="1800175"/>
            <a:ext cx="881700" cy="195000"/>
          </a:xfrm>
          <a:prstGeom prst="straightConnector1">
            <a:avLst/>
          </a:prstGeom>
          <a:noFill/>
          <a:ln cap="flat" cmpd="sng" w="19050">
            <a:solidFill>
              <a:schemeClr val="dk2"/>
            </a:solidFill>
            <a:prstDash val="solid"/>
            <a:round/>
            <a:headEnd len="med" w="med" type="none"/>
            <a:tailEnd len="med" w="med" type="triangle"/>
          </a:ln>
        </p:spPr>
      </p:cxnSp>
      <p:cxnSp>
        <p:nvCxnSpPr>
          <p:cNvPr id="197" name="Google Shape;197;p31"/>
          <p:cNvCxnSpPr>
            <a:endCxn id="194" idx="1"/>
          </p:cNvCxnSpPr>
          <p:nvPr/>
        </p:nvCxnSpPr>
        <p:spPr>
          <a:xfrm flipH="1" rot="10800000">
            <a:off x="3398325" y="3663450"/>
            <a:ext cx="220500" cy="65700"/>
          </a:xfrm>
          <a:prstGeom prst="straightConnector1">
            <a:avLst/>
          </a:prstGeom>
          <a:noFill/>
          <a:ln cap="flat" cmpd="sng" w="19050">
            <a:solidFill>
              <a:schemeClr val="dk2"/>
            </a:solidFill>
            <a:prstDash val="solid"/>
            <a:round/>
            <a:headEnd len="med" w="med" type="none"/>
            <a:tailEnd len="med" w="med" type="none"/>
          </a:ln>
        </p:spPr>
      </p:cxnSp>
      <p:cxnSp>
        <p:nvCxnSpPr>
          <p:cNvPr id="198" name="Google Shape;198;p31"/>
          <p:cNvCxnSpPr/>
          <p:nvPr/>
        </p:nvCxnSpPr>
        <p:spPr>
          <a:xfrm flipH="1" rot="10800000">
            <a:off x="6025250" y="2592475"/>
            <a:ext cx="71100" cy="5763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8</a:t>
            </a:r>
            <a:endParaRPr/>
          </a:p>
        </p:txBody>
      </p:sp>
      <p:pic>
        <p:nvPicPr>
          <p:cNvPr id="204" name="Google Shape;204;p32"/>
          <p:cNvPicPr preferRelativeResize="0"/>
          <p:nvPr/>
        </p:nvPicPr>
        <p:blipFill>
          <a:blip r:embed="rId3">
            <a:alphaModFix/>
          </a:blip>
          <a:stretch>
            <a:fillRect/>
          </a:stretch>
        </p:blipFill>
        <p:spPr>
          <a:xfrm>
            <a:off x="2471225" y="1155851"/>
            <a:ext cx="6344147" cy="3661577"/>
          </a:xfrm>
          <a:prstGeom prst="rect">
            <a:avLst/>
          </a:prstGeom>
          <a:noFill/>
          <a:ln cap="flat" cmpd="sng" w="28575">
            <a:solidFill>
              <a:schemeClr val="dk2"/>
            </a:solidFill>
            <a:prstDash val="solid"/>
            <a:round/>
            <a:headEnd len="sm" w="sm" type="none"/>
            <a:tailEnd len="sm" w="sm" type="none"/>
          </a:ln>
        </p:spPr>
      </p:pic>
      <p:sp>
        <p:nvSpPr>
          <p:cNvPr id="205" name="Google Shape;205;p32"/>
          <p:cNvSpPr txBox="1"/>
          <p:nvPr/>
        </p:nvSpPr>
        <p:spPr>
          <a:xfrm>
            <a:off x="457200" y="1560550"/>
            <a:ext cx="1358100" cy="585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Select the “Events” tab.</a:t>
            </a:r>
            <a:endParaRPr>
              <a:latin typeface="Calibri"/>
              <a:ea typeface="Calibri"/>
              <a:cs typeface="Calibri"/>
              <a:sym typeface="Calibri"/>
            </a:endParaRPr>
          </a:p>
        </p:txBody>
      </p:sp>
      <p:cxnSp>
        <p:nvCxnSpPr>
          <p:cNvPr id="206" name="Google Shape;206;p32"/>
          <p:cNvCxnSpPr>
            <a:stCxn id="205" idx="3"/>
          </p:cNvCxnSpPr>
          <p:nvPr/>
        </p:nvCxnSpPr>
        <p:spPr>
          <a:xfrm>
            <a:off x="1815300" y="1853050"/>
            <a:ext cx="701400" cy="259500"/>
          </a:xfrm>
          <a:prstGeom prst="straightConnector1">
            <a:avLst/>
          </a:prstGeom>
          <a:noFill/>
          <a:ln cap="flat" cmpd="sng" w="19050">
            <a:solidFill>
              <a:schemeClr val="dk2"/>
            </a:solidFill>
            <a:prstDash val="solid"/>
            <a:round/>
            <a:headEnd len="med" w="med" type="none"/>
            <a:tailEnd len="med" w="med" type="triangle"/>
          </a:ln>
        </p:spPr>
      </p:cxnSp>
      <p:sp>
        <p:nvSpPr>
          <p:cNvPr id="207" name="Google Shape;207;p32"/>
          <p:cNvSpPr txBox="1"/>
          <p:nvPr/>
        </p:nvSpPr>
        <p:spPr>
          <a:xfrm>
            <a:off x="4482975" y="1075000"/>
            <a:ext cx="3021900" cy="8172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B.</a:t>
            </a:r>
            <a:r>
              <a:rPr lang="en-US">
                <a:solidFill>
                  <a:schemeClr val="dk1"/>
                </a:solidFill>
                <a:latin typeface="Calibri"/>
                <a:ea typeface="Calibri"/>
                <a:cs typeface="Calibri"/>
                <a:sym typeface="Calibri"/>
              </a:rPr>
              <a:t> Drag and drop the “when ⚐ clicked” event into the workspace, but don’t connect it to the existing commands. </a:t>
            </a:r>
            <a:endParaRPr>
              <a:latin typeface="Calibri"/>
              <a:ea typeface="Calibri"/>
              <a:cs typeface="Calibri"/>
              <a:sym typeface="Calibri"/>
            </a:endParaRPr>
          </a:p>
        </p:txBody>
      </p:sp>
      <p:cxnSp>
        <p:nvCxnSpPr>
          <p:cNvPr id="208" name="Google Shape;208;p32"/>
          <p:cNvCxnSpPr>
            <a:stCxn id="207" idx="1"/>
          </p:cNvCxnSpPr>
          <p:nvPr/>
        </p:nvCxnSpPr>
        <p:spPr>
          <a:xfrm flipH="1">
            <a:off x="3122775" y="1483600"/>
            <a:ext cx="1360200" cy="252300"/>
          </a:xfrm>
          <a:prstGeom prst="straightConnector1">
            <a:avLst/>
          </a:prstGeom>
          <a:noFill/>
          <a:ln cap="flat" cmpd="sng" w="19050">
            <a:solidFill>
              <a:schemeClr val="dk2"/>
            </a:solidFill>
            <a:prstDash val="solid"/>
            <a:round/>
            <a:headEnd len="med" w="med" type="none"/>
            <a:tailEnd len="med" w="med" type="none"/>
          </a:ln>
        </p:spPr>
      </p:cxnSp>
      <p:cxnSp>
        <p:nvCxnSpPr>
          <p:cNvPr id="209" name="Google Shape;209;p32"/>
          <p:cNvCxnSpPr>
            <a:stCxn id="207" idx="2"/>
          </p:cNvCxnSpPr>
          <p:nvPr/>
        </p:nvCxnSpPr>
        <p:spPr>
          <a:xfrm>
            <a:off x="5993925" y="1892200"/>
            <a:ext cx="45000" cy="2709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8, Cont.</a:t>
            </a:r>
            <a:endParaRPr/>
          </a:p>
        </p:txBody>
      </p:sp>
      <p:pic>
        <p:nvPicPr>
          <p:cNvPr id="215" name="Google Shape;215;p33"/>
          <p:cNvPicPr preferRelativeResize="0"/>
          <p:nvPr/>
        </p:nvPicPr>
        <p:blipFill>
          <a:blip r:embed="rId3">
            <a:alphaModFix/>
          </a:blip>
          <a:stretch>
            <a:fillRect/>
          </a:stretch>
        </p:blipFill>
        <p:spPr>
          <a:xfrm>
            <a:off x="2517375" y="1220476"/>
            <a:ext cx="6307203" cy="3651948"/>
          </a:xfrm>
          <a:prstGeom prst="rect">
            <a:avLst/>
          </a:prstGeom>
          <a:noFill/>
          <a:ln cap="flat" cmpd="sng" w="28575">
            <a:solidFill>
              <a:schemeClr val="dk2"/>
            </a:solidFill>
            <a:prstDash val="solid"/>
            <a:round/>
            <a:headEnd len="sm" w="sm" type="none"/>
            <a:tailEnd len="sm" w="sm" type="none"/>
          </a:ln>
        </p:spPr>
      </p:pic>
      <p:sp>
        <p:nvSpPr>
          <p:cNvPr id="216" name="Google Shape;216;p33"/>
          <p:cNvSpPr txBox="1"/>
          <p:nvPr/>
        </p:nvSpPr>
        <p:spPr>
          <a:xfrm>
            <a:off x="457200" y="2571450"/>
            <a:ext cx="1324500" cy="6003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Select the “Variables” tab.</a:t>
            </a:r>
            <a:endParaRPr>
              <a:latin typeface="Calibri"/>
              <a:ea typeface="Calibri"/>
              <a:cs typeface="Calibri"/>
              <a:sym typeface="Calibri"/>
            </a:endParaRPr>
          </a:p>
        </p:txBody>
      </p:sp>
      <p:cxnSp>
        <p:nvCxnSpPr>
          <p:cNvPr id="217" name="Google Shape;217;p33"/>
          <p:cNvCxnSpPr>
            <a:stCxn id="216" idx="3"/>
          </p:cNvCxnSpPr>
          <p:nvPr/>
        </p:nvCxnSpPr>
        <p:spPr>
          <a:xfrm>
            <a:off x="1781700" y="2871600"/>
            <a:ext cx="799200" cy="70200"/>
          </a:xfrm>
          <a:prstGeom prst="straightConnector1">
            <a:avLst/>
          </a:prstGeom>
          <a:noFill/>
          <a:ln cap="flat" cmpd="sng" w="19050">
            <a:solidFill>
              <a:schemeClr val="dk2"/>
            </a:solidFill>
            <a:prstDash val="solid"/>
            <a:round/>
            <a:headEnd len="med" w="med" type="none"/>
            <a:tailEnd len="med" w="med" type="triangle"/>
          </a:ln>
        </p:spPr>
      </p:cxnSp>
      <p:sp>
        <p:nvSpPr>
          <p:cNvPr id="218" name="Google Shape;218;p33"/>
          <p:cNvSpPr txBox="1"/>
          <p:nvPr/>
        </p:nvSpPr>
        <p:spPr>
          <a:xfrm>
            <a:off x="4523475" y="1128625"/>
            <a:ext cx="2295000" cy="857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lang="en-US">
                <a:latin typeface="Calibri"/>
                <a:ea typeface="Calibri"/>
                <a:cs typeface="Calibri"/>
                <a:sym typeface="Calibri"/>
              </a:rPr>
              <a:t> </a:t>
            </a:r>
            <a:r>
              <a:rPr lang="en-US">
                <a:solidFill>
                  <a:schemeClr val="dk1"/>
                </a:solidFill>
                <a:latin typeface="Calibri"/>
                <a:ea typeface="Calibri"/>
                <a:cs typeface="Calibri"/>
                <a:sym typeface="Calibri"/>
              </a:rPr>
              <a:t>Drag and drop the “s</a:t>
            </a:r>
            <a:r>
              <a:rPr lang="en-US">
                <a:solidFill>
                  <a:schemeClr val="dk1"/>
                </a:solidFill>
                <a:latin typeface="Calibri"/>
                <a:ea typeface="Calibri"/>
                <a:cs typeface="Calibri"/>
                <a:sym typeface="Calibri"/>
              </a:rPr>
              <a:t>et my variable to (0)</a:t>
            </a:r>
            <a:r>
              <a:rPr lang="en-US">
                <a:solidFill>
                  <a:schemeClr val="dk1"/>
                </a:solidFill>
                <a:latin typeface="Calibri"/>
                <a:ea typeface="Calibri"/>
                <a:cs typeface="Calibri"/>
                <a:sym typeface="Calibri"/>
              </a:rPr>
              <a:t>” command below the “when ⚐ clicked” command.</a:t>
            </a:r>
            <a:endParaRPr>
              <a:latin typeface="Calibri"/>
              <a:ea typeface="Calibri"/>
              <a:cs typeface="Calibri"/>
              <a:sym typeface="Calibri"/>
            </a:endParaRPr>
          </a:p>
        </p:txBody>
      </p:sp>
      <p:cxnSp>
        <p:nvCxnSpPr>
          <p:cNvPr id="219" name="Google Shape;219;p33"/>
          <p:cNvCxnSpPr>
            <a:stCxn id="218" idx="1"/>
          </p:cNvCxnSpPr>
          <p:nvPr/>
        </p:nvCxnSpPr>
        <p:spPr>
          <a:xfrm flipH="1">
            <a:off x="3407475" y="1557325"/>
            <a:ext cx="1116000" cy="628800"/>
          </a:xfrm>
          <a:prstGeom prst="straightConnector1">
            <a:avLst/>
          </a:prstGeom>
          <a:noFill/>
          <a:ln cap="flat" cmpd="sng" w="19050">
            <a:solidFill>
              <a:schemeClr val="dk2"/>
            </a:solidFill>
            <a:prstDash val="solid"/>
            <a:round/>
            <a:headEnd len="med" w="med" type="none"/>
            <a:tailEnd len="med" w="med" type="none"/>
          </a:ln>
        </p:spPr>
      </p:cxnSp>
      <p:cxnSp>
        <p:nvCxnSpPr>
          <p:cNvPr id="220" name="Google Shape;220;p33"/>
          <p:cNvCxnSpPr/>
          <p:nvPr/>
        </p:nvCxnSpPr>
        <p:spPr>
          <a:xfrm flipH="1">
            <a:off x="6420125" y="1983925"/>
            <a:ext cx="101100" cy="4041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4"/>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9</a:t>
            </a:r>
            <a:endParaRPr/>
          </a:p>
        </p:txBody>
      </p:sp>
      <p:pic>
        <p:nvPicPr>
          <p:cNvPr id="226" name="Google Shape;226;p34"/>
          <p:cNvPicPr preferRelativeResize="0"/>
          <p:nvPr/>
        </p:nvPicPr>
        <p:blipFill>
          <a:blip r:embed="rId3">
            <a:alphaModFix/>
          </a:blip>
          <a:stretch>
            <a:fillRect/>
          </a:stretch>
        </p:blipFill>
        <p:spPr>
          <a:xfrm>
            <a:off x="2112225" y="943916"/>
            <a:ext cx="6693978" cy="3871764"/>
          </a:xfrm>
          <a:prstGeom prst="rect">
            <a:avLst/>
          </a:prstGeom>
          <a:noFill/>
          <a:ln cap="flat" cmpd="sng" w="28575">
            <a:solidFill>
              <a:schemeClr val="dk2"/>
            </a:solidFill>
            <a:prstDash val="solid"/>
            <a:round/>
            <a:headEnd len="sm" w="sm" type="none"/>
            <a:tailEnd len="sm" w="sm" type="none"/>
          </a:ln>
        </p:spPr>
      </p:pic>
      <p:sp>
        <p:nvSpPr>
          <p:cNvPr id="227" name="Google Shape;227;p34"/>
          <p:cNvSpPr txBox="1"/>
          <p:nvPr/>
        </p:nvSpPr>
        <p:spPr>
          <a:xfrm>
            <a:off x="3658800" y="3112500"/>
            <a:ext cx="1826400" cy="704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For both variable functions, </a:t>
            </a:r>
            <a:r>
              <a:rPr lang="en-US">
                <a:latin typeface="Calibri"/>
                <a:ea typeface="Calibri"/>
                <a:cs typeface="Calibri"/>
                <a:sym typeface="Calibri"/>
              </a:rPr>
              <a:t>change “my variable” to “Score.”</a:t>
            </a:r>
            <a:endParaRPr>
              <a:latin typeface="Calibri"/>
              <a:ea typeface="Calibri"/>
              <a:cs typeface="Calibri"/>
              <a:sym typeface="Calibri"/>
            </a:endParaRPr>
          </a:p>
        </p:txBody>
      </p:sp>
      <p:cxnSp>
        <p:nvCxnSpPr>
          <p:cNvPr id="228" name="Google Shape;228;p34"/>
          <p:cNvCxnSpPr>
            <a:stCxn id="227" idx="0"/>
          </p:cNvCxnSpPr>
          <p:nvPr/>
        </p:nvCxnSpPr>
        <p:spPr>
          <a:xfrm rot="10800000">
            <a:off x="4270800" y="2516700"/>
            <a:ext cx="301200" cy="595800"/>
          </a:xfrm>
          <a:prstGeom prst="straightConnector1">
            <a:avLst/>
          </a:prstGeom>
          <a:noFill/>
          <a:ln cap="flat" cmpd="sng" w="19050">
            <a:solidFill>
              <a:schemeClr val="dk2"/>
            </a:solidFill>
            <a:prstDash val="solid"/>
            <a:round/>
            <a:headEnd len="med" w="med" type="none"/>
            <a:tailEnd len="med" w="med" type="triangle"/>
          </a:ln>
        </p:spPr>
      </p:cxnSp>
      <p:cxnSp>
        <p:nvCxnSpPr>
          <p:cNvPr id="229" name="Google Shape;229;p34"/>
          <p:cNvCxnSpPr>
            <a:stCxn id="227" idx="0"/>
          </p:cNvCxnSpPr>
          <p:nvPr/>
        </p:nvCxnSpPr>
        <p:spPr>
          <a:xfrm flipH="1" rot="10800000">
            <a:off x="4572000" y="2608500"/>
            <a:ext cx="911400" cy="5040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10</a:t>
            </a:r>
            <a:endParaRPr/>
          </a:p>
        </p:txBody>
      </p:sp>
      <p:pic>
        <p:nvPicPr>
          <p:cNvPr id="235" name="Google Shape;235;p35"/>
          <p:cNvPicPr preferRelativeResize="0"/>
          <p:nvPr/>
        </p:nvPicPr>
        <p:blipFill>
          <a:blip r:embed="rId3">
            <a:alphaModFix/>
          </a:blip>
          <a:stretch>
            <a:fillRect/>
          </a:stretch>
        </p:blipFill>
        <p:spPr>
          <a:xfrm>
            <a:off x="2469400" y="1198101"/>
            <a:ext cx="6307203" cy="3651948"/>
          </a:xfrm>
          <a:prstGeom prst="rect">
            <a:avLst/>
          </a:prstGeom>
          <a:noFill/>
          <a:ln cap="flat" cmpd="sng" w="28575">
            <a:solidFill>
              <a:schemeClr val="dk2"/>
            </a:solidFill>
            <a:prstDash val="solid"/>
            <a:round/>
            <a:headEnd len="sm" w="sm" type="none"/>
            <a:tailEnd len="sm" w="sm" type="none"/>
          </a:ln>
        </p:spPr>
      </p:pic>
      <p:sp>
        <p:nvSpPr>
          <p:cNvPr id="236" name="Google Shape;236;p35"/>
          <p:cNvSpPr txBox="1"/>
          <p:nvPr/>
        </p:nvSpPr>
        <p:spPr>
          <a:xfrm>
            <a:off x="5672750" y="413975"/>
            <a:ext cx="1620000" cy="587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Click the green flag to test your code!</a:t>
            </a:r>
            <a:endParaRPr>
              <a:latin typeface="Calibri"/>
              <a:ea typeface="Calibri"/>
              <a:cs typeface="Calibri"/>
              <a:sym typeface="Calibri"/>
            </a:endParaRPr>
          </a:p>
        </p:txBody>
      </p:sp>
      <p:cxnSp>
        <p:nvCxnSpPr>
          <p:cNvPr id="237" name="Google Shape;237;p35"/>
          <p:cNvCxnSpPr>
            <a:stCxn id="236" idx="2"/>
          </p:cNvCxnSpPr>
          <p:nvPr/>
        </p:nvCxnSpPr>
        <p:spPr>
          <a:xfrm>
            <a:off x="6482750" y="1001075"/>
            <a:ext cx="387600" cy="459300"/>
          </a:xfrm>
          <a:prstGeom prst="straightConnector1">
            <a:avLst/>
          </a:prstGeom>
          <a:noFill/>
          <a:ln cap="flat" cmpd="sng" w="19050">
            <a:solidFill>
              <a:schemeClr val="dk2"/>
            </a:solidFill>
            <a:prstDash val="solid"/>
            <a:round/>
            <a:headEnd len="med" w="med" type="none"/>
            <a:tailEnd len="med" w="med" type="triangle"/>
          </a:ln>
        </p:spPr>
      </p:cxnSp>
      <p:sp>
        <p:nvSpPr>
          <p:cNvPr id="238" name="Google Shape;238;p35"/>
          <p:cNvSpPr txBox="1"/>
          <p:nvPr/>
        </p:nvSpPr>
        <p:spPr>
          <a:xfrm>
            <a:off x="457200" y="1944750"/>
            <a:ext cx="1820700" cy="24456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If something isn’t working the way you expect, check your code again and see what the issue might be. Don’t worry if you don’t get something right the first time. Keep trying until you find a combination that works!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type="title"/>
          </p:nvPr>
        </p:nvSpPr>
        <p:spPr>
          <a:xfrm>
            <a:off x="457200" y="12391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11</a:t>
            </a:r>
            <a:endParaRPr/>
          </a:p>
        </p:txBody>
      </p:sp>
      <p:sp>
        <p:nvSpPr>
          <p:cNvPr id="244" name="Google Shape;244;p36"/>
          <p:cNvSpPr txBox="1"/>
          <p:nvPr>
            <p:ph idx="1" type="body"/>
          </p:nvPr>
        </p:nvSpPr>
        <p:spPr>
          <a:xfrm>
            <a:off x="457200" y="1038285"/>
            <a:ext cx="8229600" cy="32919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2000"/>
              <a:t>Challenge your friends or family to play your game! </a:t>
            </a:r>
            <a:endParaRPr sz="2000"/>
          </a:p>
          <a:p>
            <a:pPr indent="0" lvl="0" marL="0" rtl="0" algn="l">
              <a:lnSpc>
                <a:spcPct val="115000"/>
              </a:lnSpc>
              <a:spcBef>
                <a:spcPts val="1200"/>
              </a:spcBef>
              <a:spcAft>
                <a:spcPts val="1200"/>
              </a:spcAft>
              <a:buClr>
                <a:schemeClr val="dk1"/>
              </a:buClr>
              <a:buSzPts val="1100"/>
              <a:buFont typeface="Arial"/>
              <a:buNone/>
            </a:pPr>
            <a:r>
              <a:rPr lang="en-US" sz="2000"/>
              <a:t>Who can click the most balloons in 30 seconds? If the balloon is too slow, try going back to your second code set—change “wait (1) seconds” to “wait (.75) seconds” by clicking the number and typing in a new one. You can adjust the number higher or lower as needed like this:</a:t>
            </a:r>
            <a:endParaRPr sz="3400"/>
          </a:p>
        </p:txBody>
      </p:sp>
      <p:pic>
        <p:nvPicPr>
          <p:cNvPr id="245" name="Google Shape;245;p36"/>
          <p:cNvPicPr preferRelativeResize="0"/>
          <p:nvPr/>
        </p:nvPicPr>
        <p:blipFill rotWithShape="1">
          <a:blip r:embed="rId3">
            <a:alphaModFix/>
          </a:blip>
          <a:srcRect b="14879" l="9394" r="9410" t="0"/>
          <a:stretch/>
        </p:blipFill>
        <p:spPr>
          <a:xfrm>
            <a:off x="5593550" y="3206125"/>
            <a:ext cx="1644074" cy="1606726"/>
          </a:xfrm>
          <a:prstGeom prst="rect">
            <a:avLst/>
          </a:prstGeom>
          <a:noFill/>
          <a:ln cap="flat" cmpd="sng" w="28575">
            <a:solidFill>
              <a:schemeClr val="dk2"/>
            </a:solidFill>
            <a:prstDash val="solid"/>
            <a:round/>
            <a:headEnd len="sm" w="sm" type="none"/>
            <a:tailEnd len="sm" w="sm" type="none"/>
          </a:ln>
        </p:spPr>
      </p:pic>
      <p:cxnSp>
        <p:nvCxnSpPr>
          <p:cNvPr id="246" name="Google Shape;246;p36"/>
          <p:cNvCxnSpPr/>
          <p:nvPr/>
        </p:nvCxnSpPr>
        <p:spPr>
          <a:xfrm>
            <a:off x="4812675" y="3119925"/>
            <a:ext cx="1029000" cy="13071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457200" y="528066"/>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What’s Next?</a:t>
            </a:r>
            <a:endParaRPr/>
          </a:p>
        </p:txBody>
      </p:sp>
      <p:sp>
        <p:nvSpPr>
          <p:cNvPr id="252" name="Google Shape;252;p37"/>
          <p:cNvSpPr txBox="1"/>
          <p:nvPr>
            <p:ph idx="1" type="body"/>
          </p:nvPr>
        </p:nvSpPr>
        <p:spPr>
          <a:xfrm>
            <a:off x="457200" y="1451610"/>
            <a:ext cx="8229600" cy="3291900"/>
          </a:xfrm>
          <a:prstGeom prst="rect">
            <a:avLst/>
          </a:prstGeom>
        </p:spPr>
        <p:txBody>
          <a:bodyPr anchorCtr="0" anchor="t" bIns="45700" lIns="91425" spcFirstLastPara="1" rIns="91425" wrap="square" tIns="45700">
            <a:noAutofit/>
          </a:bodyPr>
          <a:lstStyle/>
          <a:p>
            <a:pPr indent="0" lvl="0" marL="0" rtl="0" algn="l">
              <a:spcBef>
                <a:spcPts val="520"/>
              </a:spcBef>
              <a:spcAft>
                <a:spcPts val="0"/>
              </a:spcAft>
              <a:buNone/>
            </a:pPr>
            <a:r>
              <a:rPr lang="en-US"/>
              <a:t>Next, complete the “How Am I Feeling? What Am I Thinking?” activity </a:t>
            </a:r>
            <a:r>
              <a:rPr lang="en-US"/>
              <a:t>found in the activity guide to reflect on your exploration in Scratch.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0"/>
          <p:cNvSpPr txBox="1"/>
          <p:nvPr>
            <p:ph type="title"/>
          </p:nvPr>
        </p:nvSpPr>
        <p:spPr>
          <a:xfrm>
            <a:off x="457200" y="528066"/>
            <a:ext cx="8229600" cy="857250"/>
          </a:xfrm>
          <a:prstGeom prst="rect">
            <a:avLst/>
          </a:prstGeom>
          <a:noFill/>
          <a:ln>
            <a:noFill/>
          </a:ln>
        </p:spPr>
        <p:txBody>
          <a:bodyPr anchorCtr="0" anchor="b" bIns="0" lIns="0" spcFirstLastPara="1" rIns="0" wrap="square" tIns="45700">
            <a:noAutofit/>
          </a:bodyPr>
          <a:lstStyle/>
          <a:p>
            <a:pPr indent="0" lvl="0" marL="0" rtl="0" algn="l">
              <a:spcBef>
                <a:spcPts val="0"/>
              </a:spcBef>
              <a:spcAft>
                <a:spcPts val="0"/>
              </a:spcAft>
              <a:buClr>
                <a:schemeClr val="accent4"/>
              </a:buClr>
              <a:buSzPts val="3600"/>
              <a:buFont typeface="Calibri"/>
              <a:buNone/>
            </a:pPr>
            <a:r>
              <a:rPr lang="en-US"/>
              <a:t>Step 1</a:t>
            </a:r>
            <a:endParaRPr/>
          </a:p>
        </p:txBody>
      </p:sp>
      <p:sp>
        <p:nvSpPr>
          <p:cNvPr id="82" name="Google Shape;82;p20"/>
          <p:cNvSpPr txBox="1"/>
          <p:nvPr>
            <p:ph idx="1" type="body"/>
          </p:nvPr>
        </p:nvSpPr>
        <p:spPr>
          <a:xfrm>
            <a:off x="457200" y="1451610"/>
            <a:ext cx="8229600" cy="3291840"/>
          </a:xfrm>
          <a:prstGeom prst="rect">
            <a:avLst/>
          </a:prstGeom>
          <a:noFill/>
          <a:ln>
            <a:noFill/>
          </a:ln>
        </p:spPr>
        <p:txBody>
          <a:bodyPr anchorCtr="0" anchor="t" bIns="45700" lIns="91425" spcFirstLastPara="1" rIns="91425" wrap="square" tIns="45700">
            <a:noAutofit/>
          </a:bodyPr>
          <a:lstStyle/>
          <a:p>
            <a:pPr indent="-40629" lvl="0" marL="205729" rtl="0" algn="l">
              <a:spcBef>
                <a:spcPts val="0"/>
              </a:spcBef>
              <a:spcAft>
                <a:spcPts val="0"/>
              </a:spcAft>
              <a:buClr>
                <a:schemeClr val="accent4"/>
              </a:buClr>
              <a:buSzPts val="2600"/>
              <a:buFont typeface="Arial"/>
              <a:buNone/>
            </a:pPr>
            <a:r>
              <a:rPr lang="en-US"/>
              <a:t>Go to </a:t>
            </a:r>
            <a:r>
              <a:rPr lang="en-US" u="sng">
                <a:solidFill>
                  <a:srgbClr val="1155CC"/>
                </a:solidFill>
                <a:hlinkClick r:id="rId3">
                  <a:extLst>
                    <a:ext uri="{A12FA001-AC4F-418D-AE19-62706E023703}">
                      <ahyp:hlinkClr val="tx"/>
                    </a:ext>
                  </a:extLst>
                </a:hlinkClick>
              </a:rPr>
              <a:t>https://tinyurl.com/Newclickergame</a:t>
            </a:r>
            <a:r>
              <a:rPr lang="en-US"/>
              <a:t>.</a:t>
            </a:r>
            <a:endParaRPr/>
          </a:p>
          <a:p>
            <a:pPr indent="-40629" lvl="0" marL="205729" rtl="0" algn="l">
              <a:spcBef>
                <a:spcPts val="0"/>
              </a:spcBef>
              <a:spcAft>
                <a:spcPts val="0"/>
              </a:spcAft>
              <a:buClr>
                <a:schemeClr val="accent4"/>
              </a:buClr>
              <a:buSzPts val="2600"/>
              <a:buFont typeface="Arial"/>
              <a:buNone/>
            </a:pPr>
            <a:r>
              <a:t/>
            </a:r>
            <a:endParaRPr/>
          </a:p>
          <a:p>
            <a:pPr indent="-40629" lvl="0" marL="205729" rtl="0" algn="l">
              <a:spcBef>
                <a:spcPts val="0"/>
              </a:spcBef>
              <a:spcAft>
                <a:spcPts val="0"/>
              </a:spcAft>
              <a:buClr>
                <a:schemeClr val="accent4"/>
              </a:buClr>
              <a:buSzPts val="2600"/>
              <a:buFont typeface="Arial"/>
              <a:buNone/>
            </a:pPr>
            <a:r>
              <a:rPr lang="en-US"/>
              <a:t>This will take you to Scratch, </a:t>
            </a:r>
            <a:r>
              <a:rPr lang="en-US"/>
              <a:t>MIT’s coding website</a:t>
            </a:r>
            <a:r>
              <a:rPr lang="en-US"/>
              <a:t>.</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1"/>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2</a:t>
            </a:r>
            <a:endParaRPr/>
          </a:p>
        </p:txBody>
      </p:sp>
      <p:pic>
        <p:nvPicPr>
          <p:cNvPr id="88" name="Google Shape;88;p21"/>
          <p:cNvPicPr preferRelativeResize="0"/>
          <p:nvPr/>
        </p:nvPicPr>
        <p:blipFill>
          <a:blip r:embed="rId3">
            <a:alphaModFix/>
          </a:blip>
          <a:stretch>
            <a:fillRect/>
          </a:stretch>
        </p:blipFill>
        <p:spPr>
          <a:xfrm>
            <a:off x="2500800" y="1182401"/>
            <a:ext cx="6314574" cy="3658151"/>
          </a:xfrm>
          <a:prstGeom prst="rect">
            <a:avLst/>
          </a:prstGeom>
          <a:noFill/>
          <a:ln cap="flat" cmpd="sng" w="28575">
            <a:solidFill>
              <a:schemeClr val="dk2"/>
            </a:solidFill>
            <a:prstDash val="solid"/>
            <a:round/>
            <a:headEnd len="sm" w="sm" type="none"/>
            <a:tailEnd len="sm" w="sm" type="none"/>
          </a:ln>
        </p:spPr>
      </p:pic>
      <p:sp>
        <p:nvSpPr>
          <p:cNvPr id="89" name="Google Shape;89;p21"/>
          <p:cNvSpPr txBox="1"/>
          <p:nvPr/>
        </p:nvSpPr>
        <p:spPr>
          <a:xfrm>
            <a:off x="457200" y="2846600"/>
            <a:ext cx="1416600" cy="735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Click the cat icon to get started.</a:t>
            </a:r>
            <a:endParaRPr>
              <a:latin typeface="Calibri"/>
              <a:ea typeface="Calibri"/>
              <a:cs typeface="Calibri"/>
              <a:sym typeface="Calibri"/>
            </a:endParaRPr>
          </a:p>
        </p:txBody>
      </p:sp>
      <p:cxnSp>
        <p:nvCxnSpPr>
          <p:cNvPr id="90" name="Google Shape;90;p21"/>
          <p:cNvCxnSpPr>
            <a:stCxn id="89" idx="3"/>
          </p:cNvCxnSpPr>
          <p:nvPr/>
        </p:nvCxnSpPr>
        <p:spPr>
          <a:xfrm>
            <a:off x="1873800" y="3214550"/>
            <a:ext cx="6328200" cy="1451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2"/>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3	</a:t>
            </a:r>
            <a:endParaRPr/>
          </a:p>
        </p:txBody>
      </p:sp>
      <p:pic>
        <p:nvPicPr>
          <p:cNvPr id="96" name="Google Shape;96;p22"/>
          <p:cNvPicPr preferRelativeResize="0"/>
          <p:nvPr/>
        </p:nvPicPr>
        <p:blipFill>
          <a:blip r:embed="rId3">
            <a:alphaModFix/>
          </a:blip>
          <a:stretch>
            <a:fillRect/>
          </a:stretch>
        </p:blipFill>
        <p:spPr>
          <a:xfrm>
            <a:off x="2447501" y="1128301"/>
            <a:ext cx="6321977" cy="3666352"/>
          </a:xfrm>
          <a:prstGeom prst="rect">
            <a:avLst/>
          </a:prstGeom>
          <a:noFill/>
          <a:ln cap="flat" cmpd="sng" w="28575">
            <a:solidFill>
              <a:schemeClr val="dk2"/>
            </a:solidFill>
            <a:prstDash val="solid"/>
            <a:round/>
            <a:headEnd len="sm" w="sm" type="none"/>
            <a:tailEnd len="sm" w="sm" type="none"/>
          </a:ln>
        </p:spPr>
      </p:pic>
      <p:sp>
        <p:nvSpPr>
          <p:cNvPr id="97" name="Google Shape;97;p22"/>
          <p:cNvSpPr txBox="1"/>
          <p:nvPr/>
        </p:nvSpPr>
        <p:spPr>
          <a:xfrm>
            <a:off x="457200" y="2772575"/>
            <a:ext cx="1580400" cy="735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Select the “Balloon1” Sprite.</a:t>
            </a:r>
            <a:endParaRPr>
              <a:latin typeface="Calibri"/>
              <a:ea typeface="Calibri"/>
              <a:cs typeface="Calibri"/>
              <a:sym typeface="Calibri"/>
            </a:endParaRPr>
          </a:p>
        </p:txBody>
      </p:sp>
      <p:cxnSp>
        <p:nvCxnSpPr>
          <p:cNvPr id="98" name="Google Shape;98;p22"/>
          <p:cNvCxnSpPr>
            <a:stCxn id="97" idx="3"/>
          </p:cNvCxnSpPr>
          <p:nvPr/>
        </p:nvCxnSpPr>
        <p:spPr>
          <a:xfrm flipH="1" rot="10800000">
            <a:off x="2037600" y="2884025"/>
            <a:ext cx="1296600" cy="2565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3"/>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4</a:t>
            </a:r>
            <a:endParaRPr/>
          </a:p>
        </p:txBody>
      </p:sp>
      <p:sp>
        <p:nvSpPr>
          <p:cNvPr id="104" name="Google Shape;104;p23"/>
          <p:cNvSpPr txBox="1"/>
          <p:nvPr/>
        </p:nvSpPr>
        <p:spPr>
          <a:xfrm>
            <a:off x="457200" y="1777625"/>
            <a:ext cx="1986000" cy="6135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In the left pane, select the “Events” tab.</a:t>
            </a:r>
            <a:endParaRPr>
              <a:latin typeface="Calibri"/>
              <a:ea typeface="Calibri"/>
              <a:cs typeface="Calibri"/>
              <a:sym typeface="Calibri"/>
            </a:endParaRPr>
          </a:p>
        </p:txBody>
      </p:sp>
      <p:cxnSp>
        <p:nvCxnSpPr>
          <p:cNvPr id="105" name="Google Shape;105;p23"/>
          <p:cNvCxnSpPr>
            <a:stCxn id="106" idx="1"/>
          </p:cNvCxnSpPr>
          <p:nvPr/>
        </p:nvCxnSpPr>
        <p:spPr>
          <a:xfrm rot="10800000">
            <a:off x="2946750" y="2035350"/>
            <a:ext cx="1478100" cy="26100"/>
          </a:xfrm>
          <a:prstGeom prst="straightConnector1">
            <a:avLst/>
          </a:prstGeom>
          <a:noFill/>
          <a:ln cap="flat" cmpd="sng" w="19050">
            <a:solidFill>
              <a:schemeClr val="dk2"/>
            </a:solidFill>
            <a:prstDash val="solid"/>
            <a:round/>
            <a:headEnd len="med" w="med" type="none"/>
            <a:tailEnd len="med" w="med" type="none"/>
          </a:ln>
        </p:spPr>
      </p:cxnSp>
      <p:pic>
        <p:nvPicPr>
          <p:cNvPr id="107" name="Google Shape;107;p23"/>
          <p:cNvPicPr preferRelativeResize="0"/>
          <p:nvPr/>
        </p:nvPicPr>
        <p:blipFill>
          <a:blip r:embed="rId3">
            <a:alphaModFix/>
          </a:blip>
          <a:stretch>
            <a:fillRect/>
          </a:stretch>
        </p:blipFill>
        <p:spPr>
          <a:xfrm>
            <a:off x="2699201" y="1296550"/>
            <a:ext cx="6107027" cy="3528500"/>
          </a:xfrm>
          <a:prstGeom prst="rect">
            <a:avLst/>
          </a:prstGeom>
          <a:noFill/>
          <a:ln cap="flat" cmpd="sng" w="28575">
            <a:solidFill>
              <a:schemeClr val="dk2"/>
            </a:solidFill>
            <a:prstDash val="solid"/>
            <a:round/>
            <a:headEnd len="sm" w="sm" type="none"/>
            <a:tailEnd len="sm" w="sm" type="none"/>
          </a:ln>
        </p:spPr>
      </p:pic>
      <p:cxnSp>
        <p:nvCxnSpPr>
          <p:cNvPr id="108" name="Google Shape;108;p23"/>
          <p:cNvCxnSpPr>
            <a:stCxn id="104" idx="3"/>
          </p:cNvCxnSpPr>
          <p:nvPr/>
        </p:nvCxnSpPr>
        <p:spPr>
          <a:xfrm>
            <a:off x="2443200" y="2084375"/>
            <a:ext cx="303000" cy="165900"/>
          </a:xfrm>
          <a:prstGeom prst="straightConnector1">
            <a:avLst/>
          </a:prstGeom>
          <a:noFill/>
          <a:ln cap="flat" cmpd="sng" w="19050">
            <a:solidFill>
              <a:schemeClr val="dk2"/>
            </a:solidFill>
            <a:prstDash val="solid"/>
            <a:round/>
            <a:headEnd len="med" w="med" type="none"/>
            <a:tailEnd len="med" w="med" type="triangle"/>
          </a:ln>
        </p:spPr>
      </p:cxnSp>
      <p:sp>
        <p:nvSpPr>
          <p:cNvPr id="109" name="Google Shape;109;p23"/>
          <p:cNvSpPr txBox="1"/>
          <p:nvPr/>
        </p:nvSpPr>
        <p:spPr>
          <a:xfrm>
            <a:off x="4849525" y="1134925"/>
            <a:ext cx="2505000" cy="10047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lang="en-US">
                <a:latin typeface="Calibri"/>
                <a:ea typeface="Calibri"/>
                <a:cs typeface="Calibri"/>
                <a:sym typeface="Calibri"/>
              </a:rPr>
              <a:t> </a:t>
            </a:r>
            <a:r>
              <a:rPr lang="en-US">
                <a:solidFill>
                  <a:schemeClr val="dk1"/>
                </a:solidFill>
                <a:latin typeface="Calibri"/>
                <a:ea typeface="Calibri"/>
                <a:cs typeface="Calibri"/>
                <a:sym typeface="Calibri"/>
              </a:rPr>
              <a:t>Find the “when this sprite clicked” event. Click and drag this command to the workspace in the middle of the window.</a:t>
            </a:r>
            <a:endParaRPr>
              <a:latin typeface="Calibri"/>
              <a:ea typeface="Calibri"/>
              <a:cs typeface="Calibri"/>
              <a:sym typeface="Calibri"/>
            </a:endParaRPr>
          </a:p>
        </p:txBody>
      </p:sp>
      <p:cxnSp>
        <p:nvCxnSpPr>
          <p:cNvPr id="110" name="Google Shape;110;p23"/>
          <p:cNvCxnSpPr/>
          <p:nvPr/>
        </p:nvCxnSpPr>
        <p:spPr>
          <a:xfrm flipH="1">
            <a:off x="3416725" y="1648475"/>
            <a:ext cx="1432800" cy="666000"/>
          </a:xfrm>
          <a:prstGeom prst="straightConnector1">
            <a:avLst/>
          </a:prstGeom>
          <a:noFill/>
          <a:ln cap="flat" cmpd="sng" w="19050">
            <a:solidFill>
              <a:schemeClr val="dk2"/>
            </a:solidFill>
            <a:prstDash val="solid"/>
            <a:round/>
            <a:headEnd len="med" w="med" type="none"/>
            <a:tailEnd len="med" w="med" type="none"/>
          </a:ln>
        </p:spPr>
      </p:cxnSp>
      <p:cxnSp>
        <p:nvCxnSpPr>
          <p:cNvPr id="111" name="Google Shape;111;p23"/>
          <p:cNvCxnSpPr/>
          <p:nvPr/>
        </p:nvCxnSpPr>
        <p:spPr>
          <a:xfrm>
            <a:off x="3416750" y="2307675"/>
            <a:ext cx="1359600" cy="1332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4"/>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4, Cont.</a:t>
            </a:r>
            <a:endParaRPr/>
          </a:p>
        </p:txBody>
      </p:sp>
      <p:pic>
        <p:nvPicPr>
          <p:cNvPr id="117" name="Google Shape;117;p24"/>
          <p:cNvPicPr preferRelativeResize="0"/>
          <p:nvPr/>
        </p:nvPicPr>
        <p:blipFill>
          <a:blip r:embed="rId3">
            <a:alphaModFix/>
          </a:blip>
          <a:stretch>
            <a:fillRect/>
          </a:stretch>
        </p:blipFill>
        <p:spPr>
          <a:xfrm>
            <a:off x="2502801" y="1174225"/>
            <a:ext cx="6285025" cy="3633273"/>
          </a:xfrm>
          <a:prstGeom prst="rect">
            <a:avLst/>
          </a:prstGeom>
          <a:noFill/>
          <a:ln cap="flat" cmpd="sng" w="28575">
            <a:solidFill>
              <a:schemeClr val="dk2"/>
            </a:solidFill>
            <a:prstDash val="solid"/>
            <a:round/>
            <a:headEnd len="sm" w="sm" type="none"/>
            <a:tailEnd len="sm" w="sm" type="none"/>
          </a:ln>
        </p:spPr>
      </p:pic>
      <p:sp>
        <p:nvSpPr>
          <p:cNvPr id="118" name="Google Shape;118;p24"/>
          <p:cNvSpPr txBox="1"/>
          <p:nvPr/>
        </p:nvSpPr>
        <p:spPr>
          <a:xfrm>
            <a:off x="457200" y="1633125"/>
            <a:ext cx="1187700" cy="6096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Select the “Sound” tab.</a:t>
            </a:r>
            <a:endParaRPr>
              <a:latin typeface="Calibri"/>
              <a:ea typeface="Calibri"/>
              <a:cs typeface="Calibri"/>
              <a:sym typeface="Calibri"/>
            </a:endParaRPr>
          </a:p>
        </p:txBody>
      </p:sp>
      <p:sp>
        <p:nvSpPr>
          <p:cNvPr id="119" name="Google Shape;119;p24"/>
          <p:cNvSpPr txBox="1"/>
          <p:nvPr/>
        </p:nvSpPr>
        <p:spPr>
          <a:xfrm>
            <a:off x="5180500" y="1579300"/>
            <a:ext cx="1987800" cy="16080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lang="en-US">
                <a:latin typeface="Calibri"/>
                <a:ea typeface="Calibri"/>
                <a:cs typeface="Calibri"/>
                <a:sym typeface="Calibri"/>
              </a:rPr>
              <a:t> </a:t>
            </a:r>
            <a:r>
              <a:rPr lang="en-US">
                <a:solidFill>
                  <a:schemeClr val="dk1"/>
                </a:solidFill>
                <a:latin typeface="Calibri"/>
                <a:ea typeface="Calibri"/>
                <a:cs typeface="Calibri"/>
                <a:sym typeface="Calibri"/>
              </a:rPr>
              <a:t>Find the “start sound (pop)” command. Click and drag this event to the area below the “when this sprite clicked” command so that the two connect.</a:t>
            </a:r>
            <a:endParaRPr>
              <a:latin typeface="Calibri"/>
              <a:ea typeface="Calibri"/>
              <a:cs typeface="Calibri"/>
              <a:sym typeface="Calibri"/>
            </a:endParaRPr>
          </a:p>
        </p:txBody>
      </p:sp>
      <p:cxnSp>
        <p:nvCxnSpPr>
          <p:cNvPr id="120" name="Google Shape;120;p24"/>
          <p:cNvCxnSpPr>
            <a:stCxn id="118" idx="3"/>
          </p:cNvCxnSpPr>
          <p:nvPr/>
        </p:nvCxnSpPr>
        <p:spPr>
          <a:xfrm>
            <a:off x="1644900" y="1937925"/>
            <a:ext cx="890100" cy="45900"/>
          </a:xfrm>
          <a:prstGeom prst="straightConnector1">
            <a:avLst/>
          </a:prstGeom>
          <a:noFill/>
          <a:ln cap="flat" cmpd="sng" w="19050">
            <a:solidFill>
              <a:schemeClr val="dk2"/>
            </a:solidFill>
            <a:prstDash val="solid"/>
            <a:round/>
            <a:headEnd len="med" w="med" type="none"/>
            <a:tailEnd len="med" w="med" type="triangle"/>
          </a:ln>
        </p:spPr>
      </p:cxnSp>
      <p:cxnSp>
        <p:nvCxnSpPr>
          <p:cNvPr id="121" name="Google Shape;121;p24"/>
          <p:cNvCxnSpPr>
            <a:stCxn id="119" idx="1"/>
          </p:cNvCxnSpPr>
          <p:nvPr/>
        </p:nvCxnSpPr>
        <p:spPr>
          <a:xfrm rot="10800000">
            <a:off x="3143800" y="2118400"/>
            <a:ext cx="2036700" cy="264900"/>
          </a:xfrm>
          <a:prstGeom prst="straightConnector1">
            <a:avLst/>
          </a:prstGeom>
          <a:noFill/>
          <a:ln cap="flat" cmpd="sng" w="19050">
            <a:solidFill>
              <a:schemeClr val="dk2"/>
            </a:solidFill>
            <a:prstDash val="solid"/>
            <a:round/>
            <a:headEnd len="med" w="med" type="none"/>
            <a:tailEnd len="med" w="med" type="none"/>
          </a:ln>
        </p:spPr>
      </p:cxnSp>
      <p:cxnSp>
        <p:nvCxnSpPr>
          <p:cNvPr id="122" name="Google Shape;122;p24"/>
          <p:cNvCxnSpPr/>
          <p:nvPr/>
        </p:nvCxnSpPr>
        <p:spPr>
          <a:xfrm>
            <a:off x="3133400" y="2120950"/>
            <a:ext cx="1374600" cy="5247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5</a:t>
            </a:r>
            <a:endParaRPr/>
          </a:p>
        </p:txBody>
      </p:sp>
      <p:pic>
        <p:nvPicPr>
          <p:cNvPr id="128" name="Google Shape;128;p25"/>
          <p:cNvPicPr preferRelativeResize="0"/>
          <p:nvPr/>
        </p:nvPicPr>
        <p:blipFill>
          <a:blip r:embed="rId3">
            <a:alphaModFix/>
          </a:blip>
          <a:stretch>
            <a:fillRect/>
          </a:stretch>
        </p:blipFill>
        <p:spPr>
          <a:xfrm>
            <a:off x="2500800" y="1210950"/>
            <a:ext cx="6314574" cy="3640625"/>
          </a:xfrm>
          <a:prstGeom prst="rect">
            <a:avLst/>
          </a:prstGeom>
          <a:noFill/>
          <a:ln cap="flat" cmpd="sng" w="28575">
            <a:solidFill>
              <a:schemeClr val="dk2"/>
            </a:solidFill>
            <a:prstDash val="solid"/>
            <a:round/>
            <a:headEnd len="sm" w="sm" type="none"/>
            <a:tailEnd len="sm" w="sm" type="none"/>
          </a:ln>
        </p:spPr>
      </p:pic>
      <p:sp>
        <p:nvSpPr>
          <p:cNvPr id="129" name="Google Shape;129;p25"/>
          <p:cNvSpPr txBox="1"/>
          <p:nvPr/>
        </p:nvSpPr>
        <p:spPr>
          <a:xfrm>
            <a:off x="457200" y="2588575"/>
            <a:ext cx="1327800" cy="5838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A.</a:t>
            </a:r>
            <a:r>
              <a:rPr lang="en-US">
                <a:latin typeface="Calibri"/>
                <a:ea typeface="Calibri"/>
                <a:cs typeface="Calibri"/>
                <a:sym typeface="Calibri"/>
              </a:rPr>
              <a:t> Select the “Variables” tab.</a:t>
            </a:r>
            <a:endParaRPr>
              <a:latin typeface="Calibri"/>
              <a:ea typeface="Calibri"/>
              <a:cs typeface="Calibri"/>
              <a:sym typeface="Calibri"/>
            </a:endParaRPr>
          </a:p>
        </p:txBody>
      </p:sp>
      <p:cxnSp>
        <p:nvCxnSpPr>
          <p:cNvPr id="130" name="Google Shape;130;p25"/>
          <p:cNvCxnSpPr>
            <a:stCxn id="129" idx="3"/>
          </p:cNvCxnSpPr>
          <p:nvPr/>
        </p:nvCxnSpPr>
        <p:spPr>
          <a:xfrm>
            <a:off x="1785000" y="2880475"/>
            <a:ext cx="777600" cy="42900"/>
          </a:xfrm>
          <a:prstGeom prst="straightConnector1">
            <a:avLst/>
          </a:prstGeom>
          <a:noFill/>
          <a:ln cap="flat" cmpd="sng" w="19050">
            <a:solidFill>
              <a:schemeClr val="dk2"/>
            </a:solidFill>
            <a:prstDash val="solid"/>
            <a:round/>
            <a:headEnd len="med" w="med" type="none"/>
            <a:tailEnd len="med" w="med" type="triangle"/>
          </a:ln>
        </p:spPr>
      </p:cxnSp>
      <p:sp>
        <p:nvSpPr>
          <p:cNvPr id="131" name="Google Shape;131;p25"/>
          <p:cNvSpPr txBox="1"/>
          <p:nvPr/>
        </p:nvSpPr>
        <p:spPr>
          <a:xfrm>
            <a:off x="4239250" y="1463875"/>
            <a:ext cx="1234800" cy="642900"/>
          </a:xfrm>
          <a:prstGeom prst="rect">
            <a:avLst/>
          </a:prstGeom>
          <a:solidFill>
            <a:srgbClr val="FFFFFF"/>
          </a:solid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Calibri"/>
                <a:ea typeface="Calibri"/>
                <a:cs typeface="Calibri"/>
                <a:sym typeface="Calibri"/>
              </a:rPr>
              <a:t>B.</a:t>
            </a:r>
            <a:r>
              <a:rPr lang="en-US">
                <a:latin typeface="Calibri"/>
                <a:ea typeface="Calibri"/>
                <a:cs typeface="Calibri"/>
                <a:sym typeface="Calibri"/>
              </a:rPr>
              <a:t> Click “Make a Variable.”</a:t>
            </a:r>
            <a:endParaRPr>
              <a:latin typeface="Calibri"/>
              <a:ea typeface="Calibri"/>
              <a:cs typeface="Calibri"/>
              <a:sym typeface="Calibri"/>
            </a:endParaRPr>
          </a:p>
        </p:txBody>
      </p:sp>
      <p:cxnSp>
        <p:nvCxnSpPr>
          <p:cNvPr id="132" name="Google Shape;132;p25"/>
          <p:cNvCxnSpPr>
            <a:stCxn id="131" idx="1"/>
          </p:cNvCxnSpPr>
          <p:nvPr/>
        </p:nvCxnSpPr>
        <p:spPr>
          <a:xfrm rot="10800000">
            <a:off x="3315850" y="1772725"/>
            <a:ext cx="923400" cy="126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5, Cont.</a:t>
            </a:r>
            <a:endParaRPr/>
          </a:p>
        </p:txBody>
      </p:sp>
      <p:pic>
        <p:nvPicPr>
          <p:cNvPr id="138" name="Google Shape;138;p26"/>
          <p:cNvPicPr preferRelativeResize="0"/>
          <p:nvPr/>
        </p:nvPicPr>
        <p:blipFill>
          <a:blip r:embed="rId3">
            <a:alphaModFix/>
          </a:blip>
          <a:stretch>
            <a:fillRect/>
          </a:stretch>
        </p:blipFill>
        <p:spPr>
          <a:xfrm>
            <a:off x="4455050" y="1376266"/>
            <a:ext cx="4332776" cy="3453235"/>
          </a:xfrm>
          <a:prstGeom prst="rect">
            <a:avLst/>
          </a:prstGeom>
          <a:noFill/>
          <a:ln cap="flat" cmpd="sng" w="28575">
            <a:solidFill>
              <a:schemeClr val="dk2"/>
            </a:solidFill>
            <a:prstDash val="solid"/>
            <a:round/>
            <a:headEnd len="sm" w="sm" type="none"/>
            <a:tailEnd len="sm" w="sm" type="none"/>
          </a:ln>
        </p:spPr>
      </p:pic>
      <p:sp>
        <p:nvSpPr>
          <p:cNvPr id="139" name="Google Shape;139;p26"/>
          <p:cNvSpPr txBox="1"/>
          <p:nvPr/>
        </p:nvSpPr>
        <p:spPr>
          <a:xfrm>
            <a:off x="1166475" y="2482500"/>
            <a:ext cx="2130900" cy="857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In the window that appears, enter “Score” in the “New variable name” field, and then click OK.</a:t>
            </a:r>
            <a:endParaRPr>
              <a:latin typeface="Calibri"/>
              <a:ea typeface="Calibri"/>
              <a:cs typeface="Calibri"/>
              <a:sym typeface="Calibri"/>
            </a:endParaRPr>
          </a:p>
        </p:txBody>
      </p:sp>
      <p:cxnSp>
        <p:nvCxnSpPr>
          <p:cNvPr id="140" name="Google Shape;140;p26"/>
          <p:cNvCxnSpPr>
            <a:stCxn id="139" idx="3"/>
          </p:cNvCxnSpPr>
          <p:nvPr/>
        </p:nvCxnSpPr>
        <p:spPr>
          <a:xfrm flipH="1" rot="10800000">
            <a:off x="3297375" y="2902500"/>
            <a:ext cx="1561500" cy="87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457200" y="-9"/>
            <a:ext cx="8229600" cy="8574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Step 6</a:t>
            </a:r>
            <a:endParaRPr/>
          </a:p>
        </p:txBody>
      </p:sp>
      <p:pic>
        <p:nvPicPr>
          <p:cNvPr id="146" name="Google Shape;146;p27"/>
          <p:cNvPicPr preferRelativeResize="0"/>
          <p:nvPr/>
        </p:nvPicPr>
        <p:blipFill>
          <a:blip r:embed="rId3">
            <a:alphaModFix/>
          </a:blip>
          <a:stretch>
            <a:fillRect/>
          </a:stretch>
        </p:blipFill>
        <p:spPr>
          <a:xfrm>
            <a:off x="2465875" y="1128301"/>
            <a:ext cx="6321977" cy="3652674"/>
          </a:xfrm>
          <a:prstGeom prst="rect">
            <a:avLst/>
          </a:prstGeom>
          <a:noFill/>
          <a:ln cap="flat" cmpd="sng" w="28575">
            <a:solidFill>
              <a:schemeClr val="dk2"/>
            </a:solidFill>
            <a:prstDash val="solid"/>
            <a:round/>
            <a:headEnd len="sm" w="sm" type="none"/>
            <a:tailEnd len="sm" w="sm" type="none"/>
          </a:ln>
        </p:spPr>
      </p:pic>
      <p:sp>
        <p:nvSpPr>
          <p:cNvPr id="147" name="Google Shape;147;p27"/>
          <p:cNvSpPr txBox="1"/>
          <p:nvPr/>
        </p:nvSpPr>
        <p:spPr>
          <a:xfrm>
            <a:off x="4515425" y="667900"/>
            <a:ext cx="1947300" cy="13251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Drag and drop the “change my variable by (1)” </a:t>
            </a:r>
            <a:r>
              <a:rPr lang="en-US">
                <a:solidFill>
                  <a:schemeClr val="dk1"/>
                </a:solidFill>
                <a:latin typeface="Calibri"/>
                <a:ea typeface="Calibri"/>
                <a:cs typeface="Calibri"/>
                <a:sym typeface="Calibri"/>
              </a:rPr>
              <a:t>command under the “</a:t>
            </a:r>
            <a:r>
              <a:rPr lang="en-US">
                <a:solidFill>
                  <a:schemeClr val="dk1"/>
                </a:solidFill>
                <a:latin typeface="Calibri"/>
                <a:ea typeface="Calibri"/>
                <a:cs typeface="Calibri"/>
                <a:sym typeface="Calibri"/>
              </a:rPr>
              <a:t>start sound (pop)” command </a:t>
            </a:r>
            <a:r>
              <a:rPr lang="en-US">
                <a:solidFill>
                  <a:schemeClr val="dk1"/>
                </a:solidFill>
                <a:latin typeface="Calibri"/>
                <a:ea typeface="Calibri"/>
                <a:cs typeface="Calibri"/>
                <a:sym typeface="Calibri"/>
              </a:rPr>
              <a:t>so that the two connect.</a:t>
            </a:r>
            <a:endParaRPr>
              <a:latin typeface="Calibri"/>
              <a:ea typeface="Calibri"/>
              <a:cs typeface="Calibri"/>
              <a:sym typeface="Calibri"/>
            </a:endParaRPr>
          </a:p>
        </p:txBody>
      </p:sp>
      <p:cxnSp>
        <p:nvCxnSpPr>
          <p:cNvPr id="148" name="Google Shape;148;p27"/>
          <p:cNvCxnSpPr/>
          <p:nvPr/>
        </p:nvCxnSpPr>
        <p:spPr>
          <a:xfrm flipH="1" rot="10800000">
            <a:off x="3462675" y="1394025"/>
            <a:ext cx="1052700" cy="883800"/>
          </a:xfrm>
          <a:prstGeom prst="straightConnector1">
            <a:avLst/>
          </a:prstGeom>
          <a:noFill/>
          <a:ln cap="flat" cmpd="sng" w="19050">
            <a:solidFill>
              <a:schemeClr val="dk2"/>
            </a:solidFill>
            <a:prstDash val="solid"/>
            <a:round/>
            <a:headEnd len="med" w="med" type="none"/>
            <a:tailEnd len="med" w="med" type="none"/>
          </a:ln>
        </p:spPr>
      </p:cxnSp>
      <p:cxnSp>
        <p:nvCxnSpPr>
          <p:cNvPr id="149" name="Google Shape;149;p27"/>
          <p:cNvCxnSpPr/>
          <p:nvPr/>
        </p:nvCxnSpPr>
        <p:spPr>
          <a:xfrm>
            <a:off x="3458075" y="2277825"/>
            <a:ext cx="1107000" cy="2940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